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67" r:id="rId6"/>
    <p:sldId id="268" r:id="rId7"/>
    <p:sldId id="265" r:id="rId8"/>
    <p:sldId id="266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94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53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43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946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4" y="260648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11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56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155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78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76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27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36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CFAEBC55-8F6A-B24B-BFC6-0EB687277C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9552" y="390516"/>
            <a:ext cx="1547813" cy="7842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4175"/>
            <a:ext cx="1313458" cy="72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9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Comité Ponts Alumni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17 décembre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828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DECISIONS</a:t>
            </a:r>
          </a:p>
          <a:p>
            <a:pPr lvl="1"/>
            <a:r>
              <a:rPr lang="fr-FR" dirty="0" smtClean="0"/>
              <a:t>Validation du relevé de décisions du Comité du 21 novembre</a:t>
            </a:r>
          </a:p>
          <a:p>
            <a:pPr lvl="1"/>
            <a:r>
              <a:rPr lang="fr-FR" dirty="0" smtClean="0"/>
              <a:t>Orientations budget 2020</a:t>
            </a:r>
          </a:p>
          <a:p>
            <a:r>
              <a:rPr lang="fr-FR" dirty="0" smtClean="0"/>
              <a:t>INFORMATIONS</a:t>
            </a:r>
          </a:p>
          <a:p>
            <a:pPr lvl="1"/>
            <a:r>
              <a:rPr lang="fr-FR" dirty="0" smtClean="0"/>
              <a:t>Appel </a:t>
            </a:r>
            <a:r>
              <a:rPr lang="fr-FR" dirty="0"/>
              <a:t>à cotisations</a:t>
            </a:r>
          </a:p>
          <a:p>
            <a:pPr lvl="1"/>
            <a:r>
              <a:rPr lang="fr-FR" dirty="0" smtClean="0"/>
              <a:t>Station F</a:t>
            </a:r>
          </a:p>
          <a:p>
            <a:pPr lvl="1"/>
            <a:r>
              <a:rPr lang="fr-FR" dirty="0" smtClean="0"/>
              <a:t>Actualités de l’Ecole</a:t>
            </a:r>
          </a:p>
          <a:p>
            <a:pPr lvl="1"/>
            <a:r>
              <a:rPr lang="fr-FR" dirty="0" smtClean="0"/>
              <a:t>Passation présidence et proposition agenda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566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Budget 2020 : raisonnable</a:t>
            </a:r>
            <a:br>
              <a:rPr lang="fr-FR" dirty="0" smtClean="0"/>
            </a:br>
            <a:r>
              <a:rPr lang="fr-FR" dirty="0" smtClean="0"/>
              <a:t>avec points de vigilance - PRODUITS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745590"/>
              </p:ext>
            </p:extLst>
          </p:nvPr>
        </p:nvGraphicFramePr>
        <p:xfrm>
          <a:off x="457200" y="1549361"/>
          <a:ext cx="8229600" cy="3814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6710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Produits d’exploitation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</a:tr>
              <a:tr h="461026">
                <a:tc>
                  <a:txBody>
                    <a:bodyPr/>
                    <a:lstStyle/>
                    <a:p>
                      <a:pPr lvl="1"/>
                      <a:r>
                        <a:rPr lang="fr-FR" sz="1600" b="1" dirty="0" smtClean="0"/>
                        <a:t>Cotisations</a:t>
                      </a:r>
                      <a:r>
                        <a:rPr lang="fr-FR" sz="1600" dirty="0" smtClean="0"/>
                        <a:t> : reconduction réalisé 2019 (moins-disant)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marketing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cotisations, « on peut faire mieux »</a:t>
                      </a:r>
                      <a:endParaRPr lang="fr-F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8609">
                <a:tc>
                  <a:txBody>
                    <a:bodyPr/>
                    <a:lstStyle/>
                    <a:p>
                      <a:pPr lvl="1"/>
                      <a:r>
                        <a:rPr lang="fr-FR" sz="1600" b="1" dirty="0" smtClean="0"/>
                        <a:t>Régie publicitaire </a:t>
                      </a:r>
                      <a:r>
                        <a:rPr lang="fr-FR" sz="1600" dirty="0" smtClean="0"/>
                        <a:t>: annuaire renégocié + 5 k€ redevance par numéro de PAM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comité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rédaction actif  sur 4 numéros</a:t>
                      </a:r>
                      <a:endParaRPr lang="fr-F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1026">
                <a:tc>
                  <a:txBody>
                    <a:bodyPr/>
                    <a:lstStyle/>
                    <a:p>
                      <a:pPr lvl="1"/>
                      <a:r>
                        <a:rPr lang="fr-FR" sz="1600" b="1" dirty="0" smtClean="0"/>
                        <a:t>Sponsoring</a:t>
                      </a:r>
                      <a:r>
                        <a:rPr lang="fr-FR" sz="1600" dirty="0" smtClean="0"/>
                        <a:t> : reconduction budget 2019 (moins-disant)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AG sponsorisée</a:t>
                      </a:r>
                    </a:p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1026">
                <a:tc>
                  <a:txBody>
                    <a:bodyPr/>
                    <a:lstStyle/>
                    <a:p>
                      <a:pPr lvl="1"/>
                      <a:r>
                        <a:rPr lang="fr-FR" sz="1600" b="1" dirty="0" smtClean="0"/>
                        <a:t>Produits évènementiels </a:t>
                      </a:r>
                      <a:r>
                        <a:rPr lang="fr-FR" sz="1600" dirty="0" smtClean="0"/>
                        <a:t>: reconduction 2019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évènements plus nombreux et au minimum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</a:rPr>
                        <a:t>auto-financés</a:t>
                      </a:r>
                      <a:endParaRPr lang="fr-FR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1026">
                <a:tc>
                  <a:txBody>
                    <a:bodyPr/>
                    <a:lstStyle/>
                    <a:p>
                      <a:pPr lvl="1"/>
                      <a:r>
                        <a:rPr lang="fr-FR" sz="1600" b="1" dirty="0" smtClean="0"/>
                        <a:t>Bénéfice SCI </a:t>
                      </a:r>
                      <a:r>
                        <a:rPr lang="fr-FR" sz="1600" dirty="0" smtClean="0"/>
                        <a:t>: reconduction réalisé 2019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nouvelle grille tarifaire et maitrise des charges</a:t>
                      </a:r>
                    </a:p>
                  </a:txBody>
                  <a:tcPr/>
                </a:tc>
              </a:tr>
              <a:tr h="621991">
                <a:tc>
                  <a:txBody>
                    <a:bodyPr/>
                    <a:lstStyle/>
                    <a:p>
                      <a:pPr lvl="1"/>
                      <a:r>
                        <a:rPr lang="fr-FR" sz="1600" b="1" dirty="0" smtClean="0"/>
                        <a:t>Station F</a:t>
                      </a:r>
                      <a:r>
                        <a:rPr lang="fr-FR" sz="1600" dirty="0" smtClean="0"/>
                        <a:t> : </a:t>
                      </a:r>
                      <a:br>
                        <a:rPr lang="fr-FR" sz="1600" dirty="0" smtClean="0"/>
                      </a:br>
                      <a:endParaRPr lang="fr-FR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100% occupation pour 100% prise en charge des loyers par start-up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076943"/>
              </p:ext>
            </p:extLst>
          </p:nvPr>
        </p:nvGraphicFramePr>
        <p:xfrm>
          <a:off x="467544" y="5517232"/>
          <a:ext cx="820891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Produits financiers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Dividende PFC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Bénéfice</a:t>
                      </a:r>
                      <a:r>
                        <a:rPr lang="fr-FR" sz="1600" baseline="0" dirty="0" smtClean="0"/>
                        <a:t> moindre / décembre 2019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Placements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03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Budget 2020 : raisonnable</a:t>
            </a:r>
            <a:br>
              <a:rPr lang="fr-FR" dirty="0" smtClean="0"/>
            </a:br>
            <a:r>
              <a:rPr lang="fr-FR" dirty="0" smtClean="0"/>
              <a:t>avec points de vigilance - CHARGES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537928"/>
              </p:ext>
            </p:extLst>
          </p:nvPr>
        </p:nvGraphicFramePr>
        <p:xfrm>
          <a:off x="457200" y="1549361"/>
          <a:ext cx="8229600" cy="2903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6710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Charges d’exploitation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1026">
                <a:tc>
                  <a:txBody>
                    <a:bodyPr/>
                    <a:lstStyle/>
                    <a:p>
                      <a:pPr lvl="1"/>
                      <a:r>
                        <a:rPr lang="fr-FR" sz="1600" b="1" dirty="0" smtClean="0"/>
                        <a:t>Frais de réception </a:t>
                      </a:r>
                      <a:r>
                        <a:rPr lang="fr-FR" sz="1600" dirty="0" smtClean="0"/>
                        <a:t>: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Dépenses</a:t>
                      </a:r>
                      <a:r>
                        <a:rPr lang="fr-FR" sz="1600" baseline="0" dirty="0" smtClean="0"/>
                        <a:t> maitrisées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8609">
                <a:tc>
                  <a:txBody>
                    <a:bodyPr/>
                    <a:lstStyle/>
                    <a:p>
                      <a:pPr lvl="1"/>
                      <a:r>
                        <a:rPr lang="fr-FR" sz="1600" b="1" dirty="0" smtClean="0"/>
                        <a:t>Site internet </a:t>
                      </a:r>
                      <a:r>
                        <a:rPr lang="fr-FR" sz="1600" dirty="0" smtClean="0"/>
                        <a:t>: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Pas de développement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 supplémentaire envisagé</a:t>
                      </a:r>
                      <a:endParaRPr lang="fr-F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1026">
                <a:tc>
                  <a:txBody>
                    <a:bodyPr/>
                    <a:lstStyle/>
                    <a:p>
                      <a:pPr lvl="1"/>
                      <a:r>
                        <a:rPr lang="fr-FR" sz="1600" b="1" dirty="0" smtClean="0"/>
                        <a:t>Autres charges de gestion courante</a:t>
                      </a:r>
                      <a:r>
                        <a:rPr lang="fr-FR" sz="1600" dirty="0" smtClean="0"/>
                        <a:t> :-20%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Diminution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 des frais d’AG, exceptionnels en 2019</a:t>
                      </a:r>
                      <a:endParaRPr lang="fr-F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1026">
                <a:tc>
                  <a:txBody>
                    <a:bodyPr/>
                    <a:lstStyle/>
                    <a:p>
                      <a:pPr lvl="1"/>
                      <a:r>
                        <a:rPr lang="fr-FR" sz="1600" b="1" dirty="0" smtClean="0"/>
                        <a:t>Divers </a:t>
                      </a:r>
                      <a:r>
                        <a:rPr lang="fr-FR" sz="1600" dirty="0" smtClean="0"/>
                        <a:t>: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Dépenses exceptionnels vidéo en 2019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923740"/>
              </p:ext>
            </p:extLst>
          </p:nvPr>
        </p:nvGraphicFramePr>
        <p:xfrm>
          <a:off x="467544" y="4581128"/>
          <a:ext cx="820891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Charges financières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lvl="1" algn="l" defTabSz="914400" rtl="0" eaLnBrk="1" latinLnBrk="0" hangingPunct="1"/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Baisse dotations aux provisions</a:t>
                      </a:r>
                      <a:endParaRPr lang="fr-F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lvl="1" algn="l" defTabSz="914400" rtl="0" eaLnBrk="1" latinLnBrk="0" hangingPunct="1"/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 de charges exceptionnelles</a:t>
                      </a:r>
                      <a:endParaRPr lang="fr-F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8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d’actualités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Cotisations</a:t>
            </a:r>
          </a:p>
          <a:p>
            <a:r>
              <a:rPr lang="fr-FR" dirty="0" smtClean="0"/>
              <a:t>Station F</a:t>
            </a:r>
          </a:p>
          <a:p>
            <a:r>
              <a:rPr lang="fr-FR" dirty="0" smtClean="0"/>
              <a:t>Ecole Ponts ParisTech</a:t>
            </a:r>
          </a:p>
          <a:p>
            <a:r>
              <a:rPr lang="fr-FR" dirty="0" smtClean="0"/>
              <a:t>Passation et agenda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3107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actualités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Cotisations 2020</a:t>
            </a:r>
          </a:p>
          <a:p>
            <a:pPr lvl="1"/>
            <a:r>
              <a:rPr lang="fr-FR" dirty="0" smtClean="0"/>
              <a:t>Newsletter, mails courant décembre</a:t>
            </a:r>
          </a:p>
          <a:p>
            <a:pPr lvl="1"/>
            <a:r>
              <a:rPr lang="fr-FR" dirty="0" smtClean="0"/>
              <a:t>Appel par courrier le 2 janvier</a:t>
            </a:r>
          </a:p>
          <a:p>
            <a:pPr lvl="1"/>
            <a:r>
              <a:rPr lang="fr-FR" dirty="0" smtClean="0"/>
              <a:t>@tous avec adresse</a:t>
            </a:r>
          </a:p>
          <a:p>
            <a:r>
              <a:rPr lang="fr-FR" dirty="0" smtClean="0"/>
              <a:t>Station F : 40 postes, 16 start-up</a:t>
            </a:r>
          </a:p>
          <a:p>
            <a:r>
              <a:rPr lang="fr-FR" dirty="0" smtClean="0"/>
              <a:t>Ponts ParisTech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1666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Passation présidence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Par décision du Comité du 20 mai 2019, « Thierry </a:t>
            </a:r>
            <a:r>
              <a:rPr lang="fr-FR" dirty="0" err="1"/>
              <a:t>Déau</a:t>
            </a:r>
            <a:r>
              <a:rPr lang="fr-FR" dirty="0"/>
              <a:t> </a:t>
            </a:r>
            <a:r>
              <a:rPr lang="fr-FR" dirty="0" smtClean="0"/>
              <a:t>prendra </a:t>
            </a:r>
            <a:r>
              <a:rPr lang="fr-FR" dirty="0"/>
              <a:t>la présidence de Ponts Alumni au 1</a:t>
            </a:r>
            <a:r>
              <a:rPr lang="fr-FR" baseline="30000" dirty="0"/>
              <a:t>er</a:t>
            </a:r>
            <a:r>
              <a:rPr lang="fr-FR" dirty="0"/>
              <a:t> janvier 2020 et Olivier Dupont reste président jusqu’à cette date</a:t>
            </a:r>
            <a:r>
              <a:rPr lang="fr-FR" dirty="0" smtClean="0"/>
              <a:t>. »</a:t>
            </a:r>
          </a:p>
          <a:p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Merci Olivier 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8314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Agenda gouvernance</a:t>
            </a:r>
            <a:br>
              <a:rPr lang="fr-FR" dirty="0" smtClean="0"/>
            </a:br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semestre 2020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b="1" dirty="0">
                <a:solidFill>
                  <a:schemeClr val="tx2"/>
                </a:solidFill>
              </a:rPr>
              <a:t>14 janvier : Comité</a:t>
            </a:r>
          </a:p>
          <a:p>
            <a:pPr lvl="1"/>
            <a:r>
              <a:rPr lang="fr-FR" dirty="0"/>
              <a:t>6 février : Bureau</a:t>
            </a:r>
          </a:p>
          <a:p>
            <a:pPr lvl="1"/>
            <a:r>
              <a:rPr lang="fr-FR" dirty="0"/>
              <a:t>12 mars : Bureau</a:t>
            </a:r>
          </a:p>
          <a:p>
            <a:pPr lvl="0"/>
            <a:r>
              <a:rPr lang="fr-FR" b="1" dirty="0">
                <a:solidFill>
                  <a:schemeClr val="tx2"/>
                </a:solidFill>
              </a:rPr>
              <a:t>21 avril : Comité</a:t>
            </a:r>
          </a:p>
          <a:p>
            <a:pPr lvl="1"/>
            <a:r>
              <a:rPr lang="fr-FR" dirty="0"/>
              <a:t>5 mai : Bureau</a:t>
            </a:r>
          </a:p>
          <a:p>
            <a:pPr lvl="0"/>
            <a:r>
              <a:rPr lang="fr-FR" dirty="0"/>
              <a:t>26 mai, 2 ou 9 juin : </a:t>
            </a:r>
            <a:r>
              <a:rPr lang="fr-FR" b="1" dirty="0">
                <a:solidFill>
                  <a:schemeClr val="tx2"/>
                </a:solidFill>
              </a:rPr>
              <a:t>Assemblée Générale</a:t>
            </a:r>
          </a:p>
          <a:p>
            <a:pPr lvl="1"/>
            <a:r>
              <a:rPr lang="fr-FR" dirty="0"/>
              <a:t>26 mai, 2 ou 9 juin : Bureau</a:t>
            </a:r>
          </a:p>
          <a:p>
            <a:pPr lvl="0"/>
            <a:r>
              <a:rPr lang="fr-FR" b="1" dirty="0">
                <a:solidFill>
                  <a:schemeClr val="tx2"/>
                </a:solidFill>
              </a:rPr>
              <a:t>7 juillet : </a:t>
            </a:r>
            <a:r>
              <a:rPr lang="fr-FR" b="1" dirty="0" smtClean="0">
                <a:solidFill>
                  <a:schemeClr val="tx2"/>
                </a:solidFill>
              </a:rPr>
              <a:t>Comité</a:t>
            </a: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773473"/>
      </p:ext>
    </p:extLst>
  </p:cSld>
  <p:clrMapOvr>
    <a:masterClrMapping/>
  </p:clrMapOvr>
</p:sld>
</file>

<file path=ppt/theme/theme1.xml><?xml version="1.0" encoding="utf-8"?>
<a:theme xmlns:a="http://schemas.openxmlformats.org/drawingml/2006/main" name="Comite P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C91B794BFE664BB3674F4A0249CBC7" ma:contentTypeVersion="13" ma:contentTypeDescription="Crée un document." ma:contentTypeScope="" ma:versionID="e27eb333fb320b51b796d62f58b1b6a5">
  <xsd:schema xmlns:xsd="http://www.w3.org/2001/XMLSchema" xmlns:xs="http://www.w3.org/2001/XMLSchema" xmlns:p="http://schemas.microsoft.com/office/2006/metadata/properties" xmlns:ns2="4b86ae47-82da-4e34-a3d5-370149349a1a" xmlns:ns3="7fd265a7-d11c-487c-91b9-a6c82b4ba1f1" targetNamespace="http://schemas.microsoft.com/office/2006/metadata/properties" ma:root="true" ma:fieldsID="f38c63dcaf19fb77252c080fd439b79a" ns2:_="" ns3:_="">
    <xsd:import namespace="4b86ae47-82da-4e34-a3d5-370149349a1a"/>
    <xsd:import namespace="7fd265a7-d11c-487c-91b9-a6c82b4ba1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86ae47-82da-4e34-a3d5-370149349a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265a7-d11c-487c-91b9-a6c82b4ba1f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fd265a7-d11c-487c-91b9-a6c82b4ba1f1">
      <UserInfo>
        <DisplayName/>
        <AccountId xsi:nil="true"/>
        <AccountType/>
      </UserInfo>
    </SharedWithUsers>
    <MediaLengthInSeconds xmlns="4b86ae47-82da-4e34-a3d5-370149349a1a" xsi:nil="true"/>
  </documentManagement>
</p:properties>
</file>

<file path=customXml/itemProps1.xml><?xml version="1.0" encoding="utf-8"?>
<ds:datastoreItem xmlns:ds="http://schemas.openxmlformats.org/officeDocument/2006/customXml" ds:itemID="{CEE6DD25-010E-417B-82B5-D33731A2933C}"/>
</file>

<file path=customXml/itemProps2.xml><?xml version="1.0" encoding="utf-8"?>
<ds:datastoreItem xmlns:ds="http://schemas.openxmlformats.org/officeDocument/2006/customXml" ds:itemID="{8DF2F265-1B13-43BA-8632-B41C2C33ECB0}"/>
</file>

<file path=customXml/itemProps3.xml><?xml version="1.0" encoding="utf-8"?>
<ds:datastoreItem xmlns:ds="http://schemas.openxmlformats.org/officeDocument/2006/customXml" ds:itemID="{5090E42A-329A-407D-BB99-F2BDC56CC3F1}"/>
</file>

<file path=docProps/app.xml><?xml version="1.0" encoding="utf-8"?>
<Properties xmlns="http://schemas.openxmlformats.org/officeDocument/2006/extended-properties" xmlns:vt="http://schemas.openxmlformats.org/officeDocument/2006/docPropsVTypes">
  <Template>Comite PA</Template>
  <TotalTime>525</TotalTime>
  <Words>246</Words>
  <Application>Microsoft Office PowerPoint</Application>
  <PresentationFormat>Affichage à l'écran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Comite PA</vt:lpstr>
      <vt:lpstr>Comité Ponts Alumni</vt:lpstr>
      <vt:lpstr>Ordre du jour</vt:lpstr>
      <vt:lpstr>Budget 2020 : raisonnable avec points de vigilance - PRODUITS</vt:lpstr>
      <vt:lpstr>Budget 2020 : raisonnable avec points de vigilance - CHARGES</vt:lpstr>
      <vt:lpstr>Points d’actualités</vt:lpstr>
      <vt:lpstr>Points actualités</vt:lpstr>
      <vt:lpstr>Passation présidence</vt:lpstr>
      <vt:lpstr>Agenda gouvernance 1er semestre 2020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</dc:creator>
  <cp:lastModifiedBy>Camille</cp:lastModifiedBy>
  <cp:revision>23</cp:revision>
  <dcterms:created xsi:type="dcterms:W3CDTF">2019-11-21T07:51:46Z</dcterms:created>
  <dcterms:modified xsi:type="dcterms:W3CDTF">2019-12-17T17:31:11Z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660000</vt:r8>
  </property>
  <property fmtid="{D5CDD505-2E9C-101B-9397-08002B2CF9AE}" pid="3" name="ContentTypeId">
    <vt:lpwstr>0x0101006EC91B794BFE664BB3674F4A0249CBC7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</Properties>
</file>