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C2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LABORIE Ponts Alumni" userId="3dfb48a8e527c234" providerId="LiveId" clId="{1280518D-CA72-4CDC-B2BD-44CF5420A87C}"/>
    <pc:docChg chg="custSel modSld">
      <pc:chgData name="Camille LABORIE Ponts Alumni" userId="3dfb48a8e527c234" providerId="LiveId" clId="{1280518D-CA72-4CDC-B2BD-44CF5420A87C}" dt="2020-04-28T11:55:34.037" v="135" actId="207"/>
      <pc:docMkLst>
        <pc:docMk/>
      </pc:docMkLst>
      <pc:sldChg chg="modSp mod">
        <pc:chgData name="Camille LABORIE Ponts Alumni" userId="3dfb48a8e527c234" providerId="LiveId" clId="{1280518D-CA72-4CDC-B2BD-44CF5420A87C}" dt="2020-04-28T11:55:34.037" v="135" actId="207"/>
        <pc:sldMkLst>
          <pc:docMk/>
          <pc:sldMk cId="1479067066" sldId="256"/>
        </pc:sldMkLst>
        <pc:spChg chg="mod">
          <ac:chgData name="Camille LABORIE Ponts Alumni" userId="3dfb48a8e527c234" providerId="LiveId" clId="{1280518D-CA72-4CDC-B2BD-44CF5420A87C}" dt="2020-04-28T11:55:34.037" v="135" actId="207"/>
          <ac:spMkLst>
            <pc:docMk/>
            <pc:sldMk cId="1479067066" sldId="256"/>
            <ac:spMk id="5" creationId="{6CAF96C9-0A46-4922-8155-7533BDCC79AA}"/>
          </ac:spMkLst>
        </pc:spChg>
      </pc:sldChg>
      <pc:sldChg chg="modSp mod">
        <pc:chgData name="Camille LABORIE Ponts Alumni" userId="3dfb48a8e527c234" providerId="LiveId" clId="{1280518D-CA72-4CDC-B2BD-44CF5420A87C}" dt="2020-04-28T11:55:28.308" v="134" actId="20577"/>
        <pc:sldMkLst>
          <pc:docMk/>
          <pc:sldMk cId="2912102227" sldId="257"/>
        </pc:sldMkLst>
        <pc:spChg chg="mod">
          <ac:chgData name="Camille LABORIE Ponts Alumni" userId="3dfb48a8e527c234" providerId="LiveId" clId="{1280518D-CA72-4CDC-B2BD-44CF5420A87C}" dt="2020-04-28T11:55:28.308" v="134" actId="20577"/>
          <ac:spMkLst>
            <pc:docMk/>
            <pc:sldMk cId="2912102227" sldId="257"/>
            <ac:spMk id="5" creationId="{6CAF96C9-0A46-4922-8155-7533BDCC79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C607A-4E75-4664-9E50-967EC5012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1D0651-C091-46DF-9057-CD547C5E1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983C0F-1030-420E-926A-ABABCCED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08C922-5809-4E19-A297-B39242C1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7DE95B-EF4A-4151-87D0-C1BA2038D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02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77CC6-9062-4702-BA0D-9AB3A5A1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97FC14-BA1C-4EC3-A8AD-BD68D3608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F1268C-5195-4A0E-AA49-C52A1CA1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828EFB-0B05-4DBA-B934-C8C7ADBE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6F878-7768-4972-9CCF-A19D3E70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51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CBA046-8BA7-4DDC-8C16-2D43A750A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20C406-D686-4FA5-BF65-0F7BBE842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81404-ECB0-4F18-A8C7-6BE284D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C74BAD-AE75-4B72-8103-F5EE8019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1C785-264F-4336-9595-88FC64AC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45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D24976-CC17-4397-B25D-8356B72C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823472-B6B5-4E34-8A20-B214EA6C8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47727-E17E-4411-B302-9A5C4FEE1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7C1B70-978E-4E6A-BB43-81D7B56A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D46BC2-2987-4E37-B537-2EBBDE8E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22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AE7262-AE5D-4A5C-96C6-520378DD7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5C0F00-A80F-4630-83D0-DEB4A49EF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B363CA-9159-45D5-B94C-AA73597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54C73-5019-43AD-9A62-847135319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F63967-725A-49DE-93D1-DFF679F8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1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473D1-C917-431D-A411-083D9A185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102D8A-720C-4C9F-9FEA-FA7D5F500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773B89-D5FF-41EA-AC44-6E198CBEA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74227D-05C3-491E-B28F-CD16E42A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3E47E9-2ECD-49B6-94D2-5387D7A0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9809DF-B99B-4AAD-8D94-2B4BF42EB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7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F511D-0DEE-4A30-A8FC-E086AC77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116258-D1D5-45D9-826E-2FBAE7792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582A54-77DE-4F83-B974-E06F5FA70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DAC4E4-27A9-4511-B553-379D25728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691F41-E981-4A14-B046-E451CF558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0EF6A1-41EB-4EEF-9E20-3F852379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8D05424-9B36-470B-96C3-2A12F5DF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3DA5FD-91CF-4627-AF41-F88E2B79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90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E6E20-3101-4B7E-B57E-040FB0A0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3B6BEE-0ED0-421C-A556-2E559C6E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BEE306-A80B-4941-8151-BB1B0FED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4F262F-A0B9-4BCC-B6CB-9C5006EC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67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F40827-5155-4B46-8637-D01EFF191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6AF53E-564E-4ED5-8C75-310DA7CB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63AF19-BF51-4BF4-BCA8-786AF65A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8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3B1E3-A41B-4AC6-8167-974D444B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4A5C81-2CAF-4873-8772-DA5099379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32B747-34A0-481E-B975-AD0D7BFE3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1A4C21-F387-4612-844C-570C08D2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64D969-3E6A-4316-A60A-BE57A1E44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762FD5-BE57-429D-8B27-FC0D5CB69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73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16F32-18F9-43F6-9C1E-B7A26D16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0039B8-00F8-4340-A283-A5B8BEE6A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BD92C0-31D6-489C-AE6F-21FC1B642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AAC891-B43F-40AA-931B-5C9EA1CA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6A8A28-B43C-4644-AA73-675E3DBB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B725EF-11C2-4AFF-A61A-7A9DEACA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43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1E8024-81FA-4672-AD5A-CF87A99DB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DB5AEB-D688-4D16-9AE5-DFCF560D1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D56A5-24C1-465B-85E6-3FEBDB288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F44389-3C1C-40CC-85E2-341DAC50E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6A63D2-CDE2-476B-B12D-539004034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65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E78804C-C9A7-4F06-A70B-7D3F555BA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329" y="953447"/>
            <a:ext cx="5530788" cy="3047925"/>
          </a:xfrm>
          <a:prstGeom prst="rect">
            <a:avLst/>
          </a:prstGeom>
        </p:spPr>
      </p:pic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CAF96C9-0A46-4922-8155-7533BDCC7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83" y="719912"/>
            <a:ext cx="5781652" cy="34924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b="1" dirty="0"/>
              <a:t>La finance peut-elle aider la lutte contre les dérèglements climatiques ?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sz="2900" b="1" dirty="0"/>
              <a:t>Avec</a:t>
            </a:r>
            <a:r>
              <a:rPr lang="fr-FR" sz="2900" b="1" dirty="0">
                <a:solidFill>
                  <a:srgbClr val="009AC2"/>
                </a:solidFill>
              </a:rPr>
              <a:t> Lucie PINSON</a:t>
            </a:r>
          </a:p>
          <a:p>
            <a:pPr marL="0" indent="0">
              <a:buNone/>
            </a:pPr>
            <a:r>
              <a:rPr lang="fr-FR" dirty="0"/>
              <a:t>Fondatrice directrice de l’ONG 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009AC2"/>
                </a:solidFill>
              </a:rPr>
              <a:t>FINANCE RECLAIM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4672D4-1377-AE48-8321-2E4955802DEA}"/>
              </a:ext>
            </a:extLst>
          </p:cNvPr>
          <p:cNvSpPr txBox="1"/>
          <p:nvPr/>
        </p:nvSpPr>
        <p:spPr>
          <a:xfrm rot="18020872">
            <a:off x="343976" y="2393877"/>
            <a:ext cx="1053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2 février 2021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EB39528-06F1-0945-9AA2-4E991334A2C1}"/>
              </a:ext>
            </a:extLst>
          </p:cNvPr>
          <p:cNvSpPr txBox="1"/>
          <p:nvPr/>
        </p:nvSpPr>
        <p:spPr>
          <a:xfrm>
            <a:off x="621587" y="3479791"/>
            <a:ext cx="2021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Groupe Transition écologique</a:t>
            </a:r>
          </a:p>
        </p:txBody>
      </p:sp>
    </p:spTree>
    <p:extLst>
      <p:ext uri="{BB962C8B-B14F-4D97-AF65-F5344CB8AC3E}">
        <p14:creationId xmlns:p14="http://schemas.microsoft.com/office/powerpoint/2010/main" val="1479067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E78804C-C9A7-4F06-A70B-7D3F555BA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329" y="953447"/>
            <a:ext cx="5530788" cy="3047925"/>
          </a:xfrm>
          <a:prstGeom prst="rect">
            <a:avLst/>
          </a:prstGeom>
        </p:spPr>
      </p:pic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CAF96C9-0A46-4922-8155-7533BDCC7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557" y="619125"/>
            <a:ext cx="5362506" cy="64547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dirty="0"/>
              <a:t>C’était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A743FF8-20CE-4D1D-9764-3B8A0C659329}"/>
              </a:ext>
            </a:extLst>
          </p:cNvPr>
          <p:cNvSpPr txBox="1"/>
          <p:nvPr/>
        </p:nvSpPr>
        <p:spPr>
          <a:xfrm>
            <a:off x="4767309" y="6019060"/>
            <a:ext cx="6995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Pour partager vos compétences, idées d’intervention/d’intervenant</a:t>
            </a:r>
          </a:p>
          <a:p>
            <a:pPr algn="ctr"/>
            <a:r>
              <a:rPr lang="fr-FR" dirty="0"/>
              <a:t>ou soutenir nos activités : </a:t>
            </a:r>
            <a:r>
              <a:rPr lang="fr-FR" dirty="0">
                <a:solidFill>
                  <a:srgbClr val="009AC2"/>
                </a:solidFill>
              </a:rPr>
              <a:t>contact@ponts.org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A1ACD52-E0AB-0942-AA9E-447A69A14172}"/>
              </a:ext>
            </a:extLst>
          </p:cNvPr>
          <p:cNvSpPr txBox="1"/>
          <p:nvPr/>
        </p:nvSpPr>
        <p:spPr>
          <a:xfrm rot="18020872">
            <a:off x="344071" y="2393877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2 février 2021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41EE1C3-7156-F645-8BE6-B34E3C37262B}"/>
              </a:ext>
            </a:extLst>
          </p:cNvPr>
          <p:cNvSpPr txBox="1"/>
          <p:nvPr/>
        </p:nvSpPr>
        <p:spPr>
          <a:xfrm>
            <a:off x="621587" y="3479791"/>
            <a:ext cx="2021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Groupe Transition écologique</a:t>
            </a:r>
          </a:p>
        </p:txBody>
      </p:sp>
      <p:sp>
        <p:nvSpPr>
          <p:cNvPr id="17" name="Espace réservé du contenu 4">
            <a:extLst>
              <a:ext uri="{FF2B5EF4-FFF2-40B4-BE49-F238E27FC236}">
                <a16:creationId xmlns:a16="http://schemas.microsoft.com/office/drawing/2014/main" id="{09E51E5F-278E-8A4E-A0D5-1E5B120C9D2A}"/>
              </a:ext>
            </a:extLst>
          </p:cNvPr>
          <p:cNvSpPr txBox="1">
            <a:spLocks/>
          </p:cNvSpPr>
          <p:nvPr/>
        </p:nvSpPr>
        <p:spPr>
          <a:xfrm>
            <a:off x="6269935" y="1254167"/>
            <a:ext cx="5781652" cy="349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La finance peut-elle aider la lutte contre les dérèglements climatiques 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900" b="1" dirty="0">
                <a:solidFill>
                  <a:srgbClr val="009AC2"/>
                </a:solidFill>
              </a:rPr>
              <a:t>Avec Lucie PINSON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Fondatrice directrice de l’ONG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3200" dirty="0">
                <a:solidFill>
                  <a:srgbClr val="009AC2"/>
                </a:solidFill>
              </a:rPr>
              <a:t>FINANCE RECLAIM</a:t>
            </a:r>
          </a:p>
        </p:txBody>
      </p:sp>
    </p:spTree>
    <p:extLst>
      <p:ext uri="{BB962C8B-B14F-4D97-AF65-F5344CB8AC3E}">
        <p14:creationId xmlns:p14="http://schemas.microsoft.com/office/powerpoint/2010/main" val="2912102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72</Words>
  <Application>Microsoft Macintosh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LABORIE</dc:creator>
  <cp:lastModifiedBy>Eric FABRE</cp:lastModifiedBy>
  <cp:revision>26</cp:revision>
  <dcterms:created xsi:type="dcterms:W3CDTF">2020-03-30T08:21:44Z</dcterms:created>
  <dcterms:modified xsi:type="dcterms:W3CDTF">2021-02-24T08:58:13Z</dcterms:modified>
</cp:coreProperties>
</file>