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8" r:id="rId5"/>
    <p:sldId id="270" r:id="rId6"/>
    <p:sldId id="269" r:id="rId7"/>
    <p:sldId id="266" r:id="rId8"/>
  </p:sldIdLst>
  <p:sldSz cx="9144000" cy="6858000" type="screen4x3"/>
  <p:notesSz cx="6808788" cy="99409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2743990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094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531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243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2946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4" y="260648"/>
            <a:ext cx="2743990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711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8566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9155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6787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765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8279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6364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xmlns="" id="{CFAEBC55-8F6A-B24B-BFC6-0EB687277C5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39552" y="390516"/>
            <a:ext cx="1547813" cy="784225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4175"/>
            <a:ext cx="1313458" cy="72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599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Comité Ponts Alumni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14 janvier 2020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828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Ordre du jour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DECISIONS</a:t>
            </a:r>
          </a:p>
          <a:p>
            <a:pPr lvl="1"/>
            <a:r>
              <a:rPr lang="fr-FR" dirty="0" smtClean="0"/>
              <a:t>Validation du relevé de décisions du Comité du 17 décembre 2019</a:t>
            </a:r>
          </a:p>
          <a:p>
            <a:r>
              <a:rPr lang="fr-FR" dirty="0" smtClean="0"/>
              <a:t>INFORMATIONS</a:t>
            </a:r>
          </a:p>
          <a:p>
            <a:pPr lvl="1"/>
            <a:r>
              <a:rPr lang="fr-FR" dirty="0" smtClean="0"/>
              <a:t>Point cotisations et programme, dont Club des Ponts</a:t>
            </a:r>
            <a:endParaRPr lang="fr-FR" dirty="0"/>
          </a:p>
          <a:p>
            <a:pPr lvl="1"/>
            <a:r>
              <a:rPr lang="fr-FR" dirty="0" smtClean="0"/>
              <a:t>Station F</a:t>
            </a:r>
          </a:p>
          <a:p>
            <a:pPr lvl="1"/>
            <a:r>
              <a:rPr lang="fr-FR" dirty="0" smtClean="0"/>
              <a:t>Préparation des élections au Comité 2020</a:t>
            </a:r>
          </a:p>
          <a:p>
            <a:pPr lvl="1"/>
            <a:r>
              <a:rPr lang="fr-FR" dirty="0" smtClean="0"/>
              <a:t>Questions diverses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566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Points d’actualités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Cotisations</a:t>
            </a:r>
          </a:p>
          <a:p>
            <a:r>
              <a:rPr lang="fr-FR" dirty="0" smtClean="0"/>
              <a:t>Programme évènementiel</a:t>
            </a:r>
          </a:p>
          <a:p>
            <a:r>
              <a:rPr lang="fr-FR" dirty="0" smtClean="0"/>
              <a:t>Station F</a:t>
            </a:r>
          </a:p>
          <a:p>
            <a:r>
              <a:rPr lang="fr-FR" dirty="0"/>
              <a:t>Actualités de l’Ecole</a:t>
            </a:r>
          </a:p>
          <a:p>
            <a:r>
              <a:rPr lang="fr-FR" dirty="0" smtClean="0"/>
              <a:t>Elections au Comité 2020</a:t>
            </a:r>
          </a:p>
        </p:txBody>
      </p:sp>
    </p:spTree>
    <p:extLst>
      <p:ext uri="{BB962C8B-B14F-4D97-AF65-F5344CB8AC3E}">
        <p14:creationId xmlns:p14="http://schemas.microsoft.com/office/powerpoint/2010/main" val="3383107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Points actualités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Cotisations </a:t>
            </a:r>
          </a:p>
          <a:p>
            <a:pPr lvl="1"/>
            <a:r>
              <a:rPr lang="fr-FR" dirty="0" smtClean="0"/>
              <a:t>2019</a:t>
            </a:r>
          </a:p>
          <a:p>
            <a:pPr lvl="1"/>
            <a:r>
              <a:rPr lang="fr-FR" dirty="0" smtClean="0"/>
              <a:t>2020, en cours…</a:t>
            </a:r>
          </a:p>
          <a:p>
            <a:pPr lvl="2"/>
            <a:r>
              <a:rPr lang="fr-FR" dirty="0" smtClean="0"/>
              <a:t>Newsletter des vœux</a:t>
            </a:r>
          </a:p>
          <a:p>
            <a:pPr lvl="2"/>
            <a:r>
              <a:rPr lang="fr-FR" dirty="0"/>
              <a:t>Appel par courrier </a:t>
            </a:r>
            <a:r>
              <a:rPr lang="fr-FR" dirty="0" smtClean="0"/>
              <a:t>arrivé autour du 11/01</a:t>
            </a:r>
          </a:p>
          <a:p>
            <a:pPr lvl="2"/>
            <a:r>
              <a:rPr lang="fr-FR" dirty="0" smtClean="0"/>
              <a:t>Mail @tous vers le 23/01 (validation mails)</a:t>
            </a:r>
          </a:p>
          <a:p>
            <a:pPr lvl="1"/>
            <a:r>
              <a:rPr lang="fr-FR" dirty="0" smtClean="0"/>
              <a:t>Plus de 1 000 mises à jour de fiches</a:t>
            </a:r>
          </a:p>
          <a:p>
            <a:r>
              <a:rPr lang="fr-FR" dirty="0" smtClean="0"/>
              <a:t>Evènements programmés</a:t>
            </a:r>
          </a:p>
          <a:p>
            <a:r>
              <a:rPr lang="fr-FR" dirty="0" smtClean="0"/>
              <a:t>Station </a:t>
            </a:r>
            <a:r>
              <a:rPr lang="fr-FR" dirty="0" smtClean="0"/>
              <a:t>F</a:t>
            </a:r>
            <a:endParaRPr lang="fr-FR" dirty="0"/>
          </a:p>
          <a:p>
            <a:r>
              <a:rPr lang="fr-FR" dirty="0" smtClean="0"/>
              <a:t>Ponts ParisTech</a:t>
            </a:r>
          </a:p>
        </p:txBody>
      </p:sp>
    </p:spTree>
    <p:extLst>
      <p:ext uri="{BB962C8B-B14F-4D97-AF65-F5344CB8AC3E}">
        <p14:creationId xmlns:p14="http://schemas.microsoft.com/office/powerpoint/2010/main" val="3021666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125" y="-26852"/>
            <a:ext cx="8383875" cy="687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5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Elections Comité 2020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Nombre de postes ouverts</a:t>
            </a:r>
          </a:p>
          <a:p>
            <a:pPr lvl="1"/>
            <a:r>
              <a:rPr lang="fr-FR" b="1" dirty="0" smtClean="0"/>
              <a:t>4</a:t>
            </a:r>
            <a:r>
              <a:rPr lang="fr-FR" dirty="0" smtClean="0"/>
              <a:t> mandats sortants non renouvelés</a:t>
            </a:r>
          </a:p>
          <a:p>
            <a:pPr lvl="1"/>
            <a:r>
              <a:rPr lang="fr-FR" dirty="0" smtClean="0"/>
              <a:t>Démissions ?</a:t>
            </a:r>
          </a:p>
          <a:p>
            <a:r>
              <a:rPr lang="fr-FR" dirty="0" smtClean="0"/>
              <a:t>Calendrier prévisionnel</a:t>
            </a:r>
          </a:p>
          <a:p>
            <a:pPr lvl="1"/>
            <a:r>
              <a:rPr lang="fr-FR" dirty="0" smtClean="0"/>
              <a:t>28 février 2020 minuit : limite dépôt candidatures</a:t>
            </a:r>
          </a:p>
          <a:p>
            <a:pPr lvl="1"/>
            <a:r>
              <a:rPr lang="fr-FR" dirty="0" smtClean="0"/>
              <a:t>12 mars – 9 avril : scrutin en ligne</a:t>
            </a:r>
          </a:p>
          <a:p>
            <a:pPr lvl="1"/>
            <a:r>
              <a:rPr lang="fr-FR" dirty="0" smtClean="0"/>
              <a:t>10 avril : proclamation des résultats</a:t>
            </a:r>
          </a:p>
          <a:p>
            <a:pPr lvl="1"/>
            <a:r>
              <a:rPr lang="fr-FR" i="1" dirty="0" smtClean="0">
                <a:solidFill>
                  <a:srgbClr val="FF0000"/>
                </a:solidFill>
              </a:rPr>
              <a:t>21 avril, 5 mai ? Installation du nouveau Bureau…</a:t>
            </a:r>
          </a:p>
        </p:txBody>
      </p:sp>
    </p:spTree>
    <p:extLst>
      <p:ext uri="{BB962C8B-B14F-4D97-AF65-F5344CB8AC3E}">
        <p14:creationId xmlns:p14="http://schemas.microsoft.com/office/powerpoint/2010/main" val="3420123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Agenda gouvernance</a:t>
            </a:r>
            <a:br>
              <a:rPr lang="fr-FR" dirty="0" smtClean="0"/>
            </a:br>
            <a:r>
              <a:rPr lang="fr-FR" dirty="0" smtClean="0"/>
              <a:t>1</a:t>
            </a:r>
            <a:r>
              <a:rPr lang="fr-FR" baseline="30000" dirty="0" smtClean="0"/>
              <a:t>er</a:t>
            </a:r>
            <a:r>
              <a:rPr lang="fr-FR" dirty="0" smtClean="0"/>
              <a:t> semestre 2020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b="1" dirty="0">
                <a:solidFill>
                  <a:schemeClr val="tx2"/>
                </a:solidFill>
              </a:rPr>
              <a:t>14 janvier : Comité</a:t>
            </a:r>
          </a:p>
          <a:p>
            <a:pPr lvl="1"/>
            <a:r>
              <a:rPr lang="fr-FR" dirty="0"/>
              <a:t>6 février : Bureau</a:t>
            </a:r>
          </a:p>
          <a:p>
            <a:pPr lvl="1"/>
            <a:r>
              <a:rPr lang="fr-FR" dirty="0"/>
              <a:t>12 mars : Bureau</a:t>
            </a:r>
          </a:p>
          <a:p>
            <a:pPr lvl="0"/>
            <a:r>
              <a:rPr lang="fr-FR" b="1" dirty="0">
                <a:solidFill>
                  <a:schemeClr val="tx2"/>
                </a:solidFill>
              </a:rPr>
              <a:t>21 avril : Comité</a:t>
            </a:r>
          </a:p>
          <a:p>
            <a:r>
              <a:rPr lang="fr-FR" b="1" dirty="0">
                <a:solidFill>
                  <a:schemeClr val="tx2"/>
                </a:solidFill>
              </a:rPr>
              <a:t>5 mai</a:t>
            </a:r>
            <a:r>
              <a:rPr lang="fr-FR" dirty="0"/>
              <a:t> : </a:t>
            </a:r>
            <a:r>
              <a:rPr lang="fr-FR" dirty="0" smtClean="0"/>
              <a:t>Installation du </a:t>
            </a:r>
            <a:r>
              <a:rPr lang="fr-FR" b="1" dirty="0">
                <a:solidFill>
                  <a:schemeClr val="tx2"/>
                </a:solidFill>
              </a:rPr>
              <a:t>nouveau Bureau</a:t>
            </a:r>
          </a:p>
          <a:p>
            <a:pPr lvl="0"/>
            <a:r>
              <a:rPr lang="fr-FR" dirty="0"/>
              <a:t>26 mai, 2 ou 9 juin : </a:t>
            </a:r>
            <a:r>
              <a:rPr lang="fr-FR" b="1" dirty="0">
                <a:solidFill>
                  <a:schemeClr val="tx2"/>
                </a:solidFill>
              </a:rPr>
              <a:t>Assemblée Générale</a:t>
            </a:r>
          </a:p>
          <a:p>
            <a:pPr lvl="1"/>
            <a:r>
              <a:rPr lang="fr-FR" dirty="0"/>
              <a:t>26 mai, 2 ou 9 juin : Bureau</a:t>
            </a:r>
          </a:p>
          <a:p>
            <a:pPr lvl="0"/>
            <a:r>
              <a:rPr lang="fr-FR" b="1" dirty="0">
                <a:solidFill>
                  <a:schemeClr val="tx2"/>
                </a:solidFill>
              </a:rPr>
              <a:t>7 juillet : </a:t>
            </a:r>
            <a:r>
              <a:rPr lang="fr-FR" b="1" dirty="0" smtClean="0">
                <a:solidFill>
                  <a:schemeClr val="tx2"/>
                </a:solidFill>
              </a:rPr>
              <a:t>Comité</a:t>
            </a:r>
            <a:endParaRPr lang="fr-FR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773473"/>
      </p:ext>
    </p:extLst>
  </p:cSld>
  <p:clrMapOvr>
    <a:masterClrMapping/>
  </p:clrMapOvr>
</p:sld>
</file>

<file path=ppt/theme/theme1.xml><?xml version="1.0" encoding="utf-8"?>
<a:theme xmlns:a="http://schemas.openxmlformats.org/drawingml/2006/main" name="Comite P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C91B794BFE664BB3674F4A0249CBC7" ma:contentTypeVersion="13" ma:contentTypeDescription="Crée un document." ma:contentTypeScope="" ma:versionID="e27eb333fb320b51b796d62f58b1b6a5">
  <xsd:schema xmlns:xsd="http://www.w3.org/2001/XMLSchema" xmlns:xs="http://www.w3.org/2001/XMLSchema" xmlns:p="http://schemas.microsoft.com/office/2006/metadata/properties" xmlns:ns2="4b86ae47-82da-4e34-a3d5-370149349a1a" xmlns:ns3="7fd265a7-d11c-487c-91b9-a6c82b4ba1f1" targetNamespace="http://schemas.microsoft.com/office/2006/metadata/properties" ma:root="true" ma:fieldsID="f38c63dcaf19fb77252c080fd439b79a" ns2:_="" ns3:_="">
    <xsd:import namespace="4b86ae47-82da-4e34-a3d5-370149349a1a"/>
    <xsd:import namespace="7fd265a7-d11c-487c-91b9-a6c82b4ba1f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86ae47-82da-4e34-a3d5-370149349a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d265a7-d11c-487c-91b9-a6c82b4ba1f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fd265a7-d11c-487c-91b9-a6c82b4ba1f1">
      <UserInfo>
        <DisplayName/>
        <AccountId xsi:nil="true"/>
        <AccountType/>
      </UserInfo>
    </SharedWithUsers>
    <MediaLengthInSeconds xmlns="4b86ae47-82da-4e34-a3d5-370149349a1a" xsi:nil="true"/>
  </documentManagement>
</p:properties>
</file>

<file path=customXml/itemProps1.xml><?xml version="1.0" encoding="utf-8"?>
<ds:datastoreItem xmlns:ds="http://schemas.openxmlformats.org/officeDocument/2006/customXml" ds:itemID="{F8C8EFC1-0629-47FA-BF07-DF94BDBCCB77}"/>
</file>

<file path=customXml/itemProps2.xml><?xml version="1.0" encoding="utf-8"?>
<ds:datastoreItem xmlns:ds="http://schemas.openxmlformats.org/officeDocument/2006/customXml" ds:itemID="{2A9E2D6D-B3A9-439D-830B-5CB65BC27D4A}"/>
</file>

<file path=customXml/itemProps3.xml><?xml version="1.0" encoding="utf-8"?>
<ds:datastoreItem xmlns:ds="http://schemas.openxmlformats.org/officeDocument/2006/customXml" ds:itemID="{2D4E1C9F-C511-4A3B-9E77-C6C128DA52FF}"/>
</file>

<file path=docProps/app.xml><?xml version="1.0" encoding="utf-8"?>
<Properties xmlns="http://schemas.openxmlformats.org/officeDocument/2006/extended-properties" xmlns:vt="http://schemas.openxmlformats.org/officeDocument/2006/docPropsVTypes">
  <Template>Comite PA</Template>
  <TotalTime>1014</TotalTime>
  <Words>153</Words>
  <Application>Microsoft Office PowerPoint</Application>
  <PresentationFormat>Affichage à l'écran (4:3)</PresentationFormat>
  <Paragraphs>45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Comite PA</vt:lpstr>
      <vt:lpstr>Comité Ponts Alumni</vt:lpstr>
      <vt:lpstr>Ordre du jour</vt:lpstr>
      <vt:lpstr>Points d’actualités</vt:lpstr>
      <vt:lpstr>Points actualités</vt:lpstr>
      <vt:lpstr>Présentation PowerPoint</vt:lpstr>
      <vt:lpstr>Elections Comité 2020</vt:lpstr>
      <vt:lpstr>Agenda gouvernance 1er semestre 2020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Camille</dc:creator>
  <cp:lastModifiedBy>Camille</cp:lastModifiedBy>
  <cp:revision>30</cp:revision>
  <cp:lastPrinted>2020-01-14T08:30:25Z</cp:lastPrinted>
  <dcterms:created xsi:type="dcterms:W3CDTF">2019-11-21T07:51:46Z</dcterms:created>
  <dcterms:modified xsi:type="dcterms:W3CDTF">2020-01-14T17:03:44Z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645300</vt:r8>
  </property>
  <property fmtid="{D5CDD505-2E9C-101B-9397-08002B2CF9AE}" pid="3" name="ContentTypeId">
    <vt:lpwstr>0x0101006EC91B794BFE664BB3674F4A0249CBC7</vt:lpwstr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</Properties>
</file>