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C2"/>
    <a:srgbClr val="3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5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3C607A-4E75-4664-9E50-967EC50122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F1D0651-C091-46DF-9057-CD547C5E18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983C0F-1030-420E-926A-ABABCCED0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C6BF-F036-4F1E-AAA1-ECF036E5528C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08C922-5809-4E19-A297-B39242C1A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7DE95B-EF4A-4151-87D0-C1BA2038D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75C5-4B52-4A9A-A7EF-840AFA1A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025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177CC6-9062-4702-BA0D-9AB3A5A10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197FC14-BA1C-4EC3-A8AD-BD68D3608E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F1268C-5195-4A0E-AA49-C52A1CA15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C6BF-F036-4F1E-AAA1-ECF036E5528C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828EFB-0B05-4DBA-B934-C8C7ADBE9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46F878-7768-4972-9CCF-A19D3E70E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75C5-4B52-4A9A-A7EF-840AFA1A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2513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2CBA046-8BA7-4DDC-8C16-2D43A750AD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C20C406-D686-4FA5-BF65-0F7BBE842A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581404-ECB0-4F18-A8C7-6BE284DCD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C6BF-F036-4F1E-AAA1-ECF036E5528C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C74BAD-AE75-4B72-8103-F5EE8019B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81C785-264F-4336-9595-88FC64AC5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75C5-4B52-4A9A-A7EF-840AFA1A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945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D24976-CC17-4397-B25D-8356B72C0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823472-B6B5-4E34-8A20-B214EA6C8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847727-E17E-4411-B302-9A5C4FEE1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C6BF-F036-4F1E-AAA1-ECF036E5528C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7C1B70-978E-4E6A-BB43-81D7B56AE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D46BC2-2987-4E37-B537-2EBBDE8E7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75C5-4B52-4A9A-A7EF-840AFA1A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3225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AE7262-AE5D-4A5C-96C6-520378DD7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A5C0F00-A80F-4630-83D0-DEB4A49EF1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B363CA-9159-45D5-B94C-AA735974A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C6BF-F036-4F1E-AAA1-ECF036E5528C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154C73-5019-43AD-9A62-847135319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F63967-725A-49DE-93D1-DFF679F8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75C5-4B52-4A9A-A7EF-840AFA1A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12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E473D1-C917-431D-A411-083D9A185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102D8A-720C-4C9F-9FEA-FA7D5F500B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4773B89-D5FF-41EA-AC44-6E198CBEA4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74227D-05C3-491E-B28F-CD16E42A2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C6BF-F036-4F1E-AAA1-ECF036E5528C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23E47E9-2ECD-49B6-94D2-5387D7A03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29809DF-B99B-4AAD-8D94-2B4BF42EB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75C5-4B52-4A9A-A7EF-840AFA1A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67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0F511D-0DEE-4A30-A8FC-E086AC77C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116258-D1D5-45D9-826E-2FBAE7792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0582A54-77DE-4F83-B974-E06F5FA700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ADAC4E4-27A9-4511-B553-379D257284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4691F41-E981-4A14-B046-E451CF5588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30EF6A1-41EB-4EEF-9E20-3F8523794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C6BF-F036-4F1E-AAA1-ECF036E5528C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8D05424-9B36-470B-96C3-2A12F5DFD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C3DA5FD-91CF-4627-AF41-F88E2B79F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75C5-4B52-4A9A-A7EF-840AFA1A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3900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FE6E20-3101-4B7E-B57E-040FB0A02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93B6BEE-0ED0-421C-A556-2E559C6E3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C6BF-F036-4F1E-AAA1-ECF036E5528C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CBEE306-A80B-4941-8151-BB1B0FED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D4F262F-A0B9-4BCC-B6CB-9C5006ECC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75C5-4B52-4A9A-A7EF-840AFA1A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9676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6F40827-5155-4B46-8637-D01EFF191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C6BF-F036-4F1E-AAA1-ECF036E5528C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46AF53E-564E-4ED5-8C75-310DA7CBC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363AF19-BF51-4BF4-BCA8-786AF65A3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75C5-4B52-4A9A-A7EF-840AFA1A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887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43B1E3-A41B-4AC6-8167-974D444BC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4A5C81-2CAF-4873-8772-DA5099379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832B747-34A0-481E-B975-AD0D7BFE34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11A4C21-F387-4612-844C-570C08D27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C6BF-F036-4F1E-AAA1-ECF036E5528C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664D969-3E6A-4316-A60A-BE57A1E44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C762FD5-BE57-429D-8B27-FC0D5CB69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75C5-4B52-4A9A-A7EF-840AFA1A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373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616F32-18F9-43F6-9C1E-B7A26D16B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30039B8-00F8-4340-A283-A5B8BEE6A7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8BD92C0-31D6-489C-AE6F-21FC1B642D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6AAC891-B43F-40AA-931B-5C9EA1CAA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C6BF-F036-4F1E-AAA1-ECF036E5528C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56A8A28-B43C-4644-AA73-675E3DBBE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9B725EF-11C2-4AFF-A61A-7A9DEACA7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75C5-4B52-4A9A-A7EF-840AFA1A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434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31E8024-81FA-4672-AD5A-CF87A99DB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9DB5AEB-D688-4D16-9AE5-DFCF560D1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FD56A5-24C1-465B-85E6-3FEBDB2888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DC6BF-F036-4F1E-AAA1-ECF036E5528C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F44389-3C1C-40CC-85E2-341DAC50E5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6A63D2-CDE2-476B-B12D-5390040343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575C5-4B52-4A9A-A7EF-840AFA1A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8650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ag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F336A06D-E1D8-D645-BBAC-3213D824BC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38" y="1158961"/>
            <a:ext cx="5125613" cy="275994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C3808EE8-4492-684C-8A66-B468AC5154DF}"/>
              </a:ext>
            </a:extLst>
          </p:cNvPr>
          <p:cNvSpPr txBox="1"/>
          <p:nvPr/>
        </p:nvSpPr>
        <p:spPr>
          <a:xfrm rot="18020872">
            <a:off x="343976" y="2393877"/>
            <a:ext cx="10536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2 février 2021</a:t>
            </a:r>
          </a:p>
        </p:txBody>
      </p:sp>
      <p:sp>
        <p:nvSpPr>
          <p:cNvPr id="9" name="Espace réservé du contenu 4">
            <a:extLst>
              <a:ext uri="{FF2B5EF4-FFF2-40B4-BE49-F238E27FC236}">
                <a16:creationId xmlns:a16="http://schemas.microsoft.com/office/drawing/2014/main" id="{C2062FCD-0982-0345-ACDA-1C4086BB5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0483" y="719912"/>
            <a:ext cx="5781652" cy="349249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fr-FR" b="1" dirty="0"/>
              <a:t>La finance peut-elle aider la lutte contre les dérèglements climatiques ?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Avec</a:t>
            </a:r>
            <a:r>
              <a:rPr lang="fr-FR" sz="2900" b="1" dirty="0">
                <a:solidFill>
                  <a:srgbClr val="009AC2"/>
                </a:solidFill>
              </a:rPr>
              <a:t> Lucie PINSON</a:t>
            </a:r>
          </a:p>
          <a:p>
            <a:pPr marL="0" indent="0">
              <a:buNone/>
            </a:pPr>
            <a:r>
              <a:rPr lang="fr-FR" dirty="0"/>
              <a:t>Fondatrice directrice de l’ONG </a:t>
            </a:r>
          </a:p>
          <a:p>
            <a:pPr marL="0" indent="0">
              <a:buNone/>
            </a:pPr>
            <a:r>
              <a:rPr lang="fr-FR" sz="3200" dirty="0">
                <a:solidFill>
                  <a:srgbClr val="009AC2"/>
                </a:solidFill>
              </a:rPr>
              <a:t>FINANCE RECLAIM</a:t>
            </a:r>
          </a:p>
        </p:txBody>
      </p:sp>
    </p:spTree>
    <p:extLst>
      <p:ext uri="{BB962C8B-B14F-4D97-AF65-F5344CB8AC3E}">
        <p14:creationId xmlns:p14="http://schemas.microsoft.com/office/powerpoint/2010/main" val="14790670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ag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F336A06D-E1D8-D645-BBAC-3213D824BC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38" y="1158961"/>
            <a:ext cx="5125613" cy="275994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C3808EE8-4492-684C-8A66-B468AC5154DF}"/>
              </a:ext>
            </a:extLst>
          </p:cNvPr>
          <p:cNvSpPr txBox="1"/>
          <p:nvPr/>
        </p:nvSpPr>
        <p:spPr>
          <a:xfrm rot="18020872">
            <a:off x="343976" y="2393877"/>
            <a:ext cx="10536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2 février 2021</a:t>
            </a:r>
          </a:p>
        </p:txBody>
      </p:sp>
      <p:sp>
        <p:nvSpPr>
          <p:cNvPr id="10" name="Espace réservé du contenu 4">
            <a:extLst>
              <a:ext uri="{FF2B5EF4-FFF2-40B4-BE49-F238E27FC236}">
                <a16:creationId xmlns:a16="http://schemas.microsoft.com/office/drawing/2014/main" id="{0E44CAA8-69CC-F143-9639-33FE6446B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0557" y="619125"/>
            <a:ext cx="5362506" cy="64547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fr-FR" dirty="0"/>
              <a:t>C’était 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8052559-657C-1845-9E38-797435F67212}"/>
              </a:ext>
            </a:extLst>
          </p:cNvPr>
          <p:cNvSpPr txBox="1"/>
          <p:nvPr/>
        </p:nvSpPr>
        <p:spPr>
          <a:xfrm>
            <a:off x="4767309" y="6019060"/>
            <a:ext cx="69956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Pour partager vos compétences, idées d’intervention/d’intervenant</a:t>
            </a:r>
          </a:p>
          <a:p>
            <a:pPr algn="ctr"/>
            <a:r>
              <a:rPr lang="fr-FR" dirty="0"/>
              <a:t>ou soutenir nos activités : </a:t>
            </a:r>
            <a:r>
              <a:rPr lang="fr-FR" dirty="0">
                <a:solidFill>
                  <a:srgbClr val="009AC2"/>
                </a:solidFill>
              </a:rPr>
              <a:t>contact@ponts.org</a:t>
            </a:r>
          </a:p>
        </p:txBody>
      </p:sp>
      <p:sp>
        <p:nvSpPr>
          <p:cNvPr id="13" name="Espace réservé du contenu 4">
            <a:extLst>
              <a:ext uri="{FF2B5EF4-FFF2-40B4-BE49-F238E27FC236}">
                <a16:creationId xmlns:a16="http://schemas.microsoft.com/office/drawing/2014/main" id="{B8D399C0-0036-FD45-9726-384BC0AE38A7}"/>
              </a:ext>
            </a:extLst>
          </p:cNvPr>
          <p:cNvSpPr txBox="1">
            <a:spLocks/>
          </p:cNvSpPr>
          <p:nvPr/>
        </p:nvSpPr>
        <p:spPr>
          <a:xfrm>
            <a:off x="6269935" y="1254167"/>
            <a:ext cx="5781652" cy="349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b="1" dirty="0"/>
              <a:t>La finance peut-elle aider la lutte contre les dérèglements climatiques 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900" b="1" dirty="0"/>
              <a:t>Avec</a:t>
            </a:r>
            <a:r>
              <a:rPr lang="fr-FR" sz="2900" b="1" dirty="0">
                <a:solidFill>
                  <a:srgbClr val="009AC2"/>
                </a:solidFill>
              </a:rPr>
              <a:t> Lucie PINSON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Fondatrice directrice de l’ONG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3200" dirty="0">
                <a:solidFill>
                  <a:srgbClr val="009AC2"/>
                </a:solidFill>
              </a:rPr>
              <a:t>FINANCE RECLAIM</a:t>
            </a:r>
          </a:p>
        </p:txBody>
      </p:sp>
    </p:spTree>
    <p:extLst>
      <p:ext uri="{BB962C8B-B14F-4D97-AF65-F5344CB8AC3E}">
        <p14:creationId xmlns:p14="http://schemas.microsoft.com/office/powerpoint/2010/main" val="2451957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66</Words>
  <Application>Microsoft Macintosh PowerPoint</Application>
  <PresentationFormat>Grand écran</PresentationFormat>
  <Paragraphs>16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Camille LABORIE</dc:creator>
  <cp:lastModifiedBy>Eric FABRE</cp:lastModifiedBy>
  <cp:revision>31</cp:revision>
  <dcterms:created xsi:type="dcterms:W3CDTF">2020-03-30T08:21:44Z</dcterms:created>
  <dcterms:modified xsi:type="dcterms:W3CDTF">2021-02-24T08:58:01Z</dcterms:modified>
</cp:coreProperties>
</file>