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82" r:id="rId4"/>
    <p:sldId id="284" r:id="rId5"/>
    <p:sldId id="285" r:id="rId6"/>
    <p:sldId id="286" r:id="rId7"/>
    <p:sldId id="280" r:id="rId8"/>
    <p:sldId id="263" r:id="rId9"/>
    <p:sldId id="264" r:id="rId10"/>
    <p:sldId id="287" r:id="rId11"/>
    <p:sldId id="266" r:id="rId12"/>
  </p:sldIdLst>
  <p:sldSz cx="9144000" cy="6858000" type="screen4x3"/>
  <p:notesSz cx="6808788" cy="9940925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D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74F1296-39D0-4B23-8410-6A52C078FD12}" v="83" dt="2020-05-26T13:10:10.38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Relationship Id="rId22" Type="http://schemas.openxmlformats.org/officeDocument/2006/relationships/customXml" Target="../customXml/item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mille LABORIE Ponts Alumni" userId="3dfb48a8e527c234" providerId="LiveId" clId="{B74F1296-39D0-4B23-8410-6A52C078FD12}"/>
    <pc:docChg chg="undo custSel mod addSld delSld modSld sldOrd">
      <pc:chgData name="Camille LABORIE Ponts Alumni" userId="3dfb48a8e527c234" providerId="LiveId" clId="{B74F1296-39D0-4B23-8410-6A52C078FD12}" dt="2020-05-26T16:12:21.541" v="2094"/>
      <pc:docMkLst>
        <pc:docMk/>
      </pc:docMkLst>
      <pc:sldChg chg="modSp mod">
        <pc:chgData name="Camille LABORIE Ponts Alumni" userId="3dfb48a8e527c234" providerId="LiveId" clId="{B74F1296-39D0-4B23-8410-6A52C078FD12}" dt="2020-05-25T09:48:10.891" v="6" actId="20577"/>
        <pc:sldMkLst>
          <pc:docMk/>
          <pc:sldMk cId="1358287029" sldId="256"/>
        </pc:sldMkLst>
        <pc:spChg chg="mod">
          <ac:chgData name="Camille LABORIE Ponts Alumni" userId="3dfb48a8e527c234" providerId="LiveId" clId="{B74F1296-39D0-4B23-8410-6A52C078FD12}" dt="2020-05-25T09:48:10.891" v="6" actId="20577"/>
          <ac:spMkLst>
            <pc:docMk/>
            <pc:sldMk cId="1358287029" sldId="256"/>
            <ac:spMk id="3" creationId="{00000000-0000-0000-0000-000000000000}"/>
          </ac:spMkLst>
        </pc:spChg>
      </pc:sldChg>
      <pc:sldChg chg="modSp mod">
        <pc:chgData name="Camille LABORIE Ponts Alumni" userId="3dfb48a8e527c234" providerId="LiveId" clId="{B74F1296-39D0-4B23-8410-6A52C078FD12}" dt="2020-05-25T09:52:02.761" v="37" actId="14"/>
        <pc:sldMkLst>
          <pc:docMk/>
          <pc:sldMk cId="2635666895" sldId="257"/>
        </pc:sldMkLst>
        <pc:spChg chg="mod">
          <ac:chgData name="Camille LABORIE Ponts Alumni" userId="3dfb48a8e527c234" providerId="LiveId" clId="{B74F1296-39D0-4B23-8410-6A52C078FD12}" dt="2020-05-25T09:52:02.761" v="37" actId="14"/>
          <ac:spMkLst>
            <pc:docMk/>
            <pc:sldMk cId="2635666895" sldId="257"/>
            <ac:spMk id="3" creationId="{00000000-0000-0000-0000-000000000000}"/>
          </ac:spMkLst>
        </pc:spChg>
      </pc:sldChg>
      <pc:sldChg chg="modSp mod">
        <pc:chgData name="Camille LABORIE Ponts Alumni" userId="3dfb48a8e527c234" providerId="LiveId" clId="{B74F1296-39D0-4B23-8410-6A52C078FD12}" dt="2020-05-26T13:10:39.519" v="2026" actId="2711"/>
        <pc:sldMkLst>
          <pc:docMk/>
          <pc:sldMk cId="0" sldId="263"/>
        </pc:sldMkLst>
        <pc:spChg chg="mod">
          <ac:chgData name="Camille LABORIE Ponts Alumni" userId="3dfb48a8e527c234" providerId="LiveId" clId="{B74F1296-39D0-4B23-8410-6A52C078FD12}" dt="2020-05-26T13:10:39.519" v="2026" actId="2711"/>
          <ac:spMkLst>
            <pc:docMk/>
            <pc:sldMk cId="0" sldId="263"/>
            <ac:spMk id="149" creationId="{00000000-0000-0000-0000-000000000000}"/>
          </ac:spMkLst>
        </pc:spChg>
      </pc:sldChg>
      <pc:sldChg chg="addSp delSp modSp add mod">
        <pc:chgData name="Camille LABORIE Ponts Alumni" userId="3dfb48a8e527c234" providerId="LiveId" clId="{B74F1296-39D0-4B23-8410-6A52C078FD12}" dt="2020-05-26T13:10:17.263" v="2025" actId="26606"/>
        <pc:sldMkLst>
          <pc:docMk/>
          <pc:sldMk cId="0" sldId="264"/>
        </pc:sldMkLst>
        <pc:spChg chg="add del mod">
          <ac:chgData name="Camille LABORIE Ponts Alumni" userId="3dfb48a8e527c234" providerId="LiveId" clId="{B74F1296-39D0-4B23-8410-6A52C078FD12}" dt="2020-05-26T13:08:17.017" v="2023" actId="478"/>
          <ac:spMkLst>
            <pc:docMk/>
            <pc:sldMk cId="0" sldId="264"/>
            <ac:spMk id="3" creationId="{AAFB3BA5-0551-4102-9072-BBACF3CD600A}"/>
          </ac:spMkLst>
        </pc:spChg>
        <pc:spChg chg="del">
          <ac:chgData name="Camille LABORIE Ponts Alumni" userId="3dfb48a8e527c234" providerId="LiveId" clId="{B74F1296-39D0-4B23-8410-6A52C078FD12}" dt="2020-05-26T13:07:33.482" v="2018" actId="478"/>
          <ac:spMkLst>
            <pc:docMk/>
            <pc:sldMk cId="0" sldId="264"/>
            <ac:spMk id="156" creationId="{00000000-0000-0000-0000-000000000000}"/>
          </ac:spMkLst>
        </pc:spChg>
        <pc:spChg chg="mod">
          <ac:chgData name="Camille LABORIE Ponts Alumni" userId="3dfb48a8e527c234" providerId="LiveId" clId="{B74F1296-39D0-4B23-8410-6A52C078FD12}" dt="2020-05-26T13:10:17.263" v="2025" actId="26606"/>
          <ac:spMkLst>
            <pc:docMk/>
            <pc:sldMk cId="0" sldId="264"/>
            <ac:spMk id="157" creationId="{00000000-0000-0000-0000-000000000000}"/>
          </ac:spMkLst>
        </pc:spChg>
        <pc:picChg chg="add mod">
          <ac:chgData name="Camille LABORIE Ponts Alumni" userId="3dfb48a8e527c234" providerId="LiveId" clId="{B74F1296-39D0-4B23-8410-6A52C078FD12}" dt="2020-05-26T13:10:17.263" v="2025" actId="26606"/>
          <ac:picMkLst>
            <pc:docMk/>
            <pc:sldMk cId="0" sldId="264"/>
            <ac:picMk id="4" creationId="{1996E55D-2E3B-4931-8D7F-4A3C1C2364E9}"/>
          </ac:picMkLst>
        </pc:picChg>
      </pc:sldChg>
      <pc:sldChg chg="modSp mod">
        <pc:chgData name="Camille LABORIE Ponts Alumni" userId="3dfb48a8e527c234" providerId="LiveId" clId="{B74F1296-39D0-4B23-8410-6A52C078FD12}" dt="2020-05-25T09:54:31.908" v="179" actId="404"/>
        <pc:sldMkLst>
          <pc:docMk/>
          <pc:sldMk cId="665773473" sldId="266"/>
        </pc:sldMkLst>
        <pc:spChg chg="mod">
          <ac:chgData name="Camille LABORIE Ponts Alumni" userId="3dfb48a8e527c234" providerId="LiveId" clId="{B74F1296-39D0-4B23-8410-6A52C078FD12}" dt="2020-05-25T09:54:31.908" v="179" actId="404"/>
          <ac:spMkLst>
            <pc:docMk/>
            <pc:sldMk cId="665773473" sldId="266"/>
            <ac:spMk id="3" creationId="{00000000-0000-0000-0000-000000000000}"/>
          </ac:spMkLst>
        </pc:spChg>
      </pc:sldChg>
      <pc:sldChg chg="del">
        <pc:chgData name="Camille LABORIE Ponts Alumni" userId="3dfb48a8e527c234" providerId="LiveId" clId="{B74F1296-39D0-4B23-8410-6A52C078FD12}" dt="2020-05-25T09:50:27.610" v="34" actId="47"/>
        <pc:sldMkLst>
          <pc:docMk/>
          <pc:sldMk cId="3383107555" sldId="267"/>
        </pc:sldMkLst>
      </pc:sldChg>
      <pc:sldChg chg="del">
        <pc:chgData name="Camille LABORIE Ponts Alumni" userId="3dfb48a8e527c234" providerId="LiveId" clId="{B74F1296-39D0-4B23-8410-6A52C078FD12}" dt="2020-05-25T09:50:27.610" v="34" actId="47"/>
        <pc:sldMkLst>
          <pc:docMk/>
          <pc:sldMk cId="3420123186" sldId="269"/>
        </pc:sldMkLst>
      </pc:sldChg>
      <pc:sldChg chg="del">
        <pc:chgData name="Camille LABORIE Ponts Alumni" userId="3dfb48a8e527c234" providerId="LiveId" clId="{B74F1296-39D0-4B23-8410-6A52C078FD12}" dt="2020-05-25T09:50:27.610" v="34" actId="47"/>
        <pc:sldMkLst>
          <pc:docMk/>
          <pc:sldMk cId="3645592075" sldId="273"/>
        </pc:sldMkLst>
      </pc:sldChg>
      <pc:sldChg chg="del">
        <pc:chgData name="Camille LABORIE Ponts Alumni" userId="3dfb48a8e527c234" providerId="LiveId" clId="{B74F1296-39D0-4B23-8410-6A52C078FD12}" dt="2020-05-25T09:50:27.610" v="34" actId="47"/>
        <pc:sldMkLst>
          <pc:docMk/>
          <pc:sldMk cId="3409805586" sldId="274"/>
        </pc:sldMkLst>
      </pc:sldChg>
      <pc:sldChg chg="del">
        <pc:chgData name="Camille LABORIE Ponts Alumni" userId="3dfb48a8e527c234" providerId="LiveId" clId="{B74F1296-39D0-4B23-8410-6A52C078FD12}" dt="2020-05-25T09:50:27.610" v="34" actId="47"/>
        <pc:sldMkLst>
          <pc:docMk/>
          <pc:sldMk cId="3193940043" sldId="275"/>
        </pc:sldMkLst>
      </pc:sldChg>
      <pc:sldChg chg="del">
        <pc:chgData name="Camille LABORIE Ponts Alumni" userId="3dfb48a8e527c234" providerId="LiveId" clId="{B74F1296-39D0-4B23-8410-6A52C078FD12}" dt="2020-05-25T09:50:27.610" v="34" actId="47"/>
        <pc:sldMkLst>
          <pc:docMk/>
          <pc:sldMk cId="1939200872" sldId="276"/>
        </pc:sldMkLst>
      </pc:sldChg>
      <pc:sldChg chg="del">
        <pc:chgData name="Camille LABORIE Ponts Alumni" userId="3dfb48a8e527c234" providerId="LiveId" clId="{B74F1296-39D0-4B23-8410-6A52C078FD12}" dt="2020-05-25T09:50:27.610" v="34" actId="47"/>
        <pc:sldMkLst>
          <pc:docMk/>
          <pc:sldMk cId="2423806937" sldId="277"/>
        </pc:sldMkLst>
      </pc:sldChg>
      <pc:sldChg chg="del">
        <pc:chgData name="Camille LABORIE Ponts Alumni" userId="3dfb48a8e527c234" providerId="LiveId" clId="{B74F1296-39D0-4B23-8410-6A52C078FD12}" dt="2020-05-25T09:50:27.610" v="34" actId="47"/>
        <pc:sldMkLst>
          <pc:docMk/>
          <pc:sldMk cId="2564799419" sldId="278"/>
        </pc:sldMkLst>
      </pc:sldChg>
      <pc:sldChg chg="del">
        <pc:chgData name="Camille LABORIE Ponts Alumni" userId="3dfb48a8e527c234" providerId="LiveId" clId="{B74F1296-39D0-4B23-8410-6A52C078FD12}" dt="2020-05-25T09:50:27.610" v="34" actId="47"/>
        <pc:sldMkLst>
          <pc:docMk/>
          <pc:sldMk cId="3842134077" sldId="279"/>
        </pc:sldMkLst>
      </pc:sldChg>
      <pc:sldChg chg="modSp mod">
        <pc:chgData name="Camille LABORIE Ponts Alumni" userId="3dfb48a8e527c234" providerId="LiveId" clId="{B74F1296-39D0-4B23-8410-6A52C078FD12}" dt="2020-05-25T10:37:04.109" v="1980" actId="20577"/>
        <pc:sldMkLst>
          <pc:docMk/>
          <pc:sldMk cId="760653953" sldId="280"/>
        </pc:sldMkLst>
        <pc:spChg chg="mod">
          <ac:chgData name="Camille LABORIE Ponts Alumni" userId="3dfb48a8e527c234" providerId="LiveId" clId="{B74F1296-39D0-4B23-8410-6A52C078FD12}" dt="2020-05-25T10:37:04.109" v="1980" actId="20577"/>
          <ac:spMkLst>
            <pc:docMk/>
            <pc:sldMk cId="760653953" sldId="280"/>
            <ac:spMk id="3" creationId="{00000000-0000-0000-0000-000000000000}"/>
          </ac:spMkLst>
        </pc:spChg>
      </pc:sldChg>
      <pc:sldChg chg="del">
        <pc:chgData name="Camille LABORIE Ponts Alumni" userId="3dfb48a8e527c234" providerId="LiveId" clId="{B74F1296-39D0-4B23-8410-6A52C078FD12}" dt="2020-05-25T10:37:09.074" v="1981" actId="47"/>
        <pc:sldMkLst>
          <pc:docMk/>
          <pc:sldMk cId="2702965489" sldId="281"/>
        </pc:sldMkLst>
      </pc:sldChg>
      <pc:sldChg chg="del">
        <pc:chgData name="Camille LABORIE Ponts Alumni" userId="3dfb48a8e527c234" providerId="LiveId" clId="{B74F1296-39D0-4B23-8410-6A52C078FD12}" dt="2020-05-25T09:50:27.610" v="34" actId="47"/>
        <pc:sldMkLst>
          <pc:docMk/>
          <pc:sldMk cId="1177920730" sldId="282"/>
        </pc:sldMkLst>
      </pc:sldChg>
      <pc:sldChg chg="modSp new mod">
        <pc:chgData name="Camille LABORIE Ponts Alumni" userId="3dfb48a8e527c234" providerId="LiveId" clId="{B74F1296-39D0-4B23-8410-6A52C078FD12}" dt="2020-05-25T10:01:58.366" v="817" actId="6549"/>
        <pc:sldMkLst>
          <pc:docMk/>
          <pc:sldMk cId="3061990573" sldId="282"/>
        </pc:sldMkLst>
        <pc:spChg chg="mod">
          <ac:chgData name="Camille LABORIE Ponts Alumni" userId="3dfb48a8e527c234" providerId="LiveId" clId="{B74F1296-39D0-4B23-8410-6A52C078FD12}" dt="2020-05-25T10:01:55.127" v="816" actId="20577"/>
          <ac:spMkLst>
            <pc:docMk/>
            <pc:sldMk cId="3061990573" sldId="282"/>
            <ac:spMk id="2" creationId="{B74695F3-F0FE-4714-9CAB-BD3104DE78C3}"/>
          </ac:spMkLst>
        </pc:spChg>
        <pc:spChg chg="mod">
          <ac:chgData name="Camille LABORIE Ponts Alumni" userId="3dfb48a8e527c234" providerId="LiveId" clId="{B74F1296-39D0-4B23-8410-6A52C078FD12}" dt="2020-05-25T10:01:58.366" v="817" actId="6549"/>
          <ac:spMkLst>
            <pc:docMk/>
            <pc:sldMk cId="3061990573" sldId="282"/>
            <ac:spMk id="3" creationId="{BF25C4E9-69DE-471E-A114-F769153C1814}"/>
          </ac:spMkLst>
        </pc:spChg>
      </pc:sldChg>
      <pc:sldChg chg="modSp new del mod">
        <pc:chgData name="Camille LABORIE Ponts Alumni" userId="3dfb48a8e527c234" providerId="LiveId" clId="{B74F1296-39D0-4B23-8410-6A52C078FD12}" dt="2020-05-25T10:13:50.732" v="1047" actId="47"/>
        <pc:sldMkLst>
          <pc:docMk/>
          <pc:sldMk cId="787600832" sldId="283"/>
        </pc:sldMkLst>
        <pc:spChg chg="mod">
          <ac:chgData name="Camille LABORIE Ponts Alumni" userId="3dfb48a8e527c234" providerId="LiveId" clId="{B74F1296-39D0-4B23-8410-6A52C078FD12}" dt="2020-05-25T10:02:12.655" v="869" actId="20577"/>
          <ac:spMkLst>
            <pc:docMk/>
            <pc:sldMk cId="787600832" sldId="283"/>
            <ac:spMk id="2" creationId="{1EC6776B-EBDD-48AA-88CD-7EEFE4F975FB}"/>
          </ac:spMkLst>
        </pc:spChg>
        <pc:spChg chg="mod">
          <ac:chgData name="Camille LABORIE Ponts Alumni" userId="3dfb48a8e527c234" providerId="LiveId" clId="{B74F1296-39D0-4B23-8410-6A52C078FD12}" dt="2020-05-25T10:02:31.109" v="874" actId="27636"/>
          <ac:spMkLst>
            <pc:docMk/>
            <pc:sldMk cId="787600832" sldId="283"/>
            <ac:spMk id="3" creationId="{BC9B474F-34B9-482F-B666-F763887C8360}"/>
          </ac:spMkLst>
        </pc:spChg>
      </pc:sldChg>
      <pc:sldChg chg="del">
        <pc:chgData name="Camille LABORIE Ponts Alumni" userId="3dfb48a8e527c234" providerId="LiveId" clId="{B74F1296-39D0-4B23-8410-6A52C078FD12}" dt="2020-05-25T09:50:27.610" v="34" actId="47"/>
        <pc:sldMkLst>
          <pc:docMk/>
          <pc:sldMk cId="1080834791" sldId="283"/>
        </pc:sldMkLst>
      </pc:sldChg>
      <pc:sldChg chg="addSp delSp modSp add mod modAnim">
        <pc:chgData name="Camille LABORIE Ponts Alumni" userId="3dfb48a8e527c234" providerId="LiveId" clId="{B74F1296-39D0-4B23-8410-6A52C078FD12}" dt="2020-05-26T09:52:09.146" v="2012" actId="13926"/>
        <pc:sldMkLst>
          <pc:docMk/>
          <pc:sldMk cId="1721107130" sldId="284"/>
        </pc:sldMkLst>
        <pc:spChg chg="del mod">
          <ac:chgData name="Camille LABORIE Ponts Alumni" userId="3dfb48a8e527c234" providerId="LiveId" clId="{B74F1296-39D0-4B23-8410-6A52C078FD12}" dt="2020-05-25T10:10:51.804" v="1022" actId="478"/>
          <ac:spMkLst>
            <pc:docMk/>
            <pc:sldMk cId="1721107130" sldId="284"/>
            <ac:spMk id="3" creationId="{BC9B474F-34B9-482F-B666-F763887C8360}"/>
          </ac:spMkLst>
        </pc:spChg>
        <pc:spChg chg="add mod">
          <ac:chgData name="Camille LABORIE Ponts Alumni" userId="3dfb48a8e527c234" providerId="LiveId" clId="{B74F1296-39D0-4B23-8410-6A52C078FD12}" dt="2020-05-26T09:47:46.371" v="1982" actId="164"/>
          <ac:spMkLst>
            <pc:docMk/>
            <pc:sldMk cId="1721107130" sldId="284"/>
            <ac:spMk id="4" creationId="{53D9E424-5DA1-4063-93AE-D16449D4B66F}"/>
          </ac:spMkLst>
        </pc:spChg>
        <pc:spChg chg="add mod">
          <ac:chgData name="Camille LABORIE Ponts Alumni" userId="3dfb48a8e527c234" providerId="LiveId" clId="{B74F1296-39D0-4B23-8410-6A52C078FD12}" dt="2020-05-26T09:47:46.371" v="1982" actId="164"/>
          <ac:spMkLst>
            <pc:docMk/>
            <pc:sldMk cId="1721107130" sldId="284"/>
            <ac:spMk id="5" creationId="{6FC98696-7D8F-419A-A108-27275F591633}"/>
          </ac:spMkLst>
        </pc:spChg>
        <pc:spChg chg="add mod">
          <ac:chgData name="Camille LABORIE Ponts Alumni" userId="3dfb48a8e527c234" providerId="LiveId" clId="{B74F1296-39D0-4B23-8410-6A52C078FD12}" dt="2020-05-26T09:48:50.020" v="1989" actId="13822"/>
          <ac:spMkLst>
            <pc:docMk/>
            <pc:sldMk cId="1721107130" sldId="284"/>
            <ac:spMk id="6" creationId="{F1C77B59-428D-4F25-B65C-FD24F4C51529}"/>
          </ac:spMkLst>
        </pc:spChg>
        <pc:spChg chg="add mod">
          <ac:chgData name="Camille LABORIE Ponts Alumni" userId="3dfb48a8e527c234" providerId="LiveId" clId="{B74F1296-39D0-4B23-8410-6A52C078FD12}" dt="2020-05-26T09:47:46.371" v="1982" actId="164"/>
          <ac:spMkLst>
            <pc:docMk/>
            <pc:sldMk cId="1721107130" sldId="284"/>
            <ac:spMk id="7" creationId="{B5312884-0891-46E8-A49F-42213864AA2F}"/>
          </ac:spMkLst>
        </pc:spChg>
        <pc:spChg chg="add mod">
          <ac:chgData name="Camille LABORIE Ponts Alumni" userId="3dfb48a8e527c234" providerId="LiveId" clId="{B74F1296-39D0-4B23-8410-6A52C078FD12}" dt="2020-05-26T09:47:46.371" v="1982" actId="164"/>
          <ac:spMkLst>
            <pc:docMk/>
            <pc:sldMk cId="1721107130" sldId="284"/>
            <ac:spMk id="8" creationId="{7F84909E-B72B-41C8-8E94-32E7BDF523F1}"/>
          </ac:spMkLst>
        </pc:spChg>
        <pc:spChg chg="add mod">
          <ac:chgData name="Camille LABORIE Ponts Alumni" userId="3dfb48a8e527c234" providerId="LiveId" clId="{B74F1296-39D0-4B23-8410-6A52C078FD12}" dt="2020-05-26T09:48:58.636" v="1991" actId="13822"/>
          <ac:spMkLst>
            <pc:docMk/>
            <pc:sldMk cId="1721107130" sldId="284"/>
            <ac:spMk id="9" creationId="{D9F314F3-893D-4C1B-8FDA-A5C2BF473CF4}"/>
          </ac:spMkLst>
        </pc:spChg>
        <pc:spChg chg="add mod">
          <ac:chgData name="Camille LABORIE Ponts Alumni" userId="3dfb48a8e527c234" providerId="LiveId" clId="{B74F1296-39D0-4B23-8410-6A52C078FD12}" dt="2020-05-26T09:48:58.636" v="1991" actId="13822"/>
          <ac:spMkLst>
            <pc:docMk/>
            <pc:sldMk cId="1721107130" sldId="284"/>
            <ac:spMk id="10" creationId="{957EB253-5D6D-4157-A5AF-85CEDA6A72EE}"/>
          </ac:spMkLst>
        </pc:spChg>
        <pc:spChg chg="add mod">
          <ac:chgData name="Camille LABORIE Ponts Alumni" userId="3dfb48a8e527c234" providerId="LiveId" clId="{B74F1296-39D0-4B23-8410-6A52C078FD12}" dt="2020-05-26T09:52:09.146" v="2012" actId="13926"/>
          <ac:spMkLst>
            <pc:docMk/>
            <pc:sldMk cId="1721107130" sldId="284"/>
            <ac:spMk id="11" creationId="{A1CBFF21-4442-4857-A37C-79E09BA4087D}"/>
          </ac:spMkLst>
        </pc:spChg>
        <pc:spChg chg="add mod">
          <ac:chgData name="Camille LABORIE Ponts Alumni" userId="3dfb48a8e527c234" providerId="LiveId" clId="{B74F1296-39D0-4B23-8410-6A52C078FD12}" dt="2020-05-26T09:49:02.356" v="1992" actId="13822"/>
          <ac:spMkLst>
            <pc:docMk/>
            <pc:sldMk cId="1721107130" sldId="284"/>
            <ac:spMk id="12" creationId="{743B26D5-50B8-44AF-944B-5BBDDD315961}"/>
          </ac:spMkLst>
        </pc:spChg>
        <pc:spChg chg="add mod">
          <ac:chgData name="Camille LABORIE Ponts Alumni" userId="3dfb48a8e527c234" providerId="LiveId" clId="{B74F1296-39D0-4B23-8410-6A52C078FD12}" dt="2020-05-26T09:48:58.636" v="1991" actId="13822"/>
          <ac:spMkLst>
            <pc:docMk/>
            <pc:sldMk cId="1721107130" sldId="284"/>
            <ac:spMk id="13" creationId="{5E0CB73C-CECA-41D0-9BE5-FF34BA9807E5}"/>
          </ac:spMkLst>
        </pc:spChg>
        <pc:spChg chg="add del mod">
          <ac:chgData name="Camille LABORIE Ponts Alumni" userId="3dfb48a8e527c234" providerId="LiveId" clId="{B74F1296-39D0-4B23-8410-6A52C078FD12}" dt="2020-05-25T10:10:55.817" v="1023" actId="478"/>
          <ac:spMkLst>
            <pc:docMk/>
            <pc:sldMk cId="1721107130" sldId="284"/>
            <ac:spMk id="15" creationId="{BA648EE9-934E-43AD-B113-18165102E067}"/>
          </ac:spMkLst>
        </pc:spChg>
        <pc:grpChg chg="add mod">
          <ac:chgData name="Camille LABORIE Ponts Alumni" userId="3dfb48a8e527c234" providerId="LiveId" clId="{B74F1296-39D0-4B23-8410-6A52C078FD12}" dt="2020-05-26T09:47:46.371" v="1982" actId="164"/>
          <ac:grpSpMkLst>
            <pc:docMk/>
            <pc:sldMk cId="1721107130" sldId="284"/>
            <ac:grpSpMk id="3" creationId="{4900154F-DD59-4E00-A22F-CFDE7E68B4FA}"/>
          </ac:grpSpMkLst>
        </pc:grpChg>
        <pc:grpChg chg="add mod">
          <ac:chgData name="Camille LABORIE Ponts Alumni" userId="3dfb48a8e527c234" providerId="LiveId" clId="{B74F1296-39D0-4B23-8410-6A52C078FD12}" dt="2020-05-26T09:47:53.663" v="1983" actId="164"/>
          <ac:grpSpMkLst>
            <pc:docMk/>
            <pc:sldMk cId="1721107130" sldId="284"/>
            <ac:grpSpMk id="14" creationId="{0561C26C-3AE5-47D8-824E-5DC59994788D}"/>
          </ac:grpSpMkLst>
        </pc:grpChg>
        <pc:grpChg chg="add mod">
          <ac:chgData name="Camille LABORIE Ponts Alumni" userId="3dfb48a8e527c234" providerId="LiveId" clId="{B74F1296-39D0-4B23-8410-6A52C078FD12}" dt="2020-05-26T09:48:01.375" v="1984" actId="164"/>
          <ac:grpSpMkLst>
            <pc:docMk/>
            <pc:sldMk cId="1721107130" sldId="284"/>
            <ac:grpSpMk id="15" creationId="{D1D85A58-A4F4-4DE5-BBEC-C4C06371ADC0}"/>
          </ac:grpSpMkLst>
        </pc:grpChg>
      </pc:sldChg>
      <pc:sldChg chg="del">
        <pc:chgData name="Camille LABORIE Ponts Alumni" userId="3dfb48a8e527c234" providerId="LiveId" clId="{B74F1296-39D0-4B23-8410-6A52C078FD12}" dt="2020-05-25T09:50:27.610" v="34" actId="47"/>
        <pc:sldMkLst>
          <pc:docMk/>
          <pc:sldMk cId="1908836447" sldId="284"/>
        </pc:sldMkLst>
      </pc:sldChg>
      <pc:sldChg chg="addSp delSp modSp add mod modAnim">
        <pc:chgData name="Camille LABORIE Ponts Alumni" userId="3dfb48a8e527c234" providerId="LiveId" clId="{B74F1296-39D0-4B23-8410-6A52C078FD12}" dt="2020-05-26T09:50:02.520" v="2000"/>
        <pc:sldMkLst>
          <pc:docMk/>
          <pc:sldMk cId="2238204277" sldId="285"/>
        </pc:sldMkLst>
        <pc:spChg chg="mod">
          <ac:chgData name="Camille LABORIE Ponts Alumni" userId="3dfb48a8e527c234" providerId="LiveId" clId="{B74F1296-39D0-4B23-8410-6A52C078FD12}" dt="2020-05-25T10:14:40.660" v="1078" actId="20577"/>
          <ac:spMkLst>
            <pc:docMk/>
            <pc:sldMk cId="2238204277" sldId="285"/>
            <ac:spMk id="2" creationId="{1EC6776B-EBDD-48AA-88CD-7EEFE4F975FB}"/>
          </ac:spMkLst>
        </pc:spChg>
        <pc:spChg chg="mod">
          <ac:chgData name="Camille LABORIE Ponts Alumni" userId="3dfb48a8e527c234" providerId="LiveId" clId="{B74F1296-39D0-4B23-8410-6A52C078FD12}" dt="2020-05-26T09:49:18.405" v="1993" actId="164"/>
          <ac:spMkLst>
            <pc:docMk/>
            <pc:sldMk cId="2238204277" sldId="285"/>
            <ac:spMk id="4" creationId="{53D9E424-5DA1-4063-93AE-D16449D4B66F}"/>
          </ac:spMkLst>
        </pc:spChg>
        <pc:spChg chg="del">
          <ac:chgData name="Camille LABORIE Ponts Alumni" userId="3dfb48a8e527c234" providerId="LiveId" clId="{B74F1296-39D0-4B23-8410-6A52C078FD12}" dt="2020-05-25T10:15:25.520" v="1129" actId="478"/>
          <ac:spMkLst>
            <pc:docMk/>
            <pc:sldMk cId="2238204277" sldId="285"/>
            <ac:spMk id="5" creationId="{6FC98696-7D8F-419A-A108-27275F591633}"/>
          </ac:spMkLst>
        </pc:spChg>
        <pc:spChg chg="mod">
          <ac:chgData name="Camille LABORIE Ponts Alumni" userId="3dfb48a8e527c234" providerId="LiveId" clId="{B74F1296-39D0-4B23-8410-6A52C078FD12}" dt="2020-05-26T09:49:18.405" v="1993" actId="164"/>
          <ac:spMkLst>
            <pc:docMk/>
            <pc:sldMk cId="2238204277" sldId="285"/>
            <ac:spMk id="6" creationId="{F1C77B59-428D-4F25-B65C-FD24F4C51529}"/>
          </ac:spMkLst>
        </pc:spChg>
        <pc:spChg chg="mod">
          <ac:chgData name="Camille LABORIE Ponts Alumni" userId="3dfb48a8e527c234" providerId="LiveId" clId="{B74F1296-39D0-4B23-8410-6A52C078FD12}" dt="2020-05-26T09:49:18.405" v="1993" actId="164"/>
          <ac:spMkLst>
            <pc:docMk/>
            <pc:sldMk cId="2238204277" sldId="285"/>
            <ac:spMk id="7" creationId="{B5312884-0891-46E8-A49F-42213864AA2F}"/>
          </ac:spMkLst>
        </pc:spChg>
        <pc:spChg chg="mod">
          <ac:chgData name="Camille LABORIE Ponts Alumni" userId="3dfb48a8e527c234" providerId="LiveId" clId="{B74F1296-39D0-4B23-8410-6A52C078FD12}" dt="2020-05-26T09:49:46.747" v="1996" actId="13822"/>
          <ac:spMkLst>
            <pc:docMk/>
            <pc:sldMk cId="2238204277" sldId="285"/>
            <ac:spMk id="8" creationId="{7F84909E-B72B-41C8-8E94-32E7BDF523F1}"/>
          </ac:spMkLst>
        </pc:spChg>
        <pc:spChg chg="del">
          <ac:chgData name="Camille LABORIE Ponts Alumni" userId="3dfb48a8e527c234" providerId="LiveId" clId="{B74F1296-39D0-4B23-8410-6A52C078FD12}" dt="2020-05-25T10:17:54.823" v="1336" actId="478"/>
          <ac:spMkLst>
            <pc:docMk/>
            <pc:sldMk cId="2238204277" sldId="285"/>
            <ac:spMk id="9" creationId="{D9F314F3-893D-4C1B-8FDA-A5C2BF473CF4}"/>
          </ac:spMkLst>
        </pc:spChg>
        <pc:spChg chg="del">
          <ac:chgData name="Camille LABORIE Ponts Alumni" userId="3dfb48a8e527c234" providerId="LiveId" clId="{B74F1296-39D0-4B23-8410-6A52C078FD12}" dt="2020-05-25T10:17:52.232" v="1335" actId="478"/>
          <ac:spMkLst>
            <pc:docMk/>
            <pc:sldMk cId="2238204277" sldId="285"/>
            <ac:spMk id="10" creationId="{957EB253-5D6D-4157-A5AF-85CEDA6A72EE}"/>
          </ac:spMkLst>
        </pc:spChg>
        <pc:spChg chg="mod">
          <ac:chgData name="Camille LABORIE Ponts Alumni" userId="3dfb48a8e527c234" providerId="LiveId" clId="{B74F1296-39D0-4B23-8410-6A52C078FD12}" dt="2020-05-26T09:49:50.780" v="1997" actId="13822"/>
          <ac:spMkLst>
            <pc:docMk/>
            <pc:sldMk cId="2238204277" sldId="285"/>
            <ac:spMk id="11" creationId="{A1CBFF21-4442-4857-A37C-79E09BA4087D}"/>
          </ac:spMkLst>
        </pc:spChg>
        <pc:spChg chg="mod">
          <ac:chgData name="Camille LABORIE Ponts Alumni" userId="3dfb48a8e527c234" providerId="LiveId" clId="{B74F1296-39D0-4B23-8410-6A52C078FD12}" dt="2020-05-26T09:49:55.175" v="1998" actId="13822"/>
          <ac:spMkLst>
            <pc:docMk/>
            <pc:sldMk cId="2238204277" sldId="285"/>
            <ac:spMk id="12" creationId="{743B26D5-50B8-44AF-944B-5BBDDD315961}"/>
          </ac:spMkLst>
        </pc:spChg>
        <pc:spChg chg="del">
          <ac:chgData name="Camille LABORIE Ponts Alumni" userId="3dfb48a8e527c234" providerId="LiveId" clId="{B74F1296-39D0-4B23-8410-6A52C078FD12}" dt="2020-05-25T10:17:56.433" v="1337" actId="478"/>
          <ac:spMkLst>
            <pc:docMk/>
            <pc:sldMk cId="2238204277" sldId="285"/>
            <ac:spMk id="13" creationId="{5E0CB73C-CECA-41D0-9BE5-FF34BA9807E5}"/>
          </ac:spMkLst>
        </pc:spChg>
        <pc:grpChg chg="add mod">
          <ac:chgData name="Camille LABORIE Ponts Alumni" userId="3dfb48a8e527c234" providerId="LiveId" clId="{B74F1296-39D0-4B23-8410-6A52C078FD12}" dt="2020-05-26T09:49:18.405" v="1993" actId="164"/>
          <ac:grpSpMkLst>
            <pc:docMk/>
            <pc:sldMk cId="2238204277" sldId="285"/>
            <ac:grpSpMk id="3" creationId="{64BB6F72-4E3B-4DFF-9441-5298CA12D71D}"/>
          </ac:grpSpMkLst>
        </pc:grpChg>
        <pc:grpChg chg="add mod">
          <ac:chgData name="Camille LABORIE Ponts Alumni" userId="3dfb48a8e527c234" providerId="LiveId" clId="{B74F1296-39D0-4B23-8410-6A52C078FD12}" dt="2020-05-26T09:49:41.879" v="1995" actId="164"/>
          <ac:grpSpMkLst>
            <pc:docMk/>
            <pc:sldMk cId="2238204277" sldId="285"/>
            <ac:grpSpMk id="5" creationId="{8179BD96-10FF-4FC3-A41C-8A92B31A40A3}"/>
          </ac:grpSpMkLst>
        </pc:grpChg>
        <pc:graphicFrameChg chg="add del mod">
          <ac:chgData name="Camille LABORIE Ponts Alumni" userId="3dfb48a8e527c234" providerId="LiveId" clId="{B74F1296-39D0-4B23-8410-6A52C078FD12}" dt="2020-05-25T10:17:20.092" v="1301"/>
          <ac:graphicFrameMkLst>
            <pc:docMk/>
            <pc:sldMk cId="2238204277" sldId="285"/>
            <ac:graphicFrameMk id="3" creationId="{1DA0A878-E028-4505-9A5D-D4AACA4A7BBC}"/>
          </ac:graphicFrameMkLst>
        </pc:graphicFrameChg>
      </pc:sldChg>
      <pc:sldChg chg="addSp delSp modSp add mod ord modAnim">
        <pc:chgData name="Camille LABORIE Ponts Alumni" userId="3dfb48a8e527c234" providerId="LiveId" clId="{B74F1296-39D0-4B23-8410-6A52C078FD12}" dt="2020-05-26T09:51:50.535" v="2011" actId="13926"/>
        <pc:sldMkLst>
          <pc:docMk/>
          <pc:sldMk cId="652238599" sldId="286"/>
        </pc:sldMkLst>
        <pc:spChg chg="mod">
          <ac:chgData name="Camille LABORIE Ponts Alumni" userId="3dfb48a8e527c234" providerId="LiveId" clId="{B74F1296-39D0-4B23-8410-6A52C078FD12}" dt="2020-05-25T10:31:54.689" v="1891" actId="1076"/>
          <ac:spMkLst>
            <pc:docMk/>
            <pc:sldMk cId="652238599" sldId="286"/>
            <ac:spMk id="2" creationId="{1EC6776B-EBDD-48AA-88CD-7EEFE4F975FB}"/>
          </ac:spMkLst>
        </pc:spChg>
        <pc:spChg chg="mod">
          <ac:chgData name="Camille LABORIE Ponts Alumni" userId="3dfb48a8e527c234" providerId="LiveId" clId="{B74F1296-39D0-4B23-8410-6A52C078FD12}" dt="2020-05-25T10:33:58.983" v="1912" actId="164"/>
          <ac:spMkLst>
            <pc:docMk/>
            <pc:sldMk cId="652238599" sldId="286"/>
            <ac:spMk id="4" creationId="{53D9E424-5DA1-4063-93AE-D16449D4B66F}"/>
          </ac:spMkLst>
        </pc:spChg>
        <pc:spChg chg="mod">
          <ac:chgData name="Camille LABORIE Ponts Alumni" userId="3dfb48a8e527c234" providerId="LiveId" clId="{B74F1296-39D0-4B23-8410-6A52C078FD12}" dt="2020-05-25T10:36:11.937" v="1925" actId="13822"/>
          <ac:spMkLst>
            <pc:docMk/>
            <pc:sldMk cId="652238599" sldId="286"/>
            <ac:spMk id="5" creationId="{6FC98696-7D8F-419A-A108-27275F591633}"/>
          </ac:spMkLst>
        </pc:spChg>
        <pc:spChg chg="mod">
          <ac:chgData name="Camille LABORIE Ponts Alumni" userId="3dfb48a8e527c234" providerId="LiveId" clId="{B74F1296-39D0-4B23-8410-6A52C078FD12}" dt="2020-05-26T09:51:46.562" v="2010" actId="13926"/>
          <ac:spMkLst>
            <pc:docMk/>
            <pc:sldMk cId="652238599" sldId="286"/>
            <ac:spMk id="6" creationId="{F1C77B59-428D-4F25-B65C-FD24F4C51529}"/>
          </ac:spMkLst>
        </pc:spChg>
        <pc:spChg chg="del">
          <ac:chgData name="Camille LABORIE Ponts Alumni" userId="3dfb48a8e527c234" providerId="LiveId" clId="{B74F1296-39D0-4B23-8410-6A52C078FD12}" dt="2020-05-25T10:23:06.297" v="1529" actId="478"/>
          <ac:spMkLst>
            <pc:docMk/>
            <pc:sldMk cId="652238599" sldId="286"/>
            <ac:spMk id="7" creationId="{B5312884-0891-46E8-A49F-42213864AA2F}"/>
          </ac:spMkLst>
        </pc:spChg>
        <pc:spChg chg="mod">
          <ac:chgData name="Camille LABORIE Ponts Alumni" userId="3dfb48a8e527c234" providerId="LiveId" clId="{B74F1296-39D0-4B23-8410-6A52C078FD12}" dt="2020-05-25T10:33:58.983" v="1912" actId="164"/>
          <ac:spMkLst>
            <pc:docMk/>
            <pc:sldMk cId="652238599" sldId="286"/>
            <ac:spMk id="8" creationId="{7F84909E-B72B-41C8-8E94-32E7BDF523F1}"/>
          </ac:spMkLst>
        </pc:spChg>
        <pc:spChg chg="mod">
          <ac:chgData name="Camille LABORIE Ponts Alumni" userId="3dfb48a8e527c234" providerId="LiveId" clId="{B74F1296-39D0-4B23-8410-6A52C078FD12}" dt="2020-05-25T10:36:04.481" v="1923" actId="13822"/>
          <ac:spMkLst>
            <pc:docMk/>
            <pc:sldMk cId="652238599" sldId="286"/>
            <ac:spMk id="9" creationId="{D9F314F3-893D-4C1B-8FDA-A5C2BF473CF4}"/>
          </ac:spMkLst>
        </pc:spChg>
        <pc:spChg chg="mod">
          <ac:chgData name="Camille LABORIE Ponts Alumni" userId="3dfb48a8e527c234" providerId="LiveId" clId="{B74F1296-39D0-4B23-8410-6A52C078FD12}" dt="2020-05-26T09:51:50.535" v="2011" actId="13926"/>
          <ac:spMkLst>
            <pc:docMk/>
            <pc:sldMk cId="652238599" sldId="286"/>
            <ac:spMk id="10" creationId="{957EB253-5D6D-4157-A5AF-85CEDA6A72EE}"/>
          </ac:spMkLst>
        </pc:spChg>
        <pc:spChg chg="del">
          <ac:chgData name="Camille LABORIE Ponts Alumni" userId="3dfb48a8e527c234" providerId="LiveId" clId="{B74F1296-39D0-4B23-8410-6A52C078FD12}" dt="2020-05-25T10:23:42.789" v="1559" actId="478"/>
          <ac:spMkLst>
            <pc:docMk/>
            <pc:sldMk cId="652238599" sldId="286"/>
            <ac:spMk id="11" creationId="{A1CBFF21-4442-4857-A37C-79E09BA4087D}"/>
          </ac:spMkLst>
        </pc:spChg>
        <pc:spChg chg="mod">
          <ac:chgData name="Camille LABORIE Ponts Alumni" userId="3dfb48a8e527c234" providerId="LiveId" clId="{B74F1296-39D0-4B23-8410-6A52C078FD12}" dt="2020-05-25T10:35:47.085" v="1919" actId="13822"/>
          <ac:spMkLst>
            <pc:docMk/>
            <pc:sldMk cId="652238599" sldId="286"/>
            <ac:spMk id="12" creationId="{743B26D5-50B8-44AF-944B-5BBDDD315961}"/>
          </ac:spMkLst>
        </pc:spChg>
        <pc:spChg chg="mod">
          <ac:chgData name="Camille LABORIE Ponts Alumni" userId="3dfb48a8e527c234" providerId="LiveId" clId="{B74F1296-39D0-4B23-8410-6A52C078FD12}" dt="2020-05-26T09:51:38.509" v="2009" actId="13926"/>
          <ac:spMkLst>
            <pc:docMk/>
            <pc:sldMk cId="652238599" sldId="286"/>
            <ac:spMk id="13" creationId="{5E0CB73C-CECA-41D0-9BE5-FF34BA9807E5}"/>
          </ac:spMkLst>
        </pc:spChg>
        <pc:spChg chg="add mod">
          <ac:chgData name="Camille LABORIE Ponts Alumni" userId="3dfb48a8e527c234" providerId="LiveId" clId="{B74F1296-39D0-4B23-8410-6A52C078FD12}" dt="2020-05-25T10:33:58.983" v="1912" actId="164"/>
          <ac:spMkLst>
            <pc:docMk/>
            <pc:sldMk cId="652238599" sldId="286"/>
            <ac:spMk id="14" creationId="{498A1341-E844-4C89-A4D6-AB8460482895}"/>
          </ac:spMkLst>
        </pc:spChg>
        <pc:spChg chg="add mod">
          <ac:chgData name="Camille LABORIE Ponts Alumni" userId="3dfb48a8e527c234" providerId="LiveId" clId="{B74F1296-39D0-4B23-8410-6A52C078FD12}" dt="2020-05-25T10:36:08.006" v="1924" actId="13822"/>
          <ac:spMkLst>
            <pc:docMk/>
            <pc:sldMk cId="652238599" sldId="286"/>
            <ac:spMk id="15" creationId="{C3E01A8B-91FF-4CAB-A720-9732EA5885BD}"/>
          </ac:spMkLst>
        </pc:spChg>
        <pc:grpChg chg="add mod">
          <ac:chgData name="Camille LABORIE Ponts Alumni" userId="3dfb48a8e527c234" providerId="LiveId" clId="{B74F1296-39D0-4B23-8410-6A52C078FD12}" dt="2020-05-25T10:33:45.285" v="1911" actId="164"/>
          <ac:grpSpMkLst>
            <pc:docMk/>
            <pc:sldMk cId="652238599" sldId="286"/>
            <ac:grpSpMk id="3" creationId="{B5AF4877-0029-41C9-A36D-F17F82A9F4A4}"/>
          </ac:grpSpMkLst>
        </pc:grpChg>
        <pc:grpChg chg="add mod">
          <ac:chgData name="Camille LABORIE Ponts Alumni" userId="3dfb48a8e527c234" providerId="LiveId" clId="{B74F1296-39D0-4B23-8410-6A52C078FD12}" dt="2020-05-25T10:33:58.983" v="1912" actId="164"/>
          <ac:grpSpMkLst>
            <pc:docMk/>
            <pc:sldMk cId="652238599" sldId="286"/>
            <ac:grpSpMk id="16" creationId="{59382F9E-83B7-46EF-9D2E-E22EB5FD006D}"/>
          </ac:grpSpMkLst>
        </pc:grpChg>
        <pc:grpChg chg="add mod">
          <ac:chgData name="Camille LABORIE Ponts Alumni" userId="3dfb48a8e527c234" providerId="LiveId" clId="{B74F1296-39D0-4B23-8410-6A52C078FD12}" dt="2020-05-25T10:34:18.660" v="1913" actId="164"/>
          <ac:grpSpMkLst>
            <pc:docMk/>
            <pc:sldMk cId="652238599" sldId="286"/>
            <ac:grpSpMk id="17" creationId="{D78FB6D7-A993-498E-ABDA-6C92AB8AA662}"/>
          </ac:grpSpMkLst>
        </pc:grpChg>
      </pc:sldChg>
      <pc:sldChg chg="del">
        <pc:chgData name="Camille LABORIE Ponts Alumni" userId="3dfb48a8e527c234" providerId="LiveId" clId="{B74F1296-39D0-4B23-8410-6A52C078FD12}" dt="2020-05-25T09:50:27.610" v="34" actId="47"/>
        <pc:sldMkLst>
          <pc:docMk/>
          <pc:sldMk cId="742585202" sldId="286"/>
        </pc:sldMkLst>
      </pc:sldChg>
      <pc:sldChg chg="modSp new mod ord">
        <pc:chgData name="Camille LABORIE Ponts Alumni" userId="3dfb48a8e527c234" providerId="LiveId" clId="{B74F1296-39D0-4B23-8410-6A52C078FD12}" dt="2020-05-26T16:12:21.541" v="2094"/>
        <pc:sldMkLst>
          <pc:docMk/>
          <pc:sldMk cId="324274345" sldId="287"/>
        </pc:sldMkLst>
        <pc:spChg chg="mod">
          <ac:chgData name="Camille LABORIE Ponts Alumni" userId="3dfb48a8e527c234" providerId="LiveId" clId="{B74F1296-39D0-4B23-8410-6A52C078FD12}" dt="2020-05-26T13:11:47.775" v="2092" actId="1076"/>
          <ac:spMkLst>
            <pc:docMk/>
            <pc:sldMk cId="324274345" sldId="287"/>
            <ac:spMk id="2" creationId="{225AA54E-7F62-42A0-90DC-96983F847B8D}"/>
          </ac:spMkLst>
        </pc:spChg>
      </pc:sldChg>
      <pc:sldChg chg="del">
        <pc:chgData name="Camille LABORIE Ponts Alumni" userId="3dfb48a8e527c234" providerId="LiveId" clId="{B74F1296-39D0-4B23-8410-6A52C078FD12}" dt="2020-05-25T09:50:27.610" v="34" actId="47"/>
        <pc:sldMkLst>
          <pc:docMk/>
          <pc:sldMk cId="504084307" sldId="287"/>
        </pc:sldMkLst>
      </pc:sldChg>
      <pc:sldChg chg="addSp delSp modSp new del">
        <pc:chgData name="Camille LABORIE Ponts Alumni" userId="3dfb48a8e527c234" providerId="LiveId" clId="{B74F1296-39D0-4B23-8410-6A52C078FD12}" dt="2020-05-26T13:05:00.352" v="2017" actId="47"/>
        <pc:sldMkLst>
          <pc:docMk/>
          <pc:sldMk cId="4173366490" sldId="287"/>
        </pc:sldMkLst>
        <pc:spChg chg="add del mod">
          <ac:chgData name="Camille LABORIE Ponts Alumni" userId="3dfb48a8e527c234" providerId="LiveId" clId="{B74F1296-39D0-4B23-8410-6A52C078FD12}" dt="2020-05-26T13:04:29.053" v="2015"/>
          <ac:spMkLst>
            <pc:docMk/>
            <pc:sldMk cId="4173366490" sldId="287"/>
            <ac:spMk id="2" creationId="{9522619C-3AD7-4FB5-B578-3EE0259166DA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51162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DDB3A2-A6C3-4E36-A6D5-000F2BEAEC2B}" type="datetimeFigureOut">
              <a:rPr lang="fr-FR" smtClean="0"/>
              <a:t>26/05/2020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43013"/>
            <a:ext cx="4471988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1038" y="4784725"/>
            <a:ext cx="5446712" cy="39131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42450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6038" y="9442450"/>
            <a:ext cx="2951162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2D91DE-09DC-41EF-9342-12EFBD9E19C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95241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85ca847f02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43013"/>
            <a:ext cx="4471988" cy="33543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g85ca847f02_0_0:notes"/>
          <p:cNvSpPr txBox="1">
            <a:spLocks noGrp="1"/>
          </p:cNvSpPr>
          <p:nvPr>
            <p:ph type="body" idx="1"/>
          </p:nvPr>
        </p:nvSpPr>
        <p:spPr>
          <a:xfrm>
            <a:off x="681038" y="4784725"/>
            <a:ext cx="5446800" cy="39132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7" name="Google Shape;147;g85ca847f02_0_0:notes"/>
          <p:cNvSpPr txBox="1">
            <a:spLocks noGrp="1"/>
          </p:cNvSpPr>
          <p:nvPr>
            <p:ph type="sldNum" idx="12"/>
          </p:nvPr>
        </p:nvSpPr>
        <p:spPr>
          <a:xfrm>
            <a:off x="3856038" y="9442450"/>
            <a:ext cx="2951100" cy="4986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fr-FR"/>
              <a:t>8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85ca847f02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43013"/>
            <a:ext cx="4471988" cy="33543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Google Shape;153;g85ca847f02_0_7:notes"/>
          <p:cNvSpPr txBox="1">
            <a:spLocks noGrp="1"/>
          </p:cNvSpPr>
          <p:nvPr>
            <p:ph type="body" idx="1"/>
          </p:nvPr>
        </p:nvSpPr>
        <p:spPr>
          <a:xfrm>
            <a:off x="681038" y="4784725"/>
            <a:ext cx="5446800" cy="39132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4" name="Google Shape;154;g85ca847f02_0_7:notes"/>
          <p:cNvSpPr txBox="1">
            <a:spLocks noGrp="1"/>
          </p:cNvSpPr>
          <p:nvPr>
            <p:ph type="sldNum" idx="12"/>
          </p:nvPr>
        </p:nvSpPr>
        <p:spPr>
          <a:xfrm>
            <a:off x="3856038" y="9442450"/>
            <a:ext cx="2951100" cy="4986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fr-FR"/>
              <a:t>9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83E89-6DB8-4F5F-8C94-73034B3D82A8}" type="slidenum">
              <a:rPr lang="fr-FR" smtClean="0"/>
              <a:t>‹N°›</a:t>
            </a:fld>
            <a:endParaRPr lang="fr-FR"/>
          </a:p>
        </p:txBody>
      </p:sp>
      <p:pic>
        <p:nvPicPr>
          <p:cNvPr id="8" name="Imag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6632"/>
            <a:ext cx="2743990" cy="1512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2094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83E89-6DB8-4F5F-8C94-73034B3D82A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4531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83E89-6DB8-4F5F-8C94-73034B3D82A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243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83E89-6DB8-4F5F-8C94-73034B3D82A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2946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83E89-6DB8-4F5F-8C94-73034B3D82A8}" type="slidenum">
              <a:rPr lang="fr-FR" smtClean="0"/>
              <a:t>‹N°›</a:t>
            </a:fld>
            <a:endParaRPr lang="fr-FR"/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54" y="260648"/>
            <a:ext cx="2743990" cy="1512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7711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83E89-6DB8-4F5F-8C94-73034B3D82A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8566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83E89-6DB8-4F5F-8C94-73034B3D82A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9155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83E89-6DB8-4F5F-8C94-73034B3D82A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6787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83E89-6DB8-4F5F-8C94-73034B3D82A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7765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83E89-6DB8-4F5F-8C94-73034B3D82A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8279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83E89-6DB8-4F5F-8C94-73034B3D82A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6364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D83E89-6DB8-4F5F-8C94-73034B3D82A8}" type="slidenum">
              <a:rPr lang="fr-FR" smtClean="0"/>
              <a:t>‹N°›</a:t>
            </a:fld>
            <a:endParaRPr lang="fr-FR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CFAEBC55-8F6A-B24B-BFC6-0EB687277C50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539552" y="390516"/>
            <a:ext cx="1547813" cy="784225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34175"/>
            <a:ext cx="1313458" cy="723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5599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>
            <a:lumMod val="75000"/>
          </a:schemeClr>
        </a:buClr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1">
            <a:lumMod val="75000"/>
          </a:schemeClr>
        </a:buClr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1">
            <a:lumMod val="75000"/>
          </a:schemeClr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1">
            <a:lumMod val="75000"/>
          </a:schemeClr>
        </a:buClr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1">
            <a:lumMod val="75000"/>
          </a:schemeClr>
        </a:buClr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Comité Ponts Alumni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933056"/>
            <a:ext cx="6400800" cy="1752600"/>
          </a:xfrm>
        </p:spPr>
        <p:txBody>
          <a:bodyPr/>
          <a:lstStyle/>
          <a:p>
            <a:r>
              <a:rPr lang="fr-FR" dirty="0"/>
              <a:t>26 mai 2020</a:t>
            </a:r>
          </a:p>
        </p:txBody>
      </p:sp>
    </p:spTree>
    <p:extLst>
      <p:ext uri="{BB962C8B-B14F-4D97-AF65-F5344CB8AC3E}">
        <p14:creationId xmlns:p14="http://schemas.microsoft.com/office/powerpoint/2010/main" val="13582870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25AA54E-7F62-42A0-90DC-96983F847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263691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dirty="0"/>
              <a:t>Groupe Solidarité</a:t>
            </a:r>
            <a:br>
              <a:rPr lang="fr-FR" dirty="0"/>
            </a:br>
            <a:r>
              <a:rPr lang="fr-FR" dirty="0"/>
              <a:t>Programme d’accueil Elèves Réfugiés</a:t>
            </a:r>
          </a:p>
        </p:txBody>
      </p:sp>
    </p:spTree>
    <p:extLst>
      <p:ext uri="{BB962C8B-B14F-4D97-AF65-F5344CB8AC3E}">
        <p14:creationId xmlns:p14="http://schemas.microsoft.com/office/powerpoint/2010/main" val="3242743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Agenda gouvernance 2020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fr-FR" b="1" dirty="0">
                <a:solidFill>
                  <a:schemeClr val="tx2"/>
                </a:solidFill>
              </a:rPr>
              <a:t>26 mai : Comité</a:t>
            </a:r>
          </a:p>
          <a:p>
            <a:pPr lvl="1"/>
            <a:r>
              <a:rPr lang="fr-FR" dirty="0">
                <a:solidFill>
                  <a:schemeClr val="tx2"/>
                </a:solidFill>
              </a:rPr>
              <a:t>9 juin </a:t>
            </a:r>
            <a:r>
              <a:rPr lang="fr-FR" dirty="0"/>
              <a:t>: Bureau</a:t>
            </a:r>
          </a:p>
          <a:p>
            <a:pPr lvl="0"/>
            <a:r>
              <a:rPr lang="fr-FR" b="1" dirty="0">
                <a:solidFill>
                  <a:schemeClr val="tx2"/>
                </a:solidFill>
              </a:rPr>
              <a:t>7 juillet : Comité </a:t>
            </a:r>
            <a:r>
              <a:rPr lang="fr-FR" sz="2600" b="1" i="1" dirty="0">
                <a:solidFill>
                  <a:schemeClr val="tx2"/>
                </a:solidFill>
              </a:rPr>
              <a:t>(*Station F…)</a:t>
            </a:r>
            <a:endParaRPr lang="fr-FR" b="1" i="1" dirty="0">
              <a:solidFill>
                <a:schemeClr val="tx2"/>
              </a:solidFill>
            </a:endParaRPr>
          </a:p>
          <a:p>
            <a:pPr lvl="0"/>
            <a:r>
              <a:rPr lang="fr-FR" b="1" dirty="0">
                <a:solidFill>
                  <a:schemeClr val="tx2"/>
                </a:solidFill>
              </a:rPr>
              <a:t>18 septembre : Séminaire du Comité</a:t>
            </a:r>
          </a:p>
          <a:p>
            <a:pPr lvl="1"/>
            <a:r>
              <a:rPr lang="fr-FR" dirty="0">
                <a:solidFill>
                  <a:schemeClr val="tx2"/>
                </a:solidFill>
              </a:rPr>
              <a:t>21 octobre : </a:t>
            </a:r>
            <a:r>
              <a:rPr lang="fr-FR" dirty="0"/>
              <a:t>Bureau</a:t>
            </a:r>
          </a:p>
          <a:p>
            <a:pPr lvl="1"/>
            <a:r>
              <a:rPr lang="fr-FR" dirty="0">
                <a:solidFill>
                  <a:schemeClr val="tx2"/>
                </a:solidFill>
              </a:rPr>
              <a:t>26 novembre : </a:t>
            </a:r>
            <a:r>
              <a:rPr lang="fr-FR" dirty="0"/>
              <a:t>Bureau</a:t>
            </a:r>
          </a:p>
          <a:p>
            <a:r>
              <a:rPr lang="fr-FR" b="1" dirty="0">
                <a:solidFill>
                  <a:schemeClr val="tx2"/>
                </a:solidFill>
              </a:rPr>
              <a:t>16 décembre : Comité et dîner de fin d’année</a:t>
            </a:r>
          </a:p>
          <a:p>
            <a:endParaRPr lang="fr-FR" dirty="0"/>
          </a:p>
          <a:p>
            <a:pPr marL="0" indent="0">
              <a:buNone/>
            </a:pPr>
            <a:r>
              <a:rPr lang="fr-FR" b="1" dirty="0"/>
              <a:t>Connexion à distance </a:t>
            </a:r>
            <a:r>
              <a:rPr lang="fr-FR" dirty="0"/>
              <a:t>: </a:t>
            </a:r>
            <a:r>
              <a:rPr lang="fr-FR" sz="1900" dirty="0"/>
              <a:t>https://ponts-alumni.vidyocloud.com/join/RM2bauX9Jf</a:t>
            </a:r>
            <a:endParaRPr lang="fr-FR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57734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Ordre du jour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DECISIONS </a:t>
            </a:r>
            <a:endParaRPr lang="fr-FR" i="1" dirty="0">
              <a:solidFill>
                <a:srgbClr val="FF0000"/>
              </a:solidFill>
            </a:endParaRPr>
          </a:p>
          <a:p>
            <a:pPr lvl="1"/>
            <a:r>
              <a:rPr lang="fr-FR" dirty="0"/>
              <a:t>Validation du relevé de décisions de la réunion du 21 avril</a:t>
            </a:r>
          </a:p>
          <a:p>
            <a:pPr lvl="1"/>
            <a:r>
              <a:rPr lang="fr-FR" dirty="0"/>
              <a:t>Missions des membres du Comité</a:t>
            </a:r>
          </a:p>
          <a:p>
            <a:r>
              <a:rPr lang="fr-FR" dirty="0"/>
              <a:t>INFORMATIONS</a:t>
            </a:r>
          </a:p>
          <a:p>
            <a:pPr lvl="1"/>
            <a:r>
              <a:rPr lang="fr-FR" dirty="0"/>
              <a:t>Présentation des grandes lignes du sondage aux </a:t>
            </a:r>
            <a:r>
              <a:rPr lang="fr-FR" dirty="0" err="1"/>
              <a:t>alumni</a:t>
            </a:r>
            <a:endParaRPr lang="fr-FR" dirty="0"/>
          </a:p>
          <a:p>
            <a:pPr lvl="1"/>
            <a:r>
              <a:rPr lang="fr-FR" dirty="0"/>
              <a:t>Points divers : groupe Solidarité</a:t>
            </a:r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356668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74695F3-F0FE-4714-9CAB-BD3104DE7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Missions du Comité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F25C4E9-69DE-471E-A114-F769153C181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619905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EC6776B-EBDD-48AA-88CD-7EEFE4F975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Participations à divers organismes (nominations)</a:t>
            </a:r>
          </a:p>
        </p:txBody>
      </p:sp>
      <p:grpSp>
        <p:nvGrpSpPr>
          <p:cNvPr id="3" name="Groupe 2">
            <a:extLst>
              <a:ext uri="{FF2B5EF4-FFF2-40B4-BE49-F238E27FC236}">
                <a16:creationId xmlns:a16="http://schemas.microsoft.com/office/drawing/2014/main" id="{4900154F-DD59-4E00-A22F-CFDE7E68B4FA}"/>
              </a:ext>
            </a:extLst>
          </p:cNvPr>
          <p:cNvGrpSpPr/>
          <p:nvPr/>
        </p:nvGrpSpPr>
        <p:grpSpPr>
          <a:xfrm>
            <a:off x="457200" y="1628800"/>
            <a:ext cx="8308378" cy="1328023"/>
            <a:chOff x="457200" y="1628800"/>
            <a:chExt cx="8308378" cy="1328023"/>
          </a:xfrm>
        </p:grpSpPr>
        <p:sp>
          <p:nvSpPr>
            <p:cNvPr id="4" name="ZoneTexte 3">
              <a:extLst>
                <a:ext uri="{FF2B5EF4-FFF2-40B4-BE49-F238E27FC236}">
                  <a16:creationId xmlns:a16="http://schemas.microsoft.com/office/drawing/2014/main" id="{53D9E424-5DA1-4063-93AE-D16449D4B66F}"/>
                </a:ext>
              </a:extLst>
            </p:cNvPr>
            <p:cNvSpPr txBox="1"/>
            <p:nvPr/>
          </p:nvSpPr>
          <p:spPr>
            <a:xfrm>
              <a:off x="457200" y="1628800"/>
              <a:ext cx="1450504" cy="1328023"/>
            </a:xfrm>
            <a:prstGeom prst="round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fr-FR" b="1" dirty="0">
                  <a:solidFill>
                    <a:srgbClr val="009DC5"/>
                  </a:solidFill>
                </a:rPr>
                <a:t>Ecole</a:t>
              </a:r>
              <a:br>
                <a:rPr lang="fr-FR" b="1" dirty="0">
                  <a:solidFill>
                    <a:srgbClr val="009DC5"/>
                  </a:solidFill>
                </a:rPr>
              </a:br>
              <a:r>
                <a:rPr lang="fr-FR" i="1" dirty="0"/>
                <a:t>CA</a:t>
              </a:r>
            </a:p>
            <a:p>
              <a:r>
                <a:rPr lang="fr-FR" dirty="0" err="1"/>
                <a:t>T.Déau</a:t>
              </a:r>
              <a:endParaRPr lang="fr-FR" dirty="0"/>
            </a:p>
            <a:p>
              <a:r>
                <a:rPr lang="fr-FR" dirty="0" err="1"/>
                <a:t>O.Dupont</a:t>
              </a:r>
              <a:endParaRPr lang="fr-FR" dirty="0"/>
            </a:p>
          </p:txBody>
        </p:sp>
        <p:sp>
          <p:nvSpPr>
            <p:cNvPr id="5" name="ZoneTexte 4">
              <a:extLst>
                <a:ext uri="{FF2B5EF4-FFF2-40B4-BE49-F238E27FC236}">
                  <a16:creationId xmlns:a16="http://schemas.microsoft.com/office/drawing/2014/main" id="{6FC98696-7D8F-419A-A108-27275F591633}"/>
                </a:ext>
              </a:extLst>
            </p:cNvPr>
            <p:cNvSpPr txBox="1"/>
            <p:nvPr/>
          </p:nvSpPr>
          <p:spPr>
            <a:xfrm>
              <a:off x="2105430" y="1628800"/>
              <a:ext cx="1728192" cy="1021556"/>
            </a:xfrm>
            <a:prstGeom prst="round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fr-FR" b="1" dirty="0">
                  <a:solidFill>
                    <a:srgbClr val="009DC5"/>
                  </a:solidFill>
                </a:rPr>
                <a:t>Fondation</a:t>
              </a:r>
              <a:r>
                <a:rPr lang="fr-FR" dirty="0"/>
                <a:t> </a:t>
              </a:r>
              <a:br>
                <a:rPr lang="fr-FR" dirty="0"/>
              </a:br>
              <a:r>
                <a:rPr lang="fr-FR" i="1" dirty="0"/>
                <a:t>CA</a:t>
              </a:r>
            </a:p>
            <a:p>
              <a:r>
                <a:rPr lang="fr-FR" dirty="0" err="1"/>
                <a:t>T.Déau</a:t>
              </a:r>
              <a:endParaRPr lang="fr-FR" dirty="0"/>
            </a:p>
          </p:txBody>
        </p:sp>
        <p:sp>
          <p:nvSpPr>
            <p:cNvPr id="7" name="ZoneTexte 6">
              <a:extLst>
                <a:ext uri="{FF2B5EF4-FFF2-40B4-BE49-F238E27FC236}">
                  <a16:creationId xmlns:a16="http://schemas.microsoft.com/office/drawing/2014/main" id="{B5312884-0891-46E8-A49F-42213864AA2F}"/>
                </a:ext>
              </a:extLst>
            </p:cNvPr>
            <p:cNvSpPr txBox="1"/>
            <p:nvPr/>
          </p:nvSpPr>
          <p:spPr>
            <a:xfrm>
              <a:off x="5957266" y="1628800"/>
              <a:ext cx="2808312" cy="1021556"/>
            </a:xfrm>
            <a:prstGeom prst="round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fr-FR" b="1" dirty="0">
                  <a:solidFill>
                    <a:srgbClr val="009DC5"/>
                  </a:solidFill>
                </a:rPr>
                <a:t>Ponts Formation Conseil </a:t>
              </a:r>
              <a:br>
                <a:rPr lang="fr-FR" b="1" dirty="0">
                  <a:solidFill>
                    <a:srgbClr val="009DC5"/>
                  </a:solidFill>
                </a:rPr>
              </a:br>
              <a:r>
                <a:rPr lang="fr-FR" i="1" dirty="0" err="1"/>
                <a:t>Conseil</a:t>
              </a:r>
              <a:r>
                <a:rPr lang="fr-FR" i="1" dirty="0"/>
                <a:t> de Surveillance </a:t>
              </a:r>
              <a:r>
                <a:rPr lang="fr-FR" dirty="0" err="1"/>
                <a:t>JM.Charoud</a:t>
              </a:r>
              <a:endParaRPr lang="fr-FR" dirty="0"/>
            </a:p>
          </p:txBody>
        </p:sp>
        <p:sp>
          <p:nvSpPr>
            <p:cNvPr id="8" name="ZoneTexte 7">
              <a:extLst>
                <a:ext uri="{FF2B5EF4-FFF2-40B4-BE49-F238E27FC236}">
                  <a16:creationId xmlns:a16="http://schemas.microsoft.com/office/drawing/2014/main" id="{7F84909E-B72B-41C8-8E94-32E7BDF523F1}"/>
                </a:ext>
              </a:extLst>
            </p:cNvPr>
            <p:cNvSpPr txBox="1"/>
            <p:nvPr/>
          </p:nvSpPr>
          <p:spPr>
            <a:xfrm>
              <a:off x="4031348" y="1634789"/>
              <a:ext cx="1728192" cy="1021556"/>
            </a:xfrm>
            <a:prstGeom prst="round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fr-FR" b="1" dirty="0">
                  <a:solidFill>
                    <a:srgbClr val="009DC5"/>
                  </a:solidFill>
                </a:rPr>
                <a:t>SAIPC</a:t>
              </a:r>
              <a:br>
                <a:rPr lang="fr-FR" b="1" dirty="0">
                  <a:solidFill>
                    <a:srgbClr val="009DC5"/>
                  </a:solidFill>
                </a:rPr>
              </a:br>
              <a:r>
                <a:rPr lang="fr-FR" i="1" dirty="0"/>
                <a:t>CA</a:t>
              </a:r>
              <a:r>
                <a:rPr lang="fr-FR" dirty="0"/>
                <a:t> </a:t>
              </a:r>
              <a:r>
                <a:rPr lang="fr-FR" dirty="0" err="1"/>
                <a:t>B.Rowenczyn</a:t>
              </a:r>
              <a:endParaRPr lang="fr-FR" dirty="0"/>
            </a:p>
          </p:txBody>
        </p:sp>
      </p:grpSp>
      <p:grpSp>
        <p:nvGrpSpPr>
          <p:cNvPr id="14" name="Groupe 13">
            <a:extLst>
              <a:ext uri="{FF2B5EF4-FFF2-40B4-BE49-F238E27FC236}">
                <a16:creationId xmlns:a16="http://schemas.microsoft.com/office/drawing/2014/main" id="{0561C26C-3AE5-47D8-824E-5DC59994788D}"/>
              </a:ext>
            </a:extLst>
          </p:cNvPr>
          <p:cNvGrpSpPr/>
          <p:nvPr/>
        </p:nvGrpSpPr>
        <p:grpSpPr>
          <a:xfrm>
            <a:off x="1907704" y="2918222"/>
            <a:ext cx="6919360" cy="1027283"/>
            <a:chOff x="1907704" y="2918222"/>
            <a:chExt cx="6919360" cy="1027283"/>
          </a:xfrm>
        </p:grpSpPr>
        <p:sp>
          <p:nvSpPr>
            <p:cNvPr id="6" name="ZoneTexte 5">
              <a:extLst>
                <a:ext uri="{FF2B5EF4-FFF2-40B4-BE49-F238E27FC236}">
                  <a16:creationId xmlns:a16="http://schemas.microsoft.com/office/drawing/2014/main" id="{F1C77B59-428D-4F25-B65C-FD24F4C51529}"/>
                </a:ext>
              </a:extLst>
            </p:cNvPr>
            <p:cNvSpPr txBox="1"/>
            <p:nvPr/>
          </p:nvSpPr>
          <p:spPr>
            <a:xfrm>
              <a:off x="1907704" y="2923949"/>
              <a:ext cx="3304414" cy="1021556"/>
            </a:xfrm>
            <a:prstGeom prst="round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fr-FR" b="1" dirty="0">
                  <a:solidFill>
                    <a:srgbClr val="009DC5"/>
                  </a:solidFill>
                </a:rPr>
                <a:t>SCI Maison des Ponts</a:t>
              </a:r>
              <a:br>
                <a:rPr lang="fr-FR" b="1" dirty="0">
                  <a:solidFill>
                    <a:srgbClr val="009DC5"/>
                  </a:solidFill>
                </a:rPr>
              </a:br>
              <a:r>
                <a:rPr lang="fr-FR" dirty="0"/>
                <a:t>(Comité Orientation) </a:t>
              </a:r>
              <a:r>
                <a:rPr lang="fr-FR" dirty="0" err="1"/>
                <a:t>B.Rowenczyn</a:t>
              </a:r>
              <a:r>
                <a:rPr lang="fr-FR" dirty="0"/>
                <a:t> + </a:t>
              </a:r>
              <a:r>
                <a:rPr lang="fr-FR" dirty="0" err="1"/>
                <a:t>C.Abou</a:t>
              </a:r>
              <a:r>
                <a:rPr lang="fr-FR" dirty="0"/>
                <a:t>-Chédid</a:t>
              </a:r>
            </a:p>
          </p:txBody>
        </p:sp>
        <p:sp>
          <p:nvSpPr>
            <p:cNvPr id="11" name="ZoneTexte 10">
              <a:extLst>
                <a:ext uri="{FF2B5EF4-FFF2-40B4-BE49-F238E27FC236}">
                  <a16:creationId xmlns:a16="http://schemas.microsoft.com/office/drawing/2014/main" id="{A1CBFF21-4442-4857-A37C-79E09BA4087D}"/>
                </a:ext>
              </a:extLst>
            </p:cNvPr>
            <p:cNvSpPr txBox="1"/>
            <p:nvPr/>
          </p:nvSpPr>
          <p:spPr>
            <a:xfrm>
              <a:off x="5522650" y="2918222"/>
              <a:ext cx="3304414" cy="1021556"/>
            </a:xfrm>
            <a:prstGeom prst="round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fr-FR" b="1" dirty="0">
                  <a:solidFill>
                    <a:srgbClr val="009DC5"/>
                  </a:solidFill>
                </a:rPr>
                <a:t>Maison des Mines et des Ponts </a:t>
              </a:r>
              <a:br>
                <a:rPr lang="fr-FR" b="1" dirty="0">
                  <a:solidFill>
                    <a:srgbClr val="009DC5"/>
                  </a:solidFill>
                </a:rPr>
              </a:br>
              <a:r>
                <a:rPr lang="fr-FR" i="1" dirty="0"/>
                <a:t>CA</a:t>
              </a:r>
              <a:br>
                <a:rPr lang="fr-FR" dirty="0"/>
              </a:br>
              <a:r>
                <a:rPr lang="fr-FR" dirty="0" err="1">
                  <a:highlight>
                    <a:srgbClr val="FFFF00"/>
                  </a:highlight>
                </a:rPr>
                <a:t>M.Astier</a:t>
              </a:r>
              <a:endParaRPr lang="fr-FR" dirty="0">
                <a:highlight>
                  <a:srgbClr val="FFFF00"/>
                </a:highlight>
              </a:endParaRPr>
            </a:p>
          </p:txBody>
        </p:sp>
      </p:grpSp>
      <p:sp>
        <p:nvSpPr>
          <p:cNvPr id="12" name="ZoneTexte 11">
            <a:extLst>
              <a:ext uri="{FF2B5EF4-FFF2-40B4-BE49-F238E27FC236}">
                <a16:creationId xmlns:a16="http://schemas.microsoft.com/office/drawing/2014/main" id="{743B26D5-50B8-44AF-944B-5BBDDD315961}"/>
              </a:ext>
            </a:extLst>
          </p:cNvPr>
          <p:cNvSpPr txBox="1"/>
          <p:nvPr/>
        </p:nvSpPr>
        <p:spPr>
          <a:xfrm>
            <a:off x="4139952" y="5435478"/>
            <a:ext cx="1306488" cy="1316415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009DC5"/>
                </a:solidFill>
              </a:rPr>
              <a:t>Station F</a:t>
            </a:r>
            <a:br>
              <a:rPr lang="fr-FR" dirty="0"/>
            </a:br>
            <a:r>
              <a:rPr lang="fr-FR" i="1" dirty="0"/>
              <a:t>animation</a:t>
            </a:r>
            <a:br>
              <a:rPr lang="fr-FR" dirty="0"/>
            </a:br>
            <a:r>
              <a:rPr lang="fr-FR" dirty="0" err="1"/>
              <a:t>E.Fabre</a:t>
            </a:r>
            <a:r>
              <a:rPr lang="fr-FR" dirty="0"/>
              <a:t> + </a:t>
            </a:r>
            <a:r>
              <a:rPr lang="fr-FR" dirty="0" err="1"/>
              <a:t>O.Dupont</a:t>
            </a:r>
            <a:endParaRPr lang="fr-FR" dirty="0"/>
          </a:p>
        </p:txBody>
      </p:sp>
      <p:grpSp>
        <p:nvGrpSpPr>
          <p:cNvPr id="15" name="Groupe 14">
            <a:extLst>
              <a:ext uri="{FF2B5EF4-FFF2-40B4-BE49-F238E27FC236}">
                <a16:creationId xmlns:a16="http://schemas.microsoft.com/office/drawing/2014/main" id="{D1D85A58-A4F4-4DE5-BBEC-C4C06371ADC0}"/>
              </a:ext>
            </a:extLst>
          </p:cNvPr>
          <p:cNvGrpSpPr/>
          <p:nvPr/>
        </p:nvGrpSpPr>
        <p:grpSpPr>
          <a:xfrm>
            <a:off x="790988" y="4201655"/>
            <a:ext cx="7351408" cy="1023607"/>
            <a:chOff x="790988" y="4201655"/>
            <a:chExt cx="7351408" cy="1023607"/>
          </a:xfrm>
        </p:grpSpPr>
        <p:sp>
          <p:nvSpPr>
            <p:cNvPr id="9" name="ZoneTexte 8">
              <a:extLst>
                <a:ext uri="{FF2B5EF4-FFF2-40B4-BE49-F238E27FC236}">
                  <a16:creationId xmlns:a16="http://schemas.microsoft.com/office/drawing/2014/main" id="{D9F314F3-893D-4C1B-8FDA-A5C2BF473CF4}"/>
                </a:ext>
              </a:extLst>
            </p:cNvPr>
            <p:cNvSpPr txBox="1"/>
            <p:nvPr/>
          </p:nvSpPr>
          <p:spPr>
            <a:xfrm>
              <a:off x="2951228" y="4201655"/>
              <a:ext cx="2808312" cy="1021556"/>
            </a:xfrm>
            <a:prstGeom prst="round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fr-FR" b="1" dirty="0">
                  <a:solidFill>
                    <a:srgbClr val="009DC5"/>
                  </a:solidFill>
                </a:rPr>
                <a:t>ParisTech Alumni</a:t>
              </a:r>
              <a:br>
                <a:rPr lang="fr-FR" b="1" dirty="0">
                  <a:solidFill>
                    <a:srgbClr val="009DC5"/>
                  </a:solidFill>
                </a:rPr>
              </a:br>
              <a:r>
                <a:rPr lang="fr-FR" i="1" dirty="0"/>
                <a:t>CA</a:t>
              </a:r>
              <a:br>
                <a:rPr lang="fr-FR" dirty="0"/>
              </a:br>
              <a:r>
                <a:rPr lang="fr-FR" dirty="0" err="1"/>
                <a:t>T.Déau</a:t>
              </a:r>
              <a:r>
                <a:rPr lang="fr-FR" dirty="0"/>
                <a:t> (suppl. : </a:t>
              </a:r>
              <a:r>
                <a:rPr lang="fr-FR" dirty="0" err="1"/>
                <a:t>O.Dupont</a:t>
              </a:r>
              <a:r>
                <a:rPr lang="fr-FR" dirty="0"/>
                <a:t>)</a:t>
              </a:r>
            </a:p>
          </p:txBody>
        </p:sp>
        <p:sp>
          <p:nvSpPr>
            <p:cNvPr id="10" name="ZoneTexte 9">
              <a:extLst>
                <a:ext uri="{FF2B5EF4-FFF2-40B4-BE49-F238E27FC236}">
                  <a16:creationId xmlns:a16="http://schemas.microsoft.com/office/drawing/2014/main" id="{957EB253-5D6D-4157-A5AF-85CEDA6A72EE}"/>
                </a:ext>
              </a:extLst>
            </p:cNvPr>
            <p:cNvSpPr txBox="1"/>
            <p:nvPr/>
          </p:nvSpPr>
          <p:spPr>
            <a:xfrm>
              <a:off x="790988" y="4201655"/>
              <a:ext cx="1728192" cy="1021556"/>
            </a:xfrm>
            <a:prstGeom prst="round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fr-FR" b="1" dirty="0">
                  <a:solidFill>
                    <a:srgbClr val="009DC5"/>
                  </a:solidFill>
                </a:rPr>
                <a:t>IESF</a:t>
              </a:r>
              <a:br>
                <a:rPr lang="fr-FR" b="1" dirty="0">
                  <a:solidFill>
                    <a:srgbClr val="009DC5"/>
                  </a:solidFill>
                </a:rPr>
              </a:br>
              <a:r>
                <a:rPr lang="fr-FR" i="1" dirty="0"/>
                <a:t>CA</a:t>
              </a:r>
              <a:br>
                <a:rPr lang="fr-FR" dirty="0"/>
              </a:br>
              <a:r>
                <a:rPr lang="fr-FR" dirty="0"/>
                <a:t>D. de Robillard</a:t>
              </a:r>
            </a:p>
          </p:txBody>
        </p:sp>
        <p:sp>
          <p:nvSpPr>
            <p:cNvPr id="13" name="ZoneTexte 12">
              <a:extLst>
                <a:ext uri="{FF2B5EF4-FFF2-40B4-BE49-F238E27FC236}">
                  <a16:creationId xmlns:a16="http://schemas.microsoft.com/office/drawing/2014/main" id="{5E0CB73C-CECA-41D0-9BE5-FF34BA9807E5}"/>
                </a:ext>
              </a:extLst>
            </p:cNvPr>
            <p:cNvSpPr txBox="1"/>
            <p:nvPr/>
          </p:nvSpPr>
          <p:spPr>
            <a:xfrm>
              <a:off x="6191588" y="4203706"/>
              <a:ext cx="1950808" cy="1021556"/>
            </a:xfrm>
            <a:prstGeom prst="round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fr-FR" b="1" dirty="0">
                  <a:solidFill>
                    <a:srgbClr val="009DC5"/>
                  </a:solidFill>
                </a:rPr>
                <a:t>ParisTech Alumni</a:t>
              </a:r>
              <a:br>
                <a:rPr lang="fr-FR" b="1" dirty="0">
                  <a:solidFill>
                    <a:srgbClr val="009DC5"/>
                  </a:solidFill>
                </a:rPr>
              </a:br>
              <a:r>
                <a:rPr lang="fr-FR" i="1" dirty="0"/>
                <a:t>groupes</a:t>
              </a:r>
              <a:br>
                <a:rPr lang="fr-FR" dirty="0"/>
              </a:br>
              <a:r>
                <a:rPr lang="fr-FR" dirty="0" err="1"/>
                <a:t>X.Shen</a:t>
              </a:r>
              <a:endParaRPr lang="fr-FR" dirty="0"/>
            </a:p>
          </p:txBody>
        </p:sp>
      </p:grpSp>
    </p:spTree>
    <p:extLst>
      <p:ext uri="{BB962C8B-B14F-4D97-AF65-F5344CB8AC3E}">
        <p14:creationId xmlns:p14="http://schemas.microsoft.com/office/powerpoint/2010/main" val="1721107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EC6776B-EBDD-48AA-88CD-7EEFE4F975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Relations avec divers organismes (représentation)</a:t>
            </a:r>
          </a:p>
        </p:txBody>
      </p:sp>
      <p:grpSp>
        <p:nvGrpSpPr>
          <p:cNvPr id="3" name="Groupe 2">
            <a:extLst>
              <a:ext uri="{FF2B5EF4-FFF2-40B4-BE49-F238E27FC236}">
                <a16:creationId xmlns:a16="http://schemas.microsoft.com/office/drawing/2014/main" id="{64BB6F72-4E3B-4DFF-9441-5298CA12D71D}"/>
              </a:ext>
            </a:extLst>
          </p:cNvPr>
          <p:cNvGrpSpPr/>
          <p:nvPr/>
        </p:nvGrpSpPr>
        <p:grpSpPr>
          <a:xfrm>
            <a:off x="418392" y="1753908"/>
            <a:ext cx="8384185" cy="1328340"/>
            <a:chOff x="418392" y="1753908"/>
            <a:chExt cx="8384185" cy="1328340"/>
          </a:xfrm>
        </p:grpSpPr>
        <p:sp>
          <p:nvSpPr>
            <p:cNvPr id="4" name="ZoneTexte 3">
              <a:extLst>
                <a:ext uri="{FF2B5EF4-FFF2-40B4-BE49-F238E27FC236}">
                  <a16:creationId xmlns:a16="http://schemas.microsoft.com/office/drawing/2014/main" id="{53D9E424-5DA1-4063-93AE-D16449D4B66F}"/>
                </a:ext>
              </a:extLst>
            </p:cNvPr>
            <p:cNvSpPr txBox="1"/>
            <p:nvPr/>
          </p:nvSpPr>
          <p:spPr>
            <a:xfrm>
              <a:off x="418392" y="1754225"/>
              <a:ext cx="1810544" cy="1328023"/>
            </a:xfrm>
            <a:prstGeom prst="round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fr-FR" sz="2400" b="1" dirty="0" err="1">
                  <a:solidFill>
                    <a:srgbClr val="009DC5"/>
                  </a:solidFill>
                </a:rPr>
                <a:t>UnIPEF</a:t>
              </a:r>
              <a:br>
                <a:rPr lang="fr-FR" sz="2400" b="1" dirty="0">
                  <a:solidFill>
                    <a:srgbClr val="009DC5"/>
                  </a:solidFill>
                </a:rPr>
              </a:br>
              <a:r>
                <a:rPr lang="fr-FR" sz="2400" dirty="0" err="1"/>
                <a:t>T.Duclaux</a:t>
              </a:r>
              <a:endParaRPr lang="fr-FR" sz="2400" dirty="0"/>
            </a:p>
            <a:p>
              <a:r>
                <a:rPr lang="fr-FR" sz="2400" dirty="0"/>
                <a:t>(</a:t>
              </a:r>
              <a:r>
                <a:rPr lang="fr-FR" sz="2400" dirty="0" err="1"/>
                <a:t>S.Gourlet</a:t>
              </a:r>
              <a:r>
                <a:rPr lang="fr-FR" sz="2400" dirty="0"/>
                <a:t>)</a:t>
              </a:r>
            </a:p>
          </p:txBody>
        </p:sp>
        <p:sp>
          <p:nvSpPr>
            <p:cNvPr id="6" name="ZoneTexte 5">
              <a:extLst>
                <a:ext uri="{FF2B5EF4-FFF2-40B4-BE49-F238E27FC236}">
                  <a16:creationId xmlns:a16="http://schemas.microsoft.com/office/drawing/2014/main" id="{F1C77B59-428D-4F25-B65C-FD24F4C51529}"/>
                </a:ext>
              </a:extLst>
            </p:cNvPr>
            <p:cNvSpPr txBox="1"/>
            <p:nvPr/>
          </p:nvSpPr>
          <p:spPr>
            <a:xfrm>
              <a:off x="6375773" y="1958218"/>
              <a:ext cx="2426804" cy="919401"/>
            </a:xfrm>
            <a:prstGeom prst="round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fr-FR" sz="2400" b="1" dirty="0">
                  <a:solidFill>
                    <a:srgbClr val="009DC5"/>
                  </a:solidFill>
                </a:rPr>
                <a:t>AIPCM</a:t>
              </a:r>
              <a:br>
                <a:rPr lang="fr-FR" sz="2400" b="1" dirty="0">
                  <a:solidFill>
                    <a:srgbClr val="009DC5"/>
                  </a:solidFill>
                </a:rPr>
              </a:br>
              <a:r>
                <a:rPr lang="fr-FR" sz="2400" dirty="0" err="1"/>
                <a:t>A.Bego</a:t>
              </a:r>
              <a:r>
                <a:rPr lang="fr-FR" sz="2400" dirty="0"/>
                <a:t> </a:t>
              </a:r>
              <a:r>
                <a:rPr lang="fr-FR" sz="2400" dirty="0" err="1"/>
                <a:t>Ghina</a:t>
              </a:r>
              <a:endParaRPr lang="fr-FR" sz="2400" dirty="0"/>
            </a:p>
          </p:txBody>
        </p:sp>
        <p:sp>
          <p:nvSpPr>
            <p:cNvPr id="7" name="ZoneTexte 6">
              <a:extLst>
                <a:ext uri="{FF2B5EF4-FFF2-40B4-BE49-F238E27FC236}">
                  <a16:creationId xmlns:a16="http://schemas.microsoft.com/office/drawing/2014/main" id="{B5312884-0891-46E8-A49F-42213864AA2F}"/>
                </a:ext>
              </a:extLst>
            </p:cNvPr>
            <p:cNvSpPr txBox="1"/>
            <p:nvPr/>
          </p:nvSpPr>
          <p:spPr>
            <a:xfrm>
              <a:off x="2549663" y="1753908"/>
              <a:ext cx="3505383" cy="1328023"/>
            </a:xfrm>
            <a:prstGeom prst="round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fr-FR" sz="2400" b="1" dirty="0" err="1">
                  <a:solidFill>
                    <a:srgbClr val="009DC5"/>
                  </a:solidFill>
                </a:rPr>
                <a:t>UrbaPonts</a:t>
              </a:r>
              <a:br>
                <a:rPr lang="fr-FR" sz="2400" b="1" dirty="0">
                  <a:solidFill>
                    <a:srgbClr val="009DC5"/>
                  </a:solidFill>
                </a:rPr>
              </a:br>
              <a:r>
                <a:rPr lang="fr-FR" sz="2400" dirty="0" err="1"/>
                <a:t>P.Vidailhet</a:t>
              </a:r>
              <a:endParaRPr lang="fr-FR" sz="2400" dirty="0"/>
            </a:p>
            <a:p>
              <a:r>
                <a:rPr lang="fr-FR" sz="2400" dirty="0" err="1"/>
                <a:t>F.Awada</a:t>
              </a:r>
              <a:endParaRPr lang="fr-FR" sz="2400" dirty="0"/>
            </a:p>
          </p:txBody>
        </p:sp>
      </p:grpSp>
      <p:grpSp>
        <p:nvGrpSpPr>
          <p:cNvPr id="5" name="Groupe 4">
            <a:extLst>
              <a:ext uri="{FF2B5EF4-FFF2-40B4-BE49-F238E27FC236}">
                <a16:creationId xmlns:a16="http://schemas.microsoft.com/office/drawing/2014/main" id="{8179BD96-10FF-4FC3-A41C-8A92B31A40A3}"/>
              </a:ext>
            </a:extLst>
          </p:cNvPr>
          <p:cNvGrpSpPr/>
          <p:nvPr/>
        </p:nvGrpSpPr>
        <p:grpSpPr>
          <a:xfrm>
            <a:off x="418392" y="3367128"/>
            <a:ext cx="8549922" cy="1736646"/>
            <a:chOff x="418392" y="3367128"/>
            <a:chExt cx="8549922" cy="1736646"/>
          </a:xfrm>
        </p:grpSpPr>
        <p:sp>
          <p:nvSpPr>
            <p:cNvPr id="8" name="ZoneTexte 7">
              <a:extLst>
                <a:ext uri="{FF2B5EF4-FFF2-40B4-BE49-F238E27FC236}">
                  <a16:creationId xmlns:a16="http://schemas.microsoft.com/office/drawing/2014/main" id="{7F84909E-B72B-41C8-8E94-32E7BDF523F1}"/>
                </a:ext>
              </a:extLst>
            </p:cNvPr>
            <p:cNvSpPr txBox="1"/>
            <p:nvPr/>
          </p:nvSpPr>
          <p:spPr>
            <a:xfrm>
              <a:off x="418392" y="3571440"/>
              <a:ext cx="4044673" cy="1328023"/>
            </a:xfrm>
            <a:prstGeom prst="round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fr-FR" sz="2400" b="1" dirty="0">
                  <a:solidFill>
                    <a:srgbClr val="009DC5"/>
                  </a:solidFill>
                </a:rPr>
                <a:t>Grandes Ecoles du Féminin (GEF)</a:t>
              </a:r>
              <a:br>
                <a:rPr lang="fr-FR" sz="2400" b="1" dirty="0">
                  <a:solidFill>
                    <a:srgbClr val="009DC5"/>
                  </a:solidFill>
                </a:rPr>
              </a:br>
              <a:r>
                <a:rPr lang="fr-FR" sz="2400" dirty="0"/>
                <a:t>V. </a:t>
              </a:r>
              <a:r>
                <a:rPr lang="fr-FR" sz="2400" dirty="0" err="1"/>
                <a:t>Marsot-Seignol</a:t>
              </a:r>
              <a:r>
                <a:rPr lang="fr-FR" sz="2400" dirty="0"/>
                <a:t> ?</a:t>
              </a:r>
            </a:p>
          </p:txBody>
        </p:sp>
        <p:sp>
          <p:nvSpPr>
            <p:cNvPr id="11" name="ZoneTexte 10">
              <a:extLst>
                <a:ext uri="{FF2B5EF4-FFF2-40B4-BE49-F238E27FC236}">
                  <a16:creationId xmlns:a16="http://schemas.microsoft.com/office/drawing/2014/main" id="{A1CBFF21-4442-4857-A37C-79E09BA4087D}"/>
                </a:ext>
              </a:extLst>
            </p:cNvPr>
            <p:cNvSpPr txBox="1"/>
            <p:nvPr/>
          </p:nvSpPr>
          <p:spPr>
            <a:xfrm>
              <a:off x="4571999" y="3367128"/>
              <a:ext cx="4396315" cy="1736646"/>
            </a:xfrm>
            <a:prstGeom prst="round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fr-FR" sz="2400" b="1" dirty="0">
                  <a:solidFill>
                    <a:srgbClr val="009DC5"/>
                  </a:solidFill>
                </a:rPr>
                <a:t>Sciences ParisTech au Féminin</a:t>
              </a:r>
              <a:br>
                <a:rPr lang="fr-FR" sz="2400" b="1" dirty="0">
                  <a:solidFill>
                    <a:srgbClr val="009DC5"/>
                  </a:solidFill>
                </a:rPr>
              </a:br>
              <a:r>
                <a:rPr lang="fr-FR" sz="2400" dirty="0"/>
                <a:t>G. </a:t>
              </a:r>
              <a:r>
                <a:rPr lang="fr-FR" sz="2400" dirty="0" err="1"/>
                <a:t>Camos</a:t>
              </a:r>
              <a:r>
                <a:rPr lang="fr-FR" sz="2400" dirty="0"/>
                <a:t> </a:t>
              </a:r>
              <a:r>
                <a:rPr lang="fr-FR" sz="2400" dirty="0" err="1"/>
                <a:t>Daurella</a:t>
              </a:r>
              <a:endParaRPr lang="fr-FR" sz="2400" dirty="0"/>
            </a:p>
            <a:p>
              <a:r>
                <a:rPr lang="fr-FR" sz="2400" dirty="0"/>
                <a:t>V. </a:t>
              </a:r>
              <a:r>
                <a:rPr lang="fr-FR" sz="2400" dirty="0" err="1"/>
                <a:t>Marsot-Seignol</a:t>
              </a:r>
              <a:endParaRPr lang="fr-FR" sz="2400" dirty="0"/>
            </a:p>
            <a:p>
              <a:r>
                <a:rPr lang="fr-FR" sz="2400" dirty="0"/>
                <a:t>N. Ricard ?</a:t>
              </a:r>
            </a:p>
          </p:txBody>
        </p:sp>
      </p:grpSp>
      <p:sp>
        <p:nvSpPr>
          <p:cNvPr id="12" name="ZoneTexte 11">
            <a:extLst>
              <a:ext uri="{FF2B5EF4-FFF2-40B4-BE49-F238E27FC236}">
                <a16:creationId xmlns:a16="http://schemas.microsoft.com/office/drawing/2014/main" id="{743B26D5-50B8-44AF-944B-5BBDDD315961}"/>
              </a:ext>
            </a:extLst>
          </p:cNvPr>
          <p:cNvSpPr txBox="1"/>
          <p:nvPr/>
        </p:nvSpPr>
        <p:spPr>
          <a:xfrm>
            <a:off x="2054291" y="5388655"/>
            <a:ext cx="5035415" cy="1328023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009DC5"/>
                </a:solidFill>
              </a:rPr>
              <a:t>Business Angels des Grandes Ecoles</a:t>
            </a:r>
            <a:br>
              <a:rPr lang="fr-FR" sz="2400" dirty="0"/>
            </a:br>
            <a:r>
              <a:rPr lang="fr-FR" sz="2400" dirty="0" err="1"/>
              <a:t>LM.Pons</a:t>
            </a:r>
            <a:endParaRPr lang="fr-FR" sz="2400" dirty="0"/>
          </a:p>
          <a:p>
            <a:r>
              <a:rPr lang="fr-FR" sz="2400" dirty="0" err="1"/>
              <a:t>H.Jannet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2238204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EC6776B-EBDD-48AA-88CD-7EEFE4F975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29663"/>
            <a:ext cx="8229600" cy="1143000"/>
          </a:xfrm>
        </p:spPr>
        <p:txBody>
          <a:bodyPr>
            <a:normAutofit/>
          </a:bodyPr>
          <a:lstStyle/>
          <a:p>
            <a:r>
              <a:rPr lang="fr-FR" dirty="0"/>
              <a:t>Tâches associatives prioritaires</a:t>
            </a:r>
          </a:p>
        </p:txBody>
      </p:sp>
      <p:grpSp>
        <p:nvGrpSpPr>
          <p:cNvPr id="3" name="Groupe 2">
            <a:extLst>
              <a:ext uri="{FF2B5EF4-FFF2-40B4-BE49-F238E27FC236}">
                <a16:creationId xmlns:a16="http://schemas.microsoft.com/office/drawing/2014/main" id="{B5AF4877-0029-41C9-A36D-F17F82A9F4A4}"/>
              </a:ext>
            </a:extLst>
          </p:cNvPr>
          <p:cNvGrpSpPr/>
          <p:nvPr/>
        </p:nvGrpSpPr>
        <p:grpSpPr>
          <a:xfrm>
            <a:off x="211291" y="1641296"/>
            <a:ext cx="6818972" cy="2812182"/>
            <a:chOff x="211291" y="1641296"/>
            <a:chExt cx="6818972" cy="2812182"/>
          </a:xfrm>
        </p:grpSpPr>
        <p:sp>
          <p:nvSpPr>
            <p:cNvPr id="6" name="ZoneTexte 5">
              <a:extLst>
                <a:ext uri="{FF2B5EF4-FFF2-40B4-BE49-F238E27FC236}">
                  <a16:creationId xmlns:a16="http://schemas.microsoft.com/office/drawing/2014/main" id="{F1C77B59-428D-4F25-B65C-FD24F4C51529}"/>
                </a:ext>
              </a:extLst>
            </p:cNvPr>
            <p:cNvSpPr txBox="1"/>
            <p:nvPr/>
          </p:nvSpPr>
          <p:spPr>
            <a:xfrm>
              <a:off x="211292" y="2512521"/>
              <a:ext cx="3834723" cy="1940957"/>
            </a:xfrm>
            <a:prstGeom prst="round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fr-FR" b="1" dirty="0">
                  <a:solidFill>
                    <a:srgbClr val="009DC5"/>
                  </a:solidFill>
                </a:rPr>
                <a:t>Groupes professionnels</a:t>
              </a:r>
              <a:br>
                <a:rPr lang="fr-FR" b="1" dirty="0">
                  <a:solidFill>
                    <a:srgbClr val="009DC5"/>
                  </a:solidFill>
                </a:rPr>
              </a:br>
              <a:r>
                <a:rPr lang="en-US" dirty="0"/>
                <a:t>E. Fabre</a:t>
              </a:r>
              <a:endParaRPr lang="fr-FR" dirty="0"/>
            </a:p>
            <a:p>
              <a:r>
                <a:rPr lang="en-US" dirty="0"/>
                <a:t>E. </a:t>
              </a:r>
              <a:r>
                <a:rPr lang="en-US" dirty="0" err="1"/>
                <a:t>Coursin</a:t>
              </a:r>
              <a:r>
                <a:rPr lang="en-US" dirty="0"/>
                <a:t> (XMP Consult)</a:t>
              </a:r>
              <a:endParaRPr lang="fr-FR" dirty="0"/>
            </a:p>
            <a:p>
              <a:r>
                <a:rPr lang="fr-FR" dirty="0">
                  <a:highlight>
                    <a:srgbClr val="FFFF00"/>
                  </a:highlight>
                </a:rPr>
                <a:t>C. Mini (Transition Energétique) ?</a:t>
              </a:r>
            </a:p>
            <a:p>
              <a:r>
                <a:rPr lang="fr-FR" dirty="0">
                  <a:highlight>
                    <a:srgbClr val="FFFF00"/>
                  </a:highlight>
                </a:rPr>
                <a:t>M. Astier (Transition Energétique) ?</a:t>
              </a:r>
            </a:p>
            <a:p>
              <a:r>
                <a:rPr lang="fr-FR" dirty="0">
                  <a:highlight>
                    <a:srgbClr val="FFFF00"/>
                  </a:highlight>
                </a:rPr>
                <a:t>R. Damour (XPP Immobilier) ?</a:t>
              </a:r>
            </a:p>
          </p:txBody>
        </p:sp>
        <p:sp>
          <p:nvSpPr>
            <p:cNvPr id="12" name="ZoneTexte 11">
              <a:extLst>
                <a:ext uri="{FF2B5EF4-FFF2-40B4-BE49-F238E27FC236}">
                  <a16:creationId xmlns:a16="http://schemas.microsoft.com/office/drawing/2014/main" id="{743B26D5-50B8-44AF-944B-5BBDDD315961}"/>
                </a:ext>
              </a:extLst>
            </p:cNvPr>
            <p:cNvSpPr txBox="1"/>
            <p:nvPr/>
          </p:nvSpPr>
          <p:spPr>
            <a:xfrm>
              <a:off x="211291" y="1641296"/>
              <a:ext cx="3834723" cy="715089"/>
            </a:xfrm>
            <a:prstGeom prst="round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fr-FR" b="1" dirty="0">
                  <a:solidFill>
                    <a:srgbClr val="009DC5"/>
                  </a:solidFill>
                </a:rPr>
                <a:t>Groupes géo « International »</a:t>
              </a:r>
              <a:br>
                <a:rPr lang="fr-FR" dirty="0"/>
              </a:br>
              <a:r>
                <a:rPr lang="fr-FR" dirty="0" err="1"/>
                <a:t>E.Fabre</a:t>
              </a:r>
              <a:endParaRPr lang="fr-FR" dirty="0"/>
            </a:p>
          </p:txBody>
        </p:sp>
        <p:sp>
          <p:nvSpPr>
            <p:cNvPr id="13" name="ZoneTexte 12">
              <a:extLst>
                <a:ext uri="{FF2B5EF4-FFF2-40B4-BE49-F238E27FC236}">
                  <a16:creationId xmlns:a16="http://schemas.microsoft.com/office/drawing/2014/main" id="{5E0CB73C-CECA-41D0-9BE5-FF34BA9807E5}"/>
                </a:ext>
              </a:extLst>
            </p:cNvPr>
            <p:cNvSpPr txBox="1"/>
            <p:nvPr/>
          </p:nvSpPr>
          <p:spPr>
            <a:xfrm>
              <a:off x="4221951" y="1652225"/>
              <a:ext cx="2808312" cy="1634490"/>
            </a:xfrm>
            <a:prstGeom prst="round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fr-FR" b="1" dirty="0">
                  <a:solidFill>
                    <a:srgbClr val="009DC5"/>
                  </a:solidFill>
                </a:rPr>
                <a:t>Groupes géo « France »</a:t>
              </a:r>
              <a:br>
                <a:rPr lang="fr-FR" b="1" dirty="0">
                  <a:solidFill>
                    <a:srgbClr val="009DC5"/>
                  </a:solidFill>
                </a:rPr>
              </a:br>
              <a:r>
                <a:rPr lang="fr-FR" dirty="0"/>
                <a:t>Eric Fabre</a:t>
              </a:r>
            </a:p>
            <a:p>
              <a:r>
                <a:rPr lang="fr-FR" dirty="0"/>
                <a:t>Marianne Gardel-</a:t>
              </a:r>
              <a:r>
                <a:rPr lang="fr-FR" dirty="0" err="1"/>
                <a:t>Paccard</a:t>
              </a:r>
              <a:r>
                <a:rPr lang="fr-FR" dirty="0"/>
                <a:t> (</a:t>
              </a:r>
              <a:r>
                <a:rPr lang="fr-FR" dirty="0" err="1"/>
                <a:t>Rhone-Alpes</a:t>
              </a:r>
              <a:r>
                <a:rPr lang="fr-FR" dirty="0"/>
                <a:t>)</a:t>
              </a:r>
            </a:p>
            <a:p>
              <a:r>
                <a:rPr lang="fr-FR" dirty="0">
                  <a:highlight>
                    <a:srgbClr val="FFFF00"/>
                  </a:highlight>
                </a:rPr>
                <a:t>Philippe Yvon (Rh- Alpes)?</a:t>
              </a:r>
            </a:p>
          </p:txBody>
        </p:sp>
      </p:grpSp>
      <p:grpSp>
        <p:nvGrpSpPr>
          <p:cNvPr id="16" name="Groupe 15">
            <a:extLst>
              <a:ext uri="{FF2B5EF4-FFF2-40B4-BE49-F238E27FC236}">
                <a16:creationId xmlns:a16="http://schemas.microsoft.com/office/drawing/2014/main" id="{59382F9E-83B7-46EF-9D2E-E22EB5FD006D}"/>
              </a:ext>
            </a:extLst>
          </p:cNvPr>
          <p:cNvGrpSpPr/>
          <p:nvPr/>
        </p:nvGrpSpPr>
        <p:grpSpPr>
          <a:xfrm>
            <a:off x="5529134" y="1510318"/>
            <a:ext cx="3509156" cy="4455334"/>
            <a:chOff x="5529134" y="1510318"/>
            <a:chExt cx="3509156" cy="4455334"/>
          </a:xfrm>
        </p:grpSpPr>
        <p:sp>
          <p:nvSpPr>
            <p:cNvPr id="4" name="ZoneTexte 3">
              <a:extLst>
                <a:ext uri="{FF2B5EF4-FFF2-40B4-BE49-F238E27FC236}">
                  <a16:creationId xmlns:a16="http://schemas.microsoft.com/office/drawing/2014/main" id="{53D9E424-5DA1-4063-93AE-D16449D4B66F}"/>
                </a:ext>
              </a:extLst>
            </p:cNvPr>
            <p:cNvSpPr txBox="1"/>
            <p:nvPr/>
          </p:nvSpPr>
          <p:spPr>
            <a:xfrm>
              <a:off x="7470626" y="1510318"/>
              <a:ext cx="1567664" cy="2442270"/>
            </a:xfrm>
            <a:prstGeom prst="round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fr-FR" b="1" dirty="0">
                  <a:solidFill>
                    <a:srgbClr val="009DC5"/>
                  </a:solidFill>
                </a:rPr>
                <a:t>Service Carrières</a:t>
              </a:r>
              <a:br>
                <a:rPr lang="fr-FR" b="1" dirty="0">
                  <a:solidFill>
                    <a:srgbClr val="009DC5"/>
                  </a:solidFill>
                </a:rPr>
              </a:br>
              <a:r>
                <a:rPr lang="fr-FR" dirty="0"/>
                <a:t>O. Bret</a:t>
              </a:r>
            </a:p>
            <a:p>
              <a:r>
                <a:rPr lang="fr-FR" b="1" dirty="0"/>
                <a:t>V. Desvignes</a:t>
              </a:r>
              <a:br>
                <a:rPr lang="fr-FR" b="1" dirty="0"/>
              </a:br>
              <a:r>
                <a:rPr lang="fr-FR" dirty="0"/>
                <a:t>N. Ricard</a:t>
              </a:r>
              <a:br>
                <a:rPr lang="fr-FR" dirty="0"/>
              </a:br>
              <a:r>
                <a:rPr lang="fr-FR" dirty="0"/>
                <a:t>X. Shen</a:t>
              </a:r>
              <a:br>
                <a:rPr lang="fr-FR" dirty="0"/>
              </a:br>
              <a:r>
                <a:rPr lang="fr-FR" dirty="0"/>
                <a:t>P. Vidailhet</a:t>
              </a:r>
            </a:p>
            <a:p>
              <a:r>
                <a:rPr lang="fr-FR" dirty="0"/>
                <a:t>C. Persoz</a:t>
              </a:r>
            </a:p>
          </p:txBody>
        </p:sp>
        <p:sp>
          <p:nvSpPr>
            <p:cNvPr id="8" name="ZoneTexte 7">
              <a:extLst>
                <a:ext uri="{FF2B5EF4-FFF2-40B4-BE49-F238E27FC236}">
                  <a16:creationId xmlns:a16="http://schemas.microsoft.com/office/drawing/2014/main" id="{7F84909E-B72B-41C8-8E94-32E7BDF523F1}"/>
                </a:ext>
              </a:extLst>
            </p:cNvPr>
            <p:cNvSpPr txBox="1"/>
            <p:nvPr/>
          </p:nvSpPr>
          <p:spPr>
            <a:xfrm>
              <a:off x="7543521" y="4166790"/>
              <a:ext cx="1494769" cy="1620203"/>
            </a:xfrm>
            <a:prstGeom prst="round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fr-FR" b="1" dirty="0">
                  <a:solidFill>
                    <a:srgbClr val="009DC5"/>
                  </a:solidFill>
                </a:rPr>
                <a:t>Relations élèves</a:t>
              </a:r>
              <a:br>
                <a:rPr lang="fr-FR" b="1" dirty="0">
                  <a:solidFill>
                    <a:srgbClr val="009DC5"/>
                  </a:solidFill>
                </a:rPr>
              </a:br>
              <a:r>
                <a:rPr lang="fr-FR" dirty="0"/>
                <a:t>Eric Fabre</a:t>
              </a:r>
              <a:br>
                <a:rPr lang="fr-FR" dirty="0"/>
              </a:br>
              <a:r>
                <a:rPr lang="fr-FR" dirty="0"/>
                <a:t>Groupe Carrières</a:t>
              </a:r>
            </a:p>
          </p:txBody>
        </p:sp>
        <p:sp>
          <p:nvSpPr>
            <p:cNvPr id="14" name="ZoneTexte 13">
              <a:extLst>
                <a:ext uri="{FF2B5EF4-FFF2-40B4-BE49-F238E27FC236}">
                  <a16:creationId xmlns:a16="http://schemas.microsoft.com/office/drawing/2014/main" id="{498A1341-E844-4C89-A4D6-AB8460482895}"/>
                </a:ext>
              </a:extLst>
            </p:cNvPr>
            <p:cNvSpPr txBox="1"/>
            <p:nvPr/>
          </p:nvSpPr>
          <p:spPr>
            <a:xfrm>
              <a:off x="5529134" y="3737874"/>
              <a:ext cx="1845541" cy="2227778"/>
            </a:xfrm>
            <a:prstGeom prst="round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fr-FR" b="1" dirty="0">
                  <a:solidFill>
                    <a:srgbClr val="009DC5"/>
                  </a:solidFill>
                </a:rPr>
                <a:t>Parrainage international</a:t>
              </a:r>
              <a:br>
                <a:rPr lang="fr-FR" b="1" dirty="0">
                  <a:solidFill>
                    <a:srgbClr val="009DC5"/>
                  </a:solidFill>
                </a:rPr>
              </a:br>
              <a:r>
                <a:rPr lang="fr-FR" dirty="0"/>
                <a:t>P. Michaux</a:t>
              </a:r>
              <a:br>
                <a:rPr lang="fr-FR" dirty="0"/>
              </a:br>
              <a:r>
                <a:rPr lang="fr-FR" dirty="0"/>
                <a:t>C. </a:t>
              </a:r>
              <a:r>
                <a:rPr lang="fr-FR" dirty="0" err="1"/>
                <a:t>Dodé</a:t>
              </a:r>
              <a:br>
                <a:rPr lang="fr-FR" dirty="0"/>
              </a:br>
              <a:r>
                <a:rPr lang="fr-FR" dirty="0"/>
                <a:t>A. Vigouroux</a:t>
              </a:r>
            </a:p>
            <a:p>
              <a:r>
                <a:rPr lang="fr-FR" dirty="0"/>
                <a:t>C. Cabrera</a:t>
              </a:r>
              <a:br>
                <a:rPr lang="fr-FR" dirty="0"/>
              </a:br>
              <a:r>
                <a:rPr lang="fr-FR" dirty="0"/>
                <a:t>P. Vidailhet?</a:t>
              </a:r>
            </a:p>
          </p:txBody>
        </p:sp>
      </p:grpSp>
      <p:grpSp>
        <p:nvGrpSpPr>
          <p:cNvPr id="17" name="Groupe 16">
            <a:extLst>
              <a:ext uri="{FF2B5EF4-FFF2-40B4-BE49-F238E27FC236}">
                <a16:creationId xmlns:a16="http://schemas.microsoft.com/office/drawing/2014/main" id="{D78FB6D7-A993-498E-ABDA-6C92AB8AA662}"/>
              </a:ext>
            </a:extLst>
          </p:cNvPr>
          <p:cNvGrpSpPr/>
          <p:nvPr/>
        </p:nvGrpSpPr>
        <p:grpSpPr>
          <a:xfrm>
            <a:off x="180098" y="4783356"/>
            <a:ext cx="5396825" cy="1897385"/>
            <a:chOff x="180098" y="4783356"/>
            <a:chExt cx="5396825" cy="1897385"/>
          </a:xfrm>
        </p:grpSpPr>
        <p:sp>
          <p:nvSpPr>
            <p:cNvPr id="5" name="ZoneTexte 4">
              <a:extLst>
                <a:ext uri="{FF2B5EF4-FFF2-40B4-BE49-F238E27FC236}">
                  <a16:creationId xmlns:a16="http://schemas.microsoft.com/office/drawing/2014/main" id="{6FC98696-7D8F-419A-A108-27275F591633}"/>
                </a:ext>
              </a:extLst>
            </p:cNvPr>
            <p:cNvSpPr txBox="1"/>
            <p:nvPr/>
          </p:nvSpPr>
          <p:spPr>
            <a:xfrm>
              <a:off x="4218974" y="5965651"/>
              <a:ext cx="1357949" cy="715089"/>
            </a:xfrm>
            <a:prstGeom prst="round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fr-FR" b="1" dirty="0">
                  <a:solidFill>
                    <a:srgbClr val="009DC5"/>
                  </a:solidFill>
                </a:rPr>
                <a:t>Cotisations</a:t>
              </a:r>
              <a:r>
                <a:rPr lang="fr-FR" dirty="0"/>
                <a:t> </a:t>
              </a:r>
              <a:br>
                <a:rPr lang="fr-FR" dirty="0"/>
              </a:br>
              <a:endParaRPr lang="fr-FR" dirty="0"/>
            </a:p>
          </p:txBody>
        </p:sp>
        <p:sp>
          <p:nvSpPr>
            <p:cNvPr id="9" name="ZoneTexte 8">
              <a:extLst>
                <a:ext uri="{FF2B5EF4-FFF2-40B4-BE49-F238E27FC236}">
                  <a16:creationId xmlns:a16="http://schemas.microsoft.com/office/drawing/2014/main" id="{D9F314F3-893D-4C1B-8FDA-A5C2BF473CF4}"/>
                </a:ext>
              </a:extLst>
            </p:cNvPr>
            <p:cNvSpPr txBox="1"/>
            <p:nvPr/>
          </p:nvSpPr>
          <p:spPr>
            <a:xfrm>
              <a:off x="2214606" y="5085765"/>
              <a:ext cx="1807192" cy="715089"/>
            </a:xfrm>
            <a:prstGeom prst="round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fr-FR" b="1" dirty="0">
                  <a:solidFill>
                    <a:srgbClr val="009DC5"/>
                  </a:solidFill>
                </a:rPr>
                <a:t>Club des Ponts</a:t>
              </a:r>
              <a:br>
                <a:rPr lang="fr-FR" b="1" dirty="0">
                  <a:solidFill>
                    <a:srgbClr val="009DC5"/>
                  </a:solidFill>
                </a:rPr>
              </a:br>
              <a:r>
                <a:rPr lang="fr-FR" dirty="0" err="1"/>
                <a:t>O.Dupont</a:t>
              </a:r>
              <a:endParaRPr lang="fr-FR" dirty="0"/>
            </a:p>
          </p:txBody>
        </p:sp>
        <p:sp>
          <p:nvSpPr>
            <p:cNvPr id="10" name="ZoneTexte 9">
              <a:extLst>
                <a:ext uri="{FF2B5EF4-FFF2-40B4-BE49-F238E27FC236}">
                  <a16:creationId xmlns:a16="http://schemas.microsoft.com/office/drawing/2014/main" id="{957EB253-5D6D-4157-A5AF-85CEDA6A72EE}"/>
                </a:ext>
              </a:extLst>
            </p:cNvPr>
            <p:cNvSpPr txBox="1"/>
            <p:nvPr/>
          </p:nvSpPr>
          <p:spPr>
            <a:xfrm>
              <a:off x="180098" y="4783356"/>
              <a:ext cx="1925918" cy="1328023"/>
            </a:xfrm>
            <a:prstGeom prst="round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fr-FR" b="1" dirty="0">
                  <a:solidFill>
                    <a:srgbClr val="009DC5"/>
                  </a:solidFill>
                </a:rPr>
                <a:t>Comité de rédaction PAM</a:t>
              </a:r>
              <a:br>
                <a:rPr lang="fr-FR" b="1" dirty="0">
                  <a:solidFill>
                    <a:srgbClr val="009DC5"/>
                  </a:solidFill>
                </a:rPr>
              </a:br>
              <a:r>
                <a:rPr lang="fr-FR" dirty="0" err="1"/>
                <a:t>B.Rowenczyn</a:t>
              </a:r>
              <a:endParaRPr lang="fr-FR" dirty="0"/>
            </a:p>
            <a:p>
              <a:r>
                <a:rPr lang="fr-FR" dirty="0" err="1">
                  <a:highlight>
                    <a:srgbClr val="FFFF00"/>
                  </a:highlight>
                </a:rPr>
                <a:t>H.Metzger</a:t>
              </a:r>
              <a:r>
                <a:rPr lang="fr-FR" dirty="0">
                  <a:highlight>
                    <a:srgbClr val="FFFF00"/>
                  </a:highlight>
                </a:rPr>
                <a:t> ?</a:t>
              </a:r>
            </a:p>
          </p:txBody>
        </p:sp>
        <p:sp>
          <p:nvSpPr>
            <p:cNvPr id="15" name="ZoneTexte 14">
              <a:extLst>
                <a:ext uri="{FF2B5EF4-FFF2-40B4-BE49-F238E27FC236}">
                  <a16:creationId xmlns:a16="http://schemas.microsoft.com/office/drawing/2014/main" id="{C3E01A8B-91FF-4CAB-A720-9732EA5885BD}"/>
                </a:ext>
              </a:extLst>
            </p:cNvPr>
            <p:cNvSpPr txBox="1"/>
            <p:nvPr/>
          </p:nvSpPr>
          <p:spPr>
            <a:xfrm>
              <a:off x="2214606" y="5965652"/>
              <a:ext cx="1807192" cy="715089"/>
            </a:xfrm>
            <a:prstGeom prst="round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fr-FR" b="1" dirty="0">
                  <a:solidFill>
                    <a:srgbClr val="009DC5"/>
                  </a:solidFill>
                </a:rPr>
                <a:t>Réseaux sociaux</a:t>
              </a:r>
              <a:br>
                <a:rPr lang="fr-FR" b="1" dirty="0">
                  <a:solidFill>
                    <a:srgbClr val="009DC5"/>
                  </a:solidFill>
                </a:rPr>
              </a:br>
              <a:r>
                <a:rPr lang="fr-FR" dirty="0" err="1"/>
                <a:t>G.Ferré</a:t>
              </a:r>
              <a:r>
                <a:rPr lang="fr-FR" dirty="0"/>
                <a:t> 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52238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INFORMATIONS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Sondage aux </a:t>
            </a:r>
            <a:r>
              <a:rPr lang="fr-FR" dirty="0" err="1"/>
              <a:t>alumni</a:t>
            </a:r>
            <a:r>
              <a:rPr lang="fr-FR" dirty="0"/>
              <a:t> (</a:t>
            </a:r>
            <a:r>
              <a:rPr lang="fr-FR" dirty="0" err="1"/>
              <a:t>E.Coursin</a:t>
            </a:r>
            <a:r>
              <a:rPr lang="fr-FR" dirty="0"/>
              <a:t>)</a:t>
            </a:r>
          </a:p>
          <a:p>
            <a:r>
              <a:rPr lang="fr-FR" dirty="0"/>
              <a:t>Solidarité (</a:t>
            </a:r>
            <a:r>
              <a:rPr lang="fr-FR" dirty="0" err="1"/>
              <a:t>P.Vidailhet</a:t>
            </a:r>
            <a:r>
              <a:rPr lang="fr-FR" dirty="0"/>
              <a:t>)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606539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85ca847f02_0_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21590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400" b="1" dirty="0">
                <a:solidFill>
                  <a:schemeClr val="dk2"/>
                </a:solidFill>
                <a:latin typeface="+mj-lt"/>
              </a:rPr>
              <a:t>Objectif recherché :</a:t>
            </a:r>
            <a:endParaRPr sz="2400" b="1" dirty="0">
              <a:latin typeface="+mj-lt"/>
              <a:ea typeface="Times New Roman"/>
              <a:cs typeface="Times New Roman"/>
              <a:sym typeface="Times New Roman"/>
            </a:endParaRPr>
          </a:p>
          <a:p>
            <a:pPr marL="457200" marR="2159000" lvl="0" indent="-3619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100"/>
              <a:buFont typeface="Arial"/>
              <a:buChar char="●"/>
            </a:pPr>
            <a:r>
              <a:rPr lang="fr-FR" sz="1400" dirty="0">
                <a:latin typeface="+mj-lt"/>
                <a:ea typeface="Arial"/>
                <a:cs typeface="Arial"/>
                <a:sym typeface="Arial"/>
              </a:rPr>
              <a:t>Identifier le périmètre d’action légitime et les axes de progrès</a:t>
            </a:r>
            <a:endParaRPr sz="1400" dirty="0">
              <a:latin typeface="+mj-lt"/>
              <a:ea typeface="Arial"/>
              <a:cs typeface="Arial"/>
              <a:sym typeface="Arial"/>
            </a:endParaRPr>
          </a:p>
          <a:p>
            <a:pPr marL="457200" lvl="0" indent="-3619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100"/>
              <a:buFont typeface="Arial"/>
              <a:buChar char="●"/>
            </a:pPr>
            <a:r>
              <a:rPr lang="fr-FR" sz="1400" dirty="0">
                <a:latin typeface="+mj-lt"/>
                <a:ea typeface="Arial"/>
                <a:cs typeface="Arial"/>
                <a:sym typeface="Arial"/>
              </a:rPr>
              <a:t>Faire travailler le séminaire de septembre sur des actions concrètes pour chaque population pour augmenter le nombre de cotisants</a:t>
            </a:r>
            <a:endParaRPr sz="1400" dirty="0">
              <a:latin typeface="+mj-lt"/>
              <a:ea typeface="Arial"/>
              <a:cs typeface="Arial"/>
              <a:sym typeface="Arial"/>
            </a:endParaRPr>
          </a:p>
          <a:p>
            <a:pPr marL="457200" lvl="0" indent="-3619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100"/>
              <a:buFont typeface="Arial"/>
              <a:buChar char="●"/>
            </a:pPr>
            <a:r>
              <a:rPr lang="fr-FR" sz="1400" dirty="0">
                <a:latin typeface="+mj-lt"/>
                <a:ea typeface="Arial"/>
                <a:cs typeface="Arial"/>
                <a:sym typeface="Arial"/>
              </a:rPr>
              <a:t>Elaborer des supports de communication pour utilisation rapide et concrète </a:t>
            </a:r>
            <a:endParaRPr sz="1400" dirty="0">
              <a:latin typeface="+mj-lt"/>
              <a:ea typeface="Arial"/>
              <a:cs typeface="Arial"/>
              <a:sym typeface="Arial"/>
            </a:endParaRPr>
          </a:p>
          <a:p>
            <a:pPr marL="0" marR="81280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-FR" sz="2400" b="1" dirty="0">
                <a:solidFill>
                  <a:schemeClr val="dk2"/>
                </a:solidFill>
                <a:latin typeface="+mj-lt"/>
              </a:rPr>
              <a:t>Réalisation de 3 questionnaires pour 3 populations :</a:t>
            </a:r>
            <a:endParaRPr sz="2400" b="1" dirty="0">
              <a:latin typeface="+mj-lt"/>
              <a:ea typeface="Times New Roman"/>
              <a:cs typeface="Times New Roman"/>
              <a:sym typeface="Times New Roman"/>
            </a:endParaRPr>
          </a:p>
          <a:p>
            <a:pPr marL="457200" lvl="0" indent="-31750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400"/>
              <a:buFont typeface="Arial"/>
              <a:buAutoNum type="arabicPeriod"/>
            </a:pPr>
            <a:r>
              <a:rPr lang="fr-FR" sz="1400" b="1" dirty="0">
                <a:latin typeface="+mj-lt"/>
                <a:ea typeface="Arial"/>
                <a:cs typeface="Arial"/>
                <a:sym typeface="Arial"/>
              </a:rPr>
              <a:t>Elèves : </a:t>
            </a:r>
            <a:r>
              <a:rPr lang="fr-FR" sz="1400" dirty="0">
                <a:latin typeface="+mj-lt"/>
                <a:ea typeface="Arial"/>
                <a:cs typeface="Arial"/>
                <a:sym typeface="Arial"/>
              </a:rPr>
              <a:t>Identifier les futurs cotisants, les messages attendus par cette population</a:t>
            </a:r>
            <a:endParaRPr sz="1400" dirty="0">
              <a:latin typeface="+mj-lt"/>
              <a:ea typeface="Arial"/>
              <a:cs typeface="Arial"/>
              <a:sym typeface="Arial"/>
            </a:endParaRPr>
          </a:p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AutoNum type="arabicPeriod"/>
            </a:pPr>
            <a:r>
              <a:rPr lang="fr-FR" sz="1400" b="1" dirty="0">
                <a:latin typeface="+mj-lt"/>
                <a:ea typeface="Arial"/>
                <a:cs typeface="Arial"/>
                <a:sym typeface="Arial"/>
              </a:rPr>
              <a:t>Cotisants, ancien cotisant (dans les derniers 10 ans), participants à des manifestations et non cotisants :</a:t>
            </a:r>
            <a:r>
              <a:rPr lang="fr-FR" sz="1400" dirty="0">
                <a:latin typeface="+mj-lt"/>
                <a:ea typeface="Arial"/>
                <a:cs typeface="Arial"/>
                <a:sym typeface="Arial"/>
              </a:rPr>
              <a:t>  Identifier les attentes, ce qui ferait revenir les anciens ou adhérer</a:t>
            </a:r>
            <a:endParaRPr sz="1400" dirty="0">
              <a:latin typeface="+mj-lt"/>
              <a:ea typeface="Arial"/>
              <a:cs typeface="Arial"/>
              <a:sym typeface="Arial"/>
            </a:endParaRPr>
          </a:p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AutoNum type="arabicPeriod"/>
            </a:pPr>
            <a:r>
              <a:rPr lang="fr-FR" sz="1400" b="1" dirty="0">
                <a:latin typeface="+mj-lt"/>
                <a:ea typeface="Arial"/>
                <a:cs typeface="Arial"/>
                <a:sym typeface="Arial"/>
              </a:rPr>
              <a:t>Anciens n’ayant jamais cotisé : </a:t>
            </a:r>
            <a:r>
              <a:rPr lang="fr-FR" sz="1400" dirty="0">
                <a:latin typeface="+mj-lt"/>
                <a:ea typeface="Arial"/>
                <a:cs typeface="Arial"/>
                <a:sym typeface="Arial"/>
              </a:rPr>
              <a:t>Identifier les attentes, ce qui les ferait venir</a:t>
            </a:r>
            <a:endParaRPr sz="1400" dirty="0">
              <a:latin typeface="+mj-lt"/>
              <a:ea typeface="Arial"/>
              <a:cs typeface="Arial"/>
              <a:sym typeface="Arial"/>
            </a:endParaRPr>
          </a:p>
          <a:p>
            <a:pPr marL="0" marR="81280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fr-FR" sz="2400" b="1" dirty="0">
                <a:solidFill>
                  <a:schemeClr val="dk2"/>
                </a:solidFill>
                <a:latin typeface="+mj-lt"/>
              </a:rPr>
              <a:t>Un débranchement pour le service carrière :</a:t>
            </a:r>
            <a:endParaRPr sz="2400" b="1" dirty="0">
              <a:solidFill>
                <a:schemeClr val="dk2"/>
              </a:solidFill>
              <a:latin typeface="+mj-lt"/>
            </a:endParaRPr>
          </a:p>
          <a:p>
            <a:pPr marL="457200" marR="8128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Char char="●"/>
            </a:pPr>
            <a:r>
              <a:rPr lang="fr-FR" sz="1400" dirty="0">
                <a:latin typeface="+mj-lt"/>
                <a:ea typeface="Arial"/>
                <a:cs typeface="Arial"/>
                <a:sym typeface="Arial"/>
              </a:rPr>
              <a:t>Impacts de la crise </a:t>
            </a:r>
            <a:r>
              <a:rPr lang="fr-FR" sz="1400" dirty="0" err="1">
                <a:latin typeface="+mj-lt"/>
                <a:ea typeface="Arial"/>
                <a:cs typeface="Arial"/>
                <a:sym typeface="Arial"/>
              </a:rPr>
              <a:t>Covid</a:t>
            </a:r>
            <a:r>
              <a:rPr lang="fr-FR" sz="1400" dirty="0">
                <a:latin typeface="+mj-lt"/>
                <a:ea typeface="Arial"/>
                <a:cs typeface="Arial"/>
                <a:sym typeface="Arial"/>
              </a:rPr>
              <a:t>, nouveaux besoins</a:t>
            </a:r>
            <a:endParaRPr sz="1400" dirty="0">
              <a:latin typeface="+mj-lt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endParaRPr sz="1400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" name="Google Shape;150;g85ca847f02_0_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/>
              <a:t>Sondage aux alumni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g85ca847f02_0_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spcFirstLastPara="1" lIns="91425" tIns="45700" rIns="91425" bIns="45700" anchor="ctr" anchorCtr="0">
            <a:norm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/>
              <a:t>Les questions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1996E55D-2E3B-4931-8D7F-4A3C1C2364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846930"/>
            <a:ext cx="8229600" cy="403250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Comite P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EC91B794BFE664BB3674F4A0249CBC7" ma:contentTypeVersion="13" ma:contentTypeDescription="Crée un document." ma:contentTypeScope="" ma:versionID="e27eb333fb320b51b796d62f58b1b6a5">
  <xsd:schema xmlns:xsd="http://www.w3.org/2001/XMLSchema" xmlns:xs="http://www.w3.org/2001/XMLSchema" xmlns:p="http://schemas.microsoft.com/office/2006/metadata/properties" xmlns:ns2="4b86ae47-82da-4e34-a3d5-370149349a1a" xmlns:ns3="7fd265a7-d11c-487c-91b9-a6c82b4ba1f1" targetNamespace="http://schemas.microsoft.com/office/2006/metadata/properties" ma:root="true" ma:fieldsID="f38c63dcaf19fb77252c080fd439b79a" ns2:_="" ns3:_="">
    <xsd:import namespace="4b86ae47-82da-4e34-a3d5-370149349a1a"/>
    <xsd:import namespace="7fd265a7-d11c-487c-91b9-a6c82b4ba1f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86ae47-82da-4e34-a3d5-370149349a1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fd265a7-d11c-487c-91b9-a6c82b4ba1f1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7fd265a7-d11c-487c-91b9-a6c82b4ba1f1">
      <UserInfo>
        <DisplayName/>
        <AccountId xsi:nil="true"/>
        <AccountType/>
      </UserInfo>
    </SharedWithUsers>
    <MediaLengthInSeconds xmlns="4b86ae47-82da-4e34-a3d5-370149349a1a" xsi:nil="true"/>
  </documentManagement>
</p:properties>
</file>

<file path=customXml/itemProps1.xml><?xml version="1.0" encoding="utf-8"?>
<ds:datastoreItem xmlns:ds="http://schemas.openxmlformats.org/officeDocument/2006/customXml" ds:itemID="{1772D698-CE65-48EE-8951-FF45713C31DB}"/>
</file>

<file path=customXml/itemProps2.xml><?xml version="1.0" encoding="utf-8"?>
<ds:datastoreItem xmlns:ds="http://schemas.openxmlformats.org/officeDocument/2006/customXml" ds:itemID="{7F7B3734-B0AE-44B6-A422-6046848338E7}"/>
</file>

<file path=customXml/itemProps3.xml><?xml version="1.0" encoding="utf-8"?>
<ds:datastoreItem xmlns:ds="http://schemas.openxmlformats.org/officeDocument/2006/customXml" ds:itemID="{6970989D-185A-4E10-BE14-300042487C0C}"/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583</Words>
  <Application>Microsoft Office PowerPoint</Application>
  <PresentationFormat>Affichage à l'écran (4:3)</PresentationFormat>
  <Paragraphs>85</Paragraphs>
  <Slides>11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4" baseType="lpstr">
      <vt:lpstr>Arial</vt:lpstr>
      <vt:lpstr>Calibri</vt:lpstr>
      <vt:lpstr>Comite PA</vt:lpstr>
      <vt:lpstr>Comité Ponts Alumni</vt:lpstr>
      <vt:lpstr>Ordre du jour</vt:lpstr>
      <vt:lpstr>Missions du Comité</vt:lpstr>
      <vt:lpstr>Participations à divers organismes (nominations)</vt:lpstr>
      <vt:lpstr>Relations avec divers organismes (représentation)</vt:lpstr>
      <vt:lpstr>Tâches associatives prioritaires</vt:lpstr>
      <vt:lpstr>INFORMATIONS</vt:lpstr>
      <vt:lpstr>Sondage aux alumni</vt:lpstr>
      <vt:lpstr>Les questions</vt:lpstr>
      <vt:lpstr>Groupe Solidarité Programme d’accueil Elèves Réfugiés</vt:lpstr>
      <vt:lpstr>Agenda gouvernance 2020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Comité Ponts Alumni</dc:title>
  <dc:creator>Camille LABORIE</dc:creator>
  <cp:lastModifiedBy>Camille LABORIE</cp:lastModifiedBy>
  <cp:revision>1</cp:revision>
  <dcterms:created xsi:type="dcterms:W3CDTF">2020-05-26T13:10:17Z</dcterms:created>
  <dcterms:modified xsi:type="dcterms:W3CDTF">2020-05-26T16:12:47Z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rder">
    <vt:r8>659500</vt:r8>
  </property>
  <property fmtid="{D5CDD505-2E9C-101B-9397-08002B2CF9AE}" pid="3" name="ContentTypeId">
    <vt:lpwstr>0x0101006EC91B794BFE664BB3674F4A0249CBC7</vt:lpwstr>
  </property>
  <property fmtid="{D5CDD505-2E9C-101B-9397-08002B2CF9AE}" pid="4" name="_SourceUrl">
    <vt:lpwstr/>
  </property>
  <property fmtid="{D5CDD505-2E9C-101B-9397-08002B2CF9AE}" pid="5" name="_SharedFileIndex">
    <vt:lpwstr/>
  </property>
  <property fmtid="{D5CDD505-2E9C-101B-9397-08002B2CF9AE}" pid="6" name="ComplianceAssetId">
    <vt:lpwstr/>
  </property>
  <property fmtid="{D5CDD505-2E9C-101B-9397-08002B2CF9AE}" pid="7" name="_ExtendedDescription">
    <vt:lpwstr/>
  </property>
</Properties>
</file>