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2" r:id="rId4"/>
    <p:sldId id="284" r:id="rId5"/>
    <p:sldId id="285" r:id="rId6"/>
    <p:sldId id="286" r:id="rId7"/>
    <p:sldId id="280" r:id="rId8"/>
    <p:sldId id="263" r:id="rId9"/>
    <p:sldId id="264" r:id="rId10"/>
    <p:sldId id="287" r:id="rId11"/>
    <p:sldId id="266" r:id="rId12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F1296-39D0-4B23-8410-6A52C078FD12}" v="83" dt="2020-05-26T13:10:10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LABORIE Ponts Alumni" userId="3dfb48a8e527c234" providerId="LiveId" clId="{B74F1296-39D0-4B23-8410-6A52C078FD12}"/>
    <pc:docChg chg="undo custSel mod addSld delSld modSld sldOrd">
      <pc:chgData name="Camille LABORIE Ponts Alumni" userId="3dfb48a8e527c234" providerId="LiveId" clId="{B74F1296-39D0-4B23-8410-6A52C078FD12}" dt="2020-05-26T16:12:21.541" v="2094"/>
      <pc:docMkLst>
        <pc:docMk/>
      </pc:docMkLst>
      <pc:sldChg chg="modSp mod">
        <pc:chgData name="Camille LABORIE Ponts Alumni" userId="3dfb48a8e527c234" providerId="LiveId" clId="{B74F1296-39D0-4B23-8410-6A52C078FD12}" dt="2020-05-25T09:48:10.891" v="6" actId="20577"/>
        <pc:sldMkLst>
          <pc:docMk/>
          <pc:sldMk cId="1358287029" sldId="256"/>
        </pc:sldMkLst>
        <pc:spChg chg="mod">
          <ac:chgData name="Camille LABORIE Ponts Alumni" userId="3dfb48a8e527c234" providerId="LiveId" clId="{B74F1296-39D0-4B23-8410-6A52C078FD12}" dt="2020-05-25T09:48:10.891" v="6" actId="20577"/>
          <ac:spMkLst>
            <pc:docMk/>
            <pc:sldMk cId="1358287029" sldId="256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B74F1296-39D0-4B23-8410-6A52C078FD12}" dt="2020-05-25T09:52:02.761" v="37" actId="14"/>
        <pc:sldMkLst>
          <pc:docMk/>
          <pc:sldMk cId="2635666895" sldId="257"/>
        </pc:sldMkLst>
        <pc:spChg chg="mod">
          <ac:chgData name="Camille LABORIE Ponts Alumni" userId="3dfb48a8e527c234" providerId="LiveId" clId="{B74F1296-39D0-4B23-8410-6A52C078FD12}" dt="2020-05-25T09:52:02.761" v="37" actId="14"/>
          <ac:spMkLst>
            <pc:docMk/>
            <pc:sldMk cId="2635666895" sldId="257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B74F1296-39D0-4B23-8410-6A52C078FD12}" dt="2020-05-26T13:10:39.519" v="2026" actId="2711"/>
        <pc:sldMkLst>
          <pc:docMk/>
          <pc:sldMk cId="0" sldId="263"/>
        </pc:sldMkLst>
        <pc:spChg chg="mod">
          <ac:chgData name="Camille LABORIE Ponts Alumni" userId="3dfb48a8e527c234" providerId="LiveId" clId="{B74F1296-39D0-4B23-8410-6A52C078FD12}" dt="2020-05-26T13:10:39.519" v="2026" actId="2711"/>
          <ac:spMkLst>
            <pc:docMk/>
            <pc:sldMk cId="0" sldId="263"/>
            <ac:spMk id="149" creationId="{00000000-0000-0000-0000-000000000000}"/>
          </ac:spMkLst>
        </pc:spChg>
      </pc:sldChg>
      <pc:sldChg chg="addSp delSp modSp add mod">
        <pc:chgData name="Camille LABORIE Ponts Alumni" userId="3dfb48a8e527c234" providerId="LiveId" clId="{B74F1296-39D0-4B23-8410-6A52C078FD12}" dt="2020-05-26T13:10:17.263" v="2025" actId="26606"/>
        <pc:sldMkLst>
          <pc:docMk/>
          <pc:sldMk cId="0" sldId="264"/>
        </pc:sldMkLst>
        <pc:spChg chg="add del mod">
          <ac:chgData name="Camille LABORIE Ponts Alumni" userId="3dfb48a8e527c234" providerId="LiveId" clId="{B74F1296-39D0-4B23-8410-6A52C078FD12}" dt="2020-05-26T13:08:17.017" v="2023" actId="478"/>
          <ac:spMkLst>
            <pc:docMk/>
            <pc:sldMk cId="0" sldId="264"/>
            <ac:spMk id="3" creationId="{AAFB3BA5-0551-4102-9072-BBACF3CD600A}"/>
          </ac:spMkLst>
        </pc:spChg>
        <pc:spChg chg="del">
          <ac:chgData name="Camille LABORIE Ponts Alumni" userId="3dfb48a8e527c234" providerId="LiveId" clId="{B74F1296-39D0-4B23-8410-6A52C078FD12}" dt="2020-05-26T13:07:33.482" v="2018" actId="478"/>
          <ac:spMkLst>
            <pc:docMk/>
            <pc:sldMk cId="0" sldId="264"/>
            <ac:spMk id="156" creationId="{00000000-0000-0000-0000-000000000000}"/>
          </ac:spMkLst>
        </pc:spChg>
        <pc:spChg chg="mod">
          <ac:chgData name="Camille LABORIE Ponts Alumni" userId="3dfb48a8e527c234" providerId="LiveId" clId="{B74F1296-39D0-4B23-8410-6A52C078FD12}" dt="2020-05-26T13:10:17.263" v="2025" actId="26606"/>
          <ac:spMkLst>
            <pc:docMk/>
            <pc:sldMk cId="0" sldId="264"/>
            <ac:spMk id="157" creationId="{00000000-0000-0000-0000-000000000000}"/>
          </ac:spMkLst>
        </pc:spChg>
        <pc:picChg chg="add mod">
          <ac:chgData name="Camille LABORIE Ponts Alumni" userId="3dfb48a8e527c234" providerId="LiveId" clId="{B74F1296-39D0-4B23-8410-6A52C078FD12}" dt="2020-05-26T13:10:17.263" v="2025" actId="26606"/>
          <ac:picMkLst>
            <pc:docMk/>
            <pc:sldMk cId="0" sldId="264"/>
            <ac:picMk id="4" creationId="{1996E55D-2E3B-4931-8D7F-4A3C1C2364E9}"/>
          </ac:picMkLst>
        </pc:picChg>
      </pc:sldChg>
      <pc:sldChg chg="modSp mod">
        <pc:chgData name="Camille LABORIE Ponts Alumni" userId="3dfb48a8e527c234" providerId="LiveId" clId="{B74F1296-39D0-4B23-8410-6A52C078FD12}" dt="2020-05-25T09:54:31.908" v="179" actId="404"/>
        <pc:sldMkLst>
          <pc:docMk/>
          <pc:sldMk cId="665773473" sldId="266"/>
        </pc:sldMkLst>
        <pc:spChg chg="mod">
          <ac:chgData name="Camille LABORIE Ponts Alumni" userId="3dfb48a8e527c234" providerId="LiveId" clId="{B74F1296-39D0-4B23-8410-6A52C078FD12}" dt="2020-05-25T09:54:31.908" v="179" actId="404"/>
          <ac:spMkLst>
            <pc:docMk/>
            <pc:sldMk cId="665773473" sldId="266"/>
            <ac:spMk id="3" creationId="{00000000-0000-0000-0000-000000000000}"/>
          </ac:spMkLst>
        </pc:spChg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383107555" sldId="267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420123186" sldId="269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645592075" sldId="273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409805586" sldId="274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193940043" sldId="275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1939200872" sldId="276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2423806937" sldId="277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2564799419" sldId="278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3842134077" sldId="279"/>
        </pc:sldMkLst>
      </pc:sldChg>
      <pc:sldChg chg="modSp mod">
        <pc:chgData name="Camille LABORIE Ponts Alumni" userId="3dfb48a8e527c234" providerId="LiveId" clId="{B74F1296-39D0-4B23-8410-6A52C078FD12}" dt="2020-05-25T10:37:04.109" v="1980" actId="20577"/>
        <pc:sldMkLst>
          <pc:docMk/>
          <pc:sldMk cId="760653953" sldId="280"/>
        </pc:sldMkLst>
        <pc:spChg chg="mod">
          <ac:chgData name="Camille LABORIE Ponts Alumni" userId="3dfb48a8e527c234" providerId="LiveId" clId="{B74F1296-39D0-4B23-8410-6A52C078FD12}" dt="2020-05-25T10:37:04.109" v="1980" actId="20577"/>
          <ac:spMkLst>
            <pc:docMk/>
            <pc:sldMk cId="760653953" sldId="280"/>
            <ac:spMk id="3" creationId="{00000000-0000-0000-0000-000000000000}"/>
          </ac:spMkLst>
        </pc:spChg>
      </pc:sldChg>
      <pc:sldChg chg="del">
        <pc:chgData name="Camille LABORIE Ponts Alumni" userId="3dfb48a8e527c234" providerId="LiveId" clId="{B74F1296-39D0-4B23-8410-6A52C078FD12}" dt="2020-05-25T10:37:09.074" v="1981" actId="47"/>
        <pc:sldMkLst>
          <pc:docMk/>
          <pc:sldMk cId="2702965489" sldId="281"/>
        </pc:sldMkLst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1177920730" sldId="282"/>
        </pc:sldMkLst>
      </pc:sldChg>
      <pc:sldChg chg="modSp new mod">
        <pc:chgData name="Camille LABORIE Ponts Alumni" userId="3dfb48a8e527c234" providerId="LiveId" clId="{B74F1296-39D0-4B23-8410-6A52C078FD12}" dt="2020-05-25T10:01:58.366" v="817" actId="6549"/>
        <pc:sldMkLst>
          <pc:docMk/>
          <pc:sldMk cId="3061990573" sldId="282"/>
        </pc:sldMkLst>
        <pc:spChg chg="mod">
          <ac:chgData name="Camille LABORIE Ponts Alumni" userId="3dfb48a8e527c234" providerId="LiveId" clId="{B74F1296-39D0-4B23-8410-6A52C078FD12}" dt="2020-05-25T10:01:55.127" v="816" actId="20577"/>
          <ac:spMkLst>
            <pc:docMk/>
            <pc:sldMk cId="3061990573" sldId="282"/>
            <ac:spMk id="2" creationId="{B74695F3-F0FE-4714-9CAB-BD3104DE78C3}"/>
          </ac:spMkLst>
        </pc:spChg>
        <pc:spChg chg="mod">
          <ac:chgData name="Camille LABORIE Ponts Alumni" userId="3dfb48a8e527c234" providerId="LiveId" clId="{B74F1296-39D0-4B23-8410-6A52C078FD12}" dt="2020-05-25T10:01:58.366" v="817" actId="6549"/>
          <ac:spMkLst>
            <pc:docMk/>
            <pc:sldMk cId="3061990573" sldId="282"/>
            <ac:spMk id="3" creationId="{BF25C4E9-69DE-471E-A114-F769153C1814}"/>
          </ac:spMkLst>
        </pc:spChg>
      </pc:sldChg>
      <pc:sldChg chg="modSp new del mod">
        <pc:chgData name="Camille LABORIE Ponts Alumni" userId="3dfb48a8e527c234" providerId="LiveId" clId="{B74F1296-39D0-4B23-8410-6A52C078FD12}" dt="2020-05-25T10:13:50.732" v="1047" actId="47"/>
        <pc:sldMkLst>
          <pc:docMk/>
          <pc:sldMk cId="787600832" sldId="283"/>
        </pc:sldMkLst>
        <pc:spChg chg="mod">
          <ac:chgData name="Camille LABORIE Ponts Alumni" userId="3dfb48a8e527c234" providerId="LiveId" clId="{B74F1296-39D0-4B23-8410-6A52C078FD12}" dt="2020-05-25T10:02:12.655" v="869" actId="20577"/>
          <ac:spMkLst>
            <pc:docMk/>
            <pc:sldMk cId="787600832" sldId="283"/>
            <ac:spMk id="2" creationId="{1EC6776B-EBDD-48AA-88CD-7EEFE4F975FB}"/>
          </ac:spMkLst>
        </pc:spChg>
        <pc:spChg chg="mod">
          <ac:chgData name="Camille LABORIE Ponts Alumni" userId="3dfb48a8e527c234" providerId="LiveId" clId="{B74F1296-39D0-4B23-8410-6A52C078FD12}" dt="2020-05-25T10:02:31.109" v="874" actId="27636"/>
          <ac:spMkLst>
            <pc:docMk/>
            <pc:sldMk cId="787600832" sldId="283"/>
            <ac:spMk id="3" creationId="{BC9B474F-34B9-482F-B666-F763887C8360}"/>
          </ac:spMkLst>
        </pc:spChg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1080834791" sldId="283"/>
        </pc:sldMkLst>
      </pc:sldChg>
      <pc:sldChg chg="addSp delSp modSp add mod modAnim">
        <pc:chgData name="Camille LABORIE Ponts Alumni" userId="3dfb48a8e527c234" providerId="LiveId" clId="{B74F1296-39D0-4B23-8410-6A52C078FD12}" dt="2020-05-26T09:52:09.146" v="2012" actId="13926"/>
        <pc:sldMkLst>
          <pc:docMk/>
          <pc:sldMk cId="1721107130" sldId="284"/>
        </pc:sldMkLst>
        <pc:spChg chg="del mod">
          <ac:chgData name="Camille LABORIE Ponts Alumni" userId="3dfb48a8e527c234" providerId="LiveId" clId="{B74F1296-39D0-4B23-8410-6A52C078FD12}" dt="2020-05-25T10:10:51.804" v="1022" actId="478"/>
          <ac:spMkLst>
            <pc:docMk/>
            <pc:sldMk cId="1721107130" sldId="284"/>
            <ac:spMk id="3" creationId="{BC9B474F-34B9-482F-B666-F763887C8360}"/>
          </ac:spMkLst>
        </pc:spChg>
        <pc:spChg chg="add mod">
          <ac:chgData name="Camille LABORIE Ponts Alumni" userId="3dfb48a8e527c234" providerId="LiveId" clId="{B74F1296-39D0-4B23-8410-6A52C078FD12}" dt="2020-05-26T09:47:46.371" v="1982" actId="164"/>
          <ac:spMkLst>
            <pc:docMk/>
            <pc:sldMk cId="1721107130" sldId="284"/>
            <ac:spMk id="4" creationId="{53D9E424-5DA1-4063-93AE-D16449D4B66F}"/>
          </ac:spMkLst>
        </pc:spChg>
        <pc:spChg chg="add mod">
          <ac:chgData name="Camille LABORIE Ponts Alumni" userId="3dfb48a8e527c234" providerId="LiveId" clId="{B74F1296-39D0-4B23-8410-6A52C078FD12}" dt="2020-05-26T09:47:46.371" v="1982" actId="164"/>
          <ac:spMkLst>
            <pc:docMk/>
            <pc:sldMk cId="1721107130" sldId="284"/>
            <ac:spMk id="5" creationId="{6FC98696-7D8F-419A-A108-27275F591633}"/>
          </ac:spMkLst>
        </pc:spChg>
        <pc:spChg chg="add mod">
          <ac:chgData name="Camille LABORIE Ponts Alumni" userId="3dfb48a8e527c234" providerId="LiveId" clId="{B74F1296-39D0-4B23-8410-6A52C078FD12}" dt="2020-05-26T09:48:50.020" v="1989" actId="13822"/>
          <ac:spMkLst>
            <pc:docMk/>
            <pc:sldMk cId="1721107130" sldId="284"/>
            <ac:spMk id="6" creationId="{F1C77B59-428D-4F25-B65C-FD24F4C51529}"/>
          </ac:spMkLst>
        </pc:spChg>
        <pc:spChg chg="add mod">
          <ac:chgData name="Camille LABORIE Ponts Alumni" userId="3dfb48a8e527c234" providerId="LiveId" clId="{B74F1296-39D0-4B23-8410-6A52C078FD12}" dt="2020-05-26T09:47:46.371" v="1982" actId="164"/>
          <ac:spMkLst>
            <pc:docMk/>
            <pc:sldMk cId="1721107130" sldId="284"/>
            <ac:spMk id="7" creationId="{B5312884-0891-46E8-A49F-42213864AA2F}"/>
          </ac:spMkLst>
        </pc:spChg>
        <pc:spChg chg="add mod">
          <ac:chgData name="Camille LABORIE Ponts Alumni" userId="3dfb48a8e527c234" providerId="LiveId" clId="{B74F1296-39D0-4B23-8410-6A52C078FD12}" dt="2020-05-26T09:47:46.371" v="1982" actId="164"/>
          <ac:spMkLst>
            <pc:docMk/>
            <pc:sldMk cId="1721107130" sldId="284"/>
            <ac:spMk id="8" creationId="{7F84909E-B72B-41C8-8E94-32E7BDF523F1}"/>
          </ac:spMkLst>
        </pc:spChg>
        <pc:spChg chg="add mod">
          <ac:chgData name="Camille LABORIE Ponts Alumni" userId="3dfb48a8e527c234" providerId="LiveId" clId="{B74F1296-39D0-4B23-8410-6A52C078FD12}" dt="2020-05-26T09:48:58.636" v="1991" actId="13822"/>
          <ac:spMkLst>
            <pc:docMk/>
            <pc:sldMk cId="1721107130" sldId="284"/>
            <ac:spMk id="9" creationId="{D9F314F3-893D-4C1B-8FDA-A5C2BF473CF4}"/>
          </ac:spMkLst>
        </pc:spChg>
        <pc:spChg chg="add mod">
          <ac:chgData name="Camille LABORIE Ponts Alumni" userId="3dfb48a8e527c234" providerId="LiveId" clId="{B74F1296-39D0-4B23-8410-6A52C078FD12}" dt="2020-05-26T09:48:58.636" v="1991" actId="13822"/>
          <ac:spMkLst>
            <pc:docMk/>
            <pc:sldMk cId="1721107130" sldId="284"/>
            <ac:spMk id="10" creationId="{957EB253-5D6D-4157-A5AF-85CEDA6A72EE}"/>
          </ac:spMkLst>
        </pc:spChg>
        <pc:spChg chg="add mod">
          <ac:chgData name="Camille LABORIE Ponts Alumni" userId="3dfb48a8e527c234" providerId="LiveId" clId="{B74F1296-39D0-4B23-8410-6A52C078FD12}" dt="2020-05-26T09:52:09.146" v="2012" actId="13926"/>
          <ac:spMkLst>
            <pc:docMk/>
            <pc:sldMk cId="1721107130" sldId="284"/>
            <ac:spMk id="11" creationId="{A1CBFF21-4442-4857-A37C-79E09BA4087D}"/>
          </ac:spMkLst>
        </pc:spChg>
        <pc:spChg chg="add mod">
          <ac:chgData name="Camille LABORIE Ponts Alumni" userId="3dfb48a8e527c234" providerId="LiveId" clId="{B74F1296-39D0-4B23-8410-6A52C078FD12}" dt="2020-05-26T09:49:02.356" v="1992" actId="13822"/>
          <ac:spMkLst>
            <pc:docMk/>
            <pc:sldMk cId="1721107130" sldId="284"/>
            <ac:spMk id="12" creationId="{743B26D5-50B8-44AF-944B-5BBDDD315961}"/>
          </ac:spMkLst>
        </pc:spChg>
        <pc:spChg chg="add mod">
          <ac:chgData name="Camille LABORIE Ponts Alumni" userId="3dfb48a8e527c234" providerId="LiveId" clId="{B74F1296-39D0-4B23-8410-6A52C078FD12}" dt="2020-05-26T09:48:58.636" v="1991" actId="13822"/>
          <ac:spMkLst>
            <pc:docMk/>
            <pc:sldMk cId="1721107130" sldId="284"/>
            <ac:spMk id="13" creationId="{5E0CB73C-CECA-41D0-9BE5-FF34BA9807E5}"/>
          </ac:spMkLst>
        </pc:spChg>
        <pc:spChg chg="add del mod">
          <ac:chgData name="Camille LABORIE Ponts Alumni" userId="3dfb48a8e527c234" providerId="LiveId" clId="{B74F1296-39D0-4B23-8410-6A52C078FD12}" dt="2020-05-25T10:10:55.817" v="1023" actId="478"/>
          <ac:spMkLst>
            <pc:docMk/>
            <pc:sldMk cId="1721107130" sldId="284"/>
            <ac:spMk id="15" creationId="{BA648EE9-934E-43AD-B113-18165102E067}"/>
          </ac:spMkLst>
        </pc:spChg>
        <pc:grpChg chg="add mod">
          <ac:chgData name="Camille LABORIE Ponts Alumni" userId="3dfb48a8e527c234" providerId="LiveId" clId="{B74F1296-39D0-4B23-8410-6A52C078FD12}" dt="2020-05-26T09:47:46.371" v="1982" actId="164"/>
          <ac:grpSpMkLst>
            <pc:docMk/>
            <pc:sldMk cId="1721107130" sldId="284"/>
            <ac:grpSpMk id="3" creationId="{4900154F-DD59-4E00-A22F-CFDE7E68B4FA}"/>
          </ac:grpSpMkLst>
        </pc:grpChg>
        <pc:grpChg chg="add mod">
          <ac:chgData name="Camille LABORIE Ponts Alumni" userId="3dfb48a8e527c234" providerId="LiveId" clId="{B74F1296-39D0-4B23-8410-6A52C078FD12}" dt="2020-05-26T09:47:53.663" v="1983" actId="164"/>
          <ac:grpSpMkLst>
            <pc:docMk/>
            <pc:sldMk cId="1721107130" sldId="284"/>
            <ac:grpSpMk id="14" creationId="{0561C26C-3AE5-47D8-824E-5DC59994788D}"/>
          </ac:grpSpMkLst>
        </pc:grpChg>
        <pc:grpChg chg="add mod">
          <ac:chgData name="Camille LABORIE Ponts Alumni" userId="3dfb48a8e527c234" providerId="LiveId" clId="{B74F1296-39D0-4B23-8410-6A52C078FD12}" dt="2020-05-26T09:48:01.375" v="1984" actId="164"/>
          <ac:grpSpMkLst>
            <pc:docMk/>
            <pc:sldMk cId="1721107130" sldId="284"/>
            <ac:grpSpMk id="15" creationId="{D1D85A58-A4F4-4DE5-BBEC-C4C06371ADC0}"/>
          </ac:grpSpMkLst>
        </pc:grpChg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1908836447" sldId="284"/>
        </pc:sldMkLst>
      </pc:sldChg>
      <pc:sldChg chg="addSp delSp modSp add mod modAnim">
        <pc:chgData name="Camille LABORIE Ponts Alumni" userId="3dfb48a8e527c234" providerId="LiveId" clId="{B74F1296-39D0-4B23-8410-6A52C078FD12}" dt="2020-05-26T09:50:02.520" v="2000"/>
        <pc:sldMkLst>
          <pc:docMk/>
          <pc:sldMk cId="2238204277" sldId="285"/>
        </pc:sldMkLst>
        <pc:spChg chg="mod">
          <ac:chgData name="Camille LABORIE Ponts Alumni" userId="3dfb48a8e527c234" providerId="LiveId" clId="{B74F1296-39D0-4B23-8410-6A52C078FD12}" dt="2020-05-25T10:14:40.660" v="1078" actId="20577"/>
          <ac:spMkLst>
            <pc:docMk/>
            <pc:sldMk cId="2238204277" sldId="285"/>
            <ac:spMk id="2" creationId="{1EC6776B-EBDD-48AA-88CD-7EEFE4F975FB}"/>
          </ac:spMkLst>
        </pc:spChg>
        <pc:spChg chg="mod">
          <ac:chgData name="Camille LABORIE Ponts Alumni" userId="3dfb48a8e527c234" providerId="LiveId" clId="{B74F1296-39D0-4B23-8410-6A52C078FD12}" dt="2020-05-26T09:49:18.405" v="1993" actId="164"/>
          <ac:spMkLst>
            <pc:docMk/>
            <pc:sldMk cId="2238204277" sldId="285"/>
            <ac:spMk id="4" creationId="{53D9E424-5DA1-4063-93AE-D16449D4B66F}"/>
          </ac:spMkLst>
        </pc:spChg>
        <pc:spChg chg="del">
          <ac:chgData name="Camille LABORIE Ponts Alumni" userId="3dfb48a8e527c234" providerId="LiveId" clId="{B74F1296-39D0-4B23-8410-6A52C078FD12}" dt="2020-05-25T10:15:25.520" v="1129" actId="478"/>
          <ac:spMkLst>
            <pc:docMk/>
            <pc:sldMk cId="2238204277" sldId="285"/>
            <ac:spMk id="5" creationId="{6FC98696-7D8F-419A-A108-27275F591633}"/>
          </ac:spMkLst>
        </pc:spChg>
        <pc:spChg chg="mod">
          <ac:chgData name="Camille LABORIE Ponts Alumni" userId="3dfb48a8e527c234" providerId="LiveId" clId="{B74F1296-39D0-4B23-8410-6A52C078FD12}" dt="2020-05-26T09:49:18.405" v="1993" actId="164"/>
          <ac:spMkLst>
            <pc:docMk/>
            <pc:sldMk cId="2238204277" sldId="285"/>
            <ac:spMk id="6" creationId="{F1C77B59-428D-4F25-B65C-FD24F4C51529}"/>
          </ac:spMkLst>
        </pc:spChg>
        <pc:spChg chg="mod">
          <ac:chgData name="Camille LABORIE Ponts Alumni" userId="3dfb48a8e527c234" providerId="LiveId" clId="{B74F1296-39D0-4B23-8410-6A52C078FD12}" dt="2020-05-26T09:49:18.405" v="1993" actId="164"/>
          <ac:spMkLst>
            <pc:docMk/>
            <pc:sldMk cId="2238204277" sldId="285"/>
            <ac:spMk id="7" creationId="{B5312884-0891-46E8-A49F-42213864AA2F}"/>
          </ac:spMkLst>
        </pc:spChg>
        <pc:spChg chg="mod">
          <ac:chgData name="Camille LABORIE Ponts Alumni" userId="3dfb48a8e527c234" providerId="LiveId" clId="{B74F1296-39D0-4B23-8410-6A52C078FD12}" dt="2020-05-26T09:49:46.747" v="1996" actId="13822"/>
          <ac:spMkLst>
            <pc:docMk/>
            <pc:sldMk cId="2238204277" sldId="285"/>
            <ac:spMk id="8" creationId="{7F84909E-B72B-41C8-8E94-32E7BDF523F1}"/>
          </ac:spMkLst>
        </pc:spChg>
        <pc:spChg chg="del">
          <ac:chgData name="Camille LABORIE Ponts Alumni" userId="3dfb48a8e527c234" providerId="LiveId" clId="{B74F1296-39D0-4B23-8410-6A52C078FD12}" dt="2020-05-25T10:17:54.823" v="1336" actId="478"/>
          <ac:spMkLst>
            <pc:docMk/>
            <pc:sldMk cId="2238204277" sldId="285"/>
            <ac:spMk id="9" creationId="{D9F314F3-893D-4C1B-8FDA-A5C2BF473CF4}"/>
          </ac:spMkLst>
        </pc:spChg>
        <pc:spChg chg="del">
          <ac:chgData name="Camille LABORIE Ponts Alumni" userId="3dfb48a8e527c234" providerId="LiveId" clId="{B74F1296-39D0-4B23-8410-6A52C078FD12}" dt="2020-05-25T10:17:52.232" v="1335" actId="478"/>
          <ac:spMkLst>
            <pc:docMk/>
            <pc:sldMk cId="2238204277" sldId="285"/>
            <ac:spMk id="10" creationId="{957EB253-5D6D-4157-A5AF-85CEDA6A72EE}"/>
          </ac:spMkLst>
        </pc:spChg>
        <pc:spChg chg="mod">
          <ac:chgData name="Camille LABORIE Ponts Alumni" userId="3dfb48a8e527c234" providerId="LiveId" clId="{B74F1296-39D0-4B23-8410-6A52C078FD12}" dt="2020-05-26T09:49:50.780" v="1997" actId="13822"/>
          <ac:spMkLst>
            <pc:docMk/>
            <pc:sldMk cId="2238204277" sldId="285"/>
            <ac:spMk id="11" creationId="{A1CBFF21-4442-4857-A37C-79E09BA4087D}"/>
          </ac:spMkLst>
        </pc:spChg>
        <pc:spChg chg="mod">
          <ac:chgData name="Camille LABORIE Ponts Alumni" userId="3dfb48a8e527c234" providerId="LiveId" clId="{B74F1296-39D0-4B23-8410-6A52C078FD12}" dt="2020-05-26T09:49:55.175" v="1998" actId="13822"/>
          <ac:spMkLst>
            <pc:docMk/>
            <pc:sldMk cId="2238204277" sldId="285"/>
            <ac:spMk id="12" creationId="{743B26D5-50B8-44AF-944B-5BBDDD315961}"/>
          </ac:spMkLst>
        </pc:spChg>
        <pc:spChg chg="del">
          <ac:chgData name="Camille LABORIE Ponts Alumni" userId="3dfb48a8e527c234" providerId="LiveId" clId="{B74F1296-39D0-4B23-8410-6A52C078FD12}" dt="2020-05-25T10:17:56.433" v="1337" actId="478"/>
          <ac:spMkLst>
            <pc:docMk/>
            <pc:sldMk cId="2238204277" sldId="285"/>
            <ac:spMk id="13" creationId="{5E0CB73C-CECA-41D0-9BE5-FF34BA9807E5}"/>
          </ac:spMkLst>
        </pc:spChg>
        <pc:grpChg chg="add mod">
          <ac:chgData name="Camille LABORIE Ponts Alumni" userId="3dfb48a8e527c234" providerId="LiveId" clId="{B74F1296-39D0-4B23-8410-6A52C078FD12}" dt="2020-05-26T09:49:18.405" v="1993" actId="164"/>
          <ac:grpSpMkLst>
            <pc:docMk/>
            <pc:sldMk cId="2238204277" sldId="285"/>
            <ac:grpSpMk id="3" creationId="{64BB6F72-4E3B-4DFF-9441-5298CA12D71D}"/>
          </ac:grpSpMkLst>
        </pc:grpChg>
        <pc:grpChg chg="add mod">
          <ac:chgData name="Camille LABORIE Ponts Alumni" userId="3dfb48a8e527c234" providerId="LiveId" clId="{B74F1296-39D0-4B23-8410-6A52C078FD12}" dt="2020-05-26T09:49:41.879" v="1995" actId="164"/>
          <ac:grpSpMkLst>
            <pc:docMk/>
            <pc:sldMk cId="2238204277" sldId="285"/>
            <ac:grpSpMk id="5" creationId="{8179BD96-10FF-4FC3-A41C-8A92B31A40A3}"/>
          </ac:grpSpMkLst>
        </pc:grpChg>
        <pc:graphicFrameChg chg="add del mod">
          <ac:chgData name="Camille LABORIE Ponts Alumni" userId="3dfb48a8e527c234" providerId="LiveId" clId="{B74F1296-39D0-4B23-8410-6A52C078FD12}" dt="2020-05-25T10:17:20.092" v="1301"/>
          <ac:graphicFrameMkLst>
            <pc:docMk/>
            <pc:sldMk cId="2238204277" sldId="285"/>
            <ac:graphicFrameMk id="3" creationId="{1DA0A878-E028-4505-9A5D-D4AACA4A7BBC}"/>
          </ac:graphicFrameMkLst>
        </pc:graphicFrameChg>
      </pc:sldChg>
      <pc:sldChg chg="addSp delSp modSp add mod ord modAnim">
        <pc:chgData name="Camille LABORIE Ponts Alumni" userId="3dfb48a8e527c234" providerId="LiveId" clId="{B74F1296-39D0-4B23-8410-6A52C078FD12}" dt="2020-05-26T09:51:50.535" v="2011" actId="13926"/>
        <pc:sldMkLst>
          <pc:docMk/>
          <pc:sldMk cId="652238599" sldId="286"/>
        </pc:sldMkLst>
        <pc:spChg chg="mod">
          <ac:chgData name="Camille LABORIE Ponts Alumni" userId="3dfb48a8e527c234" providerId="LiveId" clId="{B74F1296-39D0-4B23-8410-6A52C078FD12}" dt="2020-05-25T10:31:54.689" v="1891" actId="1076"/>
          <ac:spMkLst>
            <pc:docMk/>
            <pc:sldMk cId="652238599" sldId="286"/>
            <ac:spMk id="2" creationId="{1EC6776B-EBDD-48AA-88CD-7EEFE4F975FB}"/>
          </ac:spMkLst>
        </pc:spChg>
        <pc:spChg chg="mod">
          <ac:chgData name="Camille LABORIE Ponts Alumni" userId="3dfb48a8e527c234" providerId="LiveId" clId="{B74F1296-39D0-4B23-8410-6A52C078FD12}" dt="2020-05-25T10:33:58.983" v="1912" actId="164"/>
          <ac:spMkLst>
            <pc:docMk/>
            <pc:sldMk cId="652238599" sldId="286"/>
            <ac:spMk id="4" creationId="{53D9E424-5DA1-4063-93AE-D16449D4B66F}"/>
          </ac:spMkLst>
        </pc:spChg>
        <pc:spChg chg="mod">
          <ac:chgData name="Camille LABORIE Ponts Alumni" userId="3dfb48a8e527c234" providerId="LiveId" clId="{B74F1296-39D0-4B23-8410-6A52C078FD12}" dt="2020-05-25T10:36:11.937" v="1925" actId="13822"/>
          <ac:spMkLst>
            <pc:docMk/>
            <pc:sldMk cId="652238599" sldId="286"/>
            <ac:spMk id="5" creationId="{6FC98696-7D8F-419A-A108-27275F591633}"/>
          </ac:spMkLst>
        </pc:spChg>
        <pc:spChg chg="mod">
          <ac:chgData name="Camille LABORIE Ponts Alumni" userId="3dfb48a8e527c234" providerId="LiveId" clId="{B74F1296-39D0-4B23-8410-6A52C078FD12}" dt="2020-05-26T09:51:46.562" v="2010" actId="13926"/>
          <ac:spMkLst>
            <pc:docMk/>
            <pc:sldMk cId="652238599" sldId="286"/>
            <ac:spMk id="6" creationId="{F1C77B59-428D-4F25-B65C-FD24F4C51529}"/>
          </ac:spMkLst>
        </pc:spChg>
        <pc:spChg chg="del">
          <ac:chgData name="Camille LABORIE Ponts Alumni" userId="3dfb48a8e527c234" providerId="LiveId" clId="{B74F1296-39D0-4B23-8410-6A52C078FD12}" dt="2020-05-25T10:23:06.297" v="1529" actId="478"/>
          <ac:spMkLst>
            <pc:docMk/>
            <pc:sldMk cId="652238599" sldId="286"/>
            <ac:spMk id="7" creationId="{B5312884-0891-46E8-A49F-42213864AA2F}"/>
          </ac:spMkLst>
        </pc:spChg>
        <pc:spChg chg="mod">
          <ac:chgData name="Camille LABORIE Ponts Alumni" userId="3dfb48a8e527c234" providerId="LiveId" clId="{B74F1296-39D0-4B23-8410-6A52C078FD12}" dt="2020-05-25T10:33:58.983" v="1912" actId="164"/>
          <ac:spMkLst>
            <pc:docMk/>
            <pc:sldMk cId="652238599" sldId="286"/>
            <ac:spMk id="8" creationId="{7F84909E-B72B-41C8-8E94-32E7BDF523F1}"/>
          </ac:spMkLst>
        </pc:spChg>
        <pc:spChg chg="mod">
          <ac:chgData name="Camille LABORIE Ponts Alumni" userId="3dfb48a8e527c234" providerId="LiveId" clId="{B74F1296-39D0-4B23-8410-6A52C078FD12}" dt="2020-05-25T10:36:04.481" v="1923" actId="13822"/>
          <ac:spMkLst>
            <pc:docMk/>
            <pc:sldMk cId="652238599" sldId="286"/>
            <ac:spMk id="9" creationId="{D9F314F3-893D-4C1B-8FDA-A5C2BF473CF4}"/>
          </ac:spMkLst>
        </pc:spChg>
        <pc:spChg chg="mod">
          <ac:chgData name="Camille LABORIE Ponts Alumni" userId="3dfb48a8e527c234" providerId="LiveId" clId="{B74F1296-39D0-4B23-8410-6A52C078FD12}" dt="2020-05-26T09:51:50.535" v="2011" actId="13926"/>
          <ac:spMkLst>
            <pc:docMk/>
            <pc:sldMk cId="652238599" sldId="286"/>
            <ac:spMk id="10" creationId="{957EB253-5D6D-4157-A5AF-85CEDA6A72EE}"/>
          </ac:spMkLst>
        </pc:spChg>
        <pc:spChg chg="del">
          <ac:chgData name="Camille LABORIE Ponts Alumni" userId="3dfb48a8e527c234" providerId="LiveId" clId="{B74F1296-39D0-4B23-8410-6A52C078FD12}" dt="2020-05-25T10:23:42.789" v="1559" actId="478"/>
          <ac:spMkLst>
            <pc:docMk/>
            <pc:sldMk cId="652238599" sldId="286"/>
            <ac:spMk id="11" creationId="{A1CBFF21-4442-4857-A37C-79E09BA4087D}"/>
          </ac:spMkLst>
        </pc:spChg>
        <pc:spChg chg="mod">
          <ac:chgData name="Camille LABORIE Ponts Alumni" userId="3dfb48a8e527c234" providerId="LiveId" clId="{B74F1296-39D0-4B23-8410-6A52C078FD12}" dt="2020-05-25T10:35:47.085" v="1919" actId="13822"/>
          <ac:spMkLst>
            <pc:docMk/>
            <pc:sldMk cId="652238599" sldId="286"/>
            <ac:spMk id="12" creationId="{743B26D5-50B8-44AF-944B-5BBDDD315961}"/>
          </ac:spMkLst>
        </pc:spChg>
        <pc:spChg chg="mod">
          <ac:chgData name="Camille LABORIE Ponts Alumni" userId="3dfb48a8e527c234" providerId="LiveId" clId="{B74F1296-39D0-4B23-8410-6A52C078FD12}" dt="2020-05-26T09:51:38.509" v="2009" actId="13926"/>
          <ac:spMkLst>
            <pc:docMk/>
            <pc:sldMk cId="652238599" sldId="286"/>
            <ac:spMk id="13" creationId="{5E0CB73C-CECA-41D0-9BE5-FF34BA9807E5}"/>
          </ac:spMkLst>
        </pc:spChg>
        <pc:spChg chg="add mod">
          <ac:chgData name="Camille LABORIE Ponts Alumni" userId="3dfb48a8e527c234" providerId="LiveId" clId="{B74F1296-39D0-4B23-8410-6A52C078FD12}" dt="2020-05-25T10:33:58.983" v="1912" actId="164"/>
          <ac:spMkLst>
            <pc:docMk/>
            <pc:sldMk cId="652238599" sldId="286"/>
            <ac:spMk id="14" creationId="{498A1341-E844-4C89-A4D6-AB8460482895}"/>
          </ac:spMkLst>
        </pc:spChg>
        <pc:spChg chg="add mod">
          <ac:chgData name="Camille LABORIE Ponts Alumni" userId="3dfb48a8e527c234" providerId="LiveId" clId="{B74F1296-39D0-4B23-8410-6A52C078FD12}" dt="2020-05-25T10:36:08.006" v="1924" actId="13822"/>
          <ac:spMkLst>
            <pc:docMk/>
            <pc:sldMk cId="652238599" sldId="286"/>
            <ac:spMk id="15" creationId="{C3E01A8B-91FF-4CAB-A720-9732EA5885BD}"/>
          </ac:spMkLst>
        </pc:spChg>
        <pc:grpChg chg="add mod">
          <ac:chgData name="Camille LABORIE Ponts Alumni" userId="3dfb48a8e527c234" providerId="LiveId" clId="{B74F1296-39D0-4B23-8410-6A52C078FD12}" dt="2020-05-25T10:33:45.285" v="1911" actId="164"/>
          <ac:grpSpMkLst>
            <pc:docMk/>
            <pc:sldMk cId="652238599" sldId="286"/>
            <ac:grpSpMk id="3" creationId="{B5AF4877-0029-41C9-A36D-F17F82A9F4A4}"/>
          </ac:grpSpMkLst>
        </pc:grpChg>
        <pc:grpChg chg="add mod">
          <ac:chgData name="Camille LABORIE Ponts Alumni" userId="3dfb48a8e527c234" providerId="LiveId" clId="{B74F1296-39D0-4B23-8410-6A52C078FD12}" dt="2020-05-25T10:33:58.983" v="1912" actId="164"/>
          <ac:grpSpMkLst>
            <pc:docMk/>
            <pc:sldMk cId="652238599" sldId="286"/>
            <ac:grpSpMk id="16" creationId="{59382F9E-83B7-46EF-9D2E-E22EB5FD006D}"/>
          </ac:grpSpMkLst>
        </pc:grpChg>
        <pc:grpChg chg="add mod">
          <ac:chgData name="Camille LABORIE Ponts Alumni" userId="3dfb48a8e527c234" providerId="LiveId" clId="{B74F1296-39D0-4B23-8410-6A52C078FD12}" dt="2020-05-25T10:34:18.660" v="1913" actId="164"/>
          <ac:grpSpMkLst>
            <pc:docMk/>
            <pc:sldMk cId="652238599" sldId="286"/>
            <ac:grpSpMk id="17" creationId="{D78FB6D7-A993-498E-ABDA-6C92AB8AA662}"/>
          </ac:grpSpMkLst>
        </pc:grpChg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742585202" sldId="286"/>
        </pc:sldMkLst>
      </pc:sldChg>
      <pc:sldChg chg="modSp new mod ord">
        <pc:chgData name="Camille LABORIE Ponts Alumni" userId="3dfb48a8e527c234" providerId="LiveId" clId="{B74F1296-39D0-4B23-8410-6A52C078FD12}" dt="2020-05-26T16:12:21.541" v="2094"/>
        <pc:sldMkLst>
          <pc:docMk/>
          <pc:sldMk cId="324274345" sldId="287"/>
        </pc:sldMkLst>
        <pc:spChg chg="mod">
          <ac:chgData name="Camille LABORIE Ponts Alumni" userId="3dfb48a8e527c234" providerId="LiveId" clId="{B74F1296-39D0-4B23-8410-6A52C078FD12}" dt="2020-05-26T13:11:47.775" v="2092" actId="1076"/>
          <ac:spMkLst>
            <pc:docMk/>
            <pc:sldMk cId="324274345" sldId="287"/>
            <ac:spMk id="2" creationId="{225AA54E-7F62-42A0-90DC-96983F847B8D}"/>
          </ac:spMkLst>
        </pc:spChg>
      </pc:sldChg>
      <pc:sldChg chg="del">
        <pc:chgData name="Camille LABORIE Ponts Alumni" userId="3dfb48a8e527c234" providerId="LiveId" clId="{B74F1296-39D0-4B23-8410-6A52C078FD12}" dt="2020-05-25T09:50:27.610" v="34" actId="47"/>
        <pc:sldMkLst>
          <pc:docMk/>
          <pc:sldMk cId="504084307" sldId="287"/>
        </pc:sldMkLst>
      </pc:sldChg>
      <pc:sldChg chg="addSp delSp modSp new del">
        <pc:chgData name="Camille LABORIE Ponts Alumni" userId="3dfb48a8e527c234" providerId="LiveId" clId="{B74F1296-39D0-4B23-8410-6A52C078FD12}" dt="2020-05-26T13:05:00.352" v="2017" actId="47"/>
        <pc:sldMkLst>
          <pc:docMk/>
          <pc:sldMk cId="4173366490" sldId="287"/>
        </pc:sldMkLst>
        <pc:spChg chg="add del mod">
          <ac:chgData name="Camille LABORIE Ponts Alumni" userId="3dfb48a8e527c234" providerId="LiveId" clId="{B74F1296-39D0-4B23-8410-6A52C078FD12}" dt="2020-05-26T13:04:29.053" v="2015"/>
          <ac:spMkLst>
            <pc:docMk/>
            <pc:sldMk cId="4173366490" sldId="287"/>
            <ac:spMk id="2" creationId="{9522619C-3AD7-4FB5-B578-3EE0259166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DB3A2-A6C3-4E36-A6D5-000F2BEAEC2B}" type="datetimeFigureOut">
              <a:rPr lang="fr-FR" smtClean="0"/>
              <a:t>26/05/2020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91DE-09DC-41EF-9342-12EFBD9E1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52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5ca847f0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85ca847f02_0_0:notes"/>
          <p:cNvSpPr txBox="1">
            <a:spLocks noGrp="1"/>
          </p:cNvSpPr>
          <p:nvPr>
            <p:ph type="body" idx="1"/>
          </p:nvPr>
        </p:nvSpPr>
        <p:spPr>
          <a:xfrm>
            <a:off x="681038" y="4784725"/>
            <a:ext cx="5446800" cy="391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85ca847f02_0_0:notes"/>
          <p:cNvSpPr txBox="1">
            <a:spLocks noGrp="1"/>
          </p:cNvSpPr>
          <p:nvPr>
            <p:ph type="sldNum" idx="12"/>
          </p:nvPr>
        </p:nvSpPr>
        <p:spPr>
          <a:xfrm>
            <a:off x="3856038" y="9442450"/>
            <a:ext cx="2951100" cy="498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85ca847f0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85ca847f02_0_7:notes"/>
          <p:cNvSpPr txBox="1">
            <a:spLocks noGrp="1"/>
          </p:cNvSpPr>
          <p:nvPr>
            <p:ph type="body" idx="1"/>
          </p:nvPr>
        </p:nvSpPr>
        <p:spPr>
          <a:xfrm>
            <a:off x="681038" y="4784725"/>
            <a:ext cx="5446800" cy="391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85ca847f02_0_7:notes"/>
          <p:cNvSpPr txBox="1">
            <a:spLocks noGrp="1"/>
          </p:cNvSpPr>
          <p:nvPr>
            <p:ph type="sldNum" idx="12"/>
          </p:nvPr>
        </p:nvSpPr>
        <p:spPr>
          <a:xfrm>
            <a:off x="3856038" y="9442450"/>
            <a:ext cx="2951100" cy="498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Comité Ponts Alumni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/>
          <a:lstStyle/>
          <a:p>
            <a:r>
              <a:rPr lang="fr-FR" dirty="0"/>
              <a:t>26 mai 2020</a:t>
            </a:r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AA54E-7F62-42A0-90DC-96983F847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Groupe Solidarité</a:t>
            </a:r>
            <a:br>
              <a:rPr lang="fr-FR" dirty="0"/>
            </a:br>
            <a:r>
              <a:rPr lang="fr-FR" dirty="0"/>
              <a:t>Programme d’accueil Elèves Réfugiés</a:t>
            </a:r>
          </a:p>
        </p:txBody>
      </p:sp>
    </p:spTree>
    <p:extLst>
      <p:ext uri="{BB962C8B-B14F-4D97-AF65-F5344CB8AC3E}">
        <p14:creationId xmlns:p14="http://schemas.microsoft.com/office/powerpoint/2010/main" val="324274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Agenda gouvernance 2020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b="1" dirty="0">
                <a:solidFill>
                  <a:schemeClr val="tx2"/>
                </a:solidFill>
              </a:rPr>
              <a:t>26 mai : Comité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9 juin </a:t>
            </a:r>
            <a:r>
              <a:rPr lang="fr-FR" dirty="0"/>
              <a:t>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7 juillet : Comité </a:t>
            </a:r>
            <a:r>
              <a:rPr lang="fr-FR" sz="2600" b="1" i="1" dirty="0">
                <a:solidFill>
                  <a:schemeClr val="tx2"/>
                </a:solidFill>
              </a:rPr>
              <a:t>(*Station F…)</a:t>
            </a:r>
            <a:endParaRPr lang="fr-FR" b="1" i="1" dirty="0">
              <a:solidFill>
                <a:schemeClr val="tx2"/>
              </a:solidFill>
            </a:endParaRP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18 septembre : Séminaire du Comité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21 octobre : </a:t>
            </a:r>
            <a:r>
              <a:rPr lang="fr-FR" dirty="0"/>
              <a:t>Bureau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26 novembre : </a:t>
            </a:r>
            <a:r>
              <a:rPr lang="fr-FR" dirty="0"/>
              <a:t>Bureau</a:t>
            </a:r>
          </a:p>
          <a:p>
            <a:r>
              <a:rPr lang="fr-FR" b="1" dirty="0">
                <a:solidFill>
                  <a:schemeClr val="tx2"/>
                </a:solidFill>
              </a:rPr>
              <a:t>16 décembre : Comité et dîner de fin d’année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Connexion à distance </a:t>
            </a:r>
            <a:r>
              <a:rPr lang="fr-FR" dirty="0"/>
              <a:t>: </a:t>
            </a:r>
            <a:r>
              <a:rPr lang="fr-FR" sz="1900" dirty="0"/>
              <a:t>https://ponts-alumni.vidyocloud.com/join/RM2bauX9Jf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7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DECISIONS </a:t>
            </a:r>
            <a:endParaRPr lang="fr-FR" i="1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Validation du relevé de décisions de la réunion du 21 avril</a:t>
            </a:r>
          </a:p>
          <a:p>
            <a:pPr lvl="1"/>
            <a:r>
              <a:rPr lang="fr-FR" dirty="0"/>
              <a:t>Missions des membres du Comité</a:t>
            </a:r>
          </a:p>
          <a:p>
            <a:r>
              <a:rPr lang="fr-FR" dirty="0"/>
              <a:t>INFORMATIONS</a:t>
            </a:r>
          </a:p>
          <a:p>
            <a:pPr lvl="1"/>
            <a:r>
              <a:rPr lang="fr-FR" dirty="0"/>
              <a:t>Présentation des grandes lignes du sondage aux </a:t>
            </a:r>
            <a:r>
              <a:rPr lang="fr-FR" dirty="0" err="1"/>
              <a:t>alumni</a:t>
            </a:r>
            <a:endParaRPr lang="fr-FR" dirty="0"/>
          </a:p>
          <a:p>
            <a:pPr lvl="1"/>
            <a:r>
              <a:rPr lang="fr-FR" dirty="0"/>
              <a:t>Points divers : groupe Solidarité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6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695F3-F0FE-4714-9CAB-BD3104DE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Missions du Comité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25C4E9-69DE-471E-A114-F769153C18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990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6776B-EBDD-48AA-88CD-7EEFE4F9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Participations à divers organismes (nominations)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900154F-DD59-4E00-A22F-CFDE7E68B4FA}"/>
              </a:ext>
            </a:extLst>
          </p:cNvPr>
          <p:cNvGrpSpPr/>
          <p:nvPr/>
        </p:nvGrpSpPr>
        <p:grpSpPr>
          <a:xfrm>
            <a:off x="457200" y="1628800"/>
            <a:ext cx="8308378" cy="1328023"/>
            <a:chOff x="457200" y="1628800"/>
            <a:chExt cx="8308378" cy="1328023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53D9E424-5DA1-4063-93AE-D16449D4B66F}"/>
                </a:ext>
              </a:extLst>
            </p:cNvPr>
            <p:cNvSpPr txBox="1"/>
            <p:nvPr/>
          </p:nvSpPr>
          <p:spPr>
            <a:xfrm>
              <a:off x="457200" y="1628800"/>
              <a:ext cx="1450504" cy="132802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Ecole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CA</a:t>
              </a:r>
            </a:p>
            <a:p>
              <a:r>
                <a:rPr lang="fr-FR" dirty="0" err="1"/>
                <a:t>T.Déau</a:t>
              </a:r>
              <a:endParaRPr lang="fr-FR" dirty="0"/>
            </a:p>
            <a:p>
              <a:r>
                <a:rPr lang="fr-FR" dirty="0" err="1"/>
                <a:t>O.Dupont</a:t>
              </a:r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FC98696-7D8F-419A-A108-27275F591633}"/>
                </a:ext>
              </a:extLst>
            </p:cNvPr>
            <p:cNvSpPr txBox="1"/>
            <p:nvPr/>
          </p:nvSpPr>
          <p:spPr>
            <a:xfrm>
              <a:off x="2105430" y="1628800"/>
              <a:ext cx="1728192" cy="102155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Fondation</a:t>
              </a:r>
              <a:r>
                <a:rPr lang="fr-FR" dirty="0"/>
                <a:t> </a:t>
              </a:r>
              <a:br>
                <a:rPr lang="fr-FR" dirty="0"/>
              </a:br>
              <a:r>
                <a:rPr lang="fr-FR" i="1" dirty="0"/>
                <a:t>CA</a:t>
              </a:r>
            </a:p>
            <a:p>
              <a:r>
                <a:rPr lang="fr-FR" dirty="0" err="1"/>
                <a:t>T.Déau</a:t>
              </a:r>
              <a:endParaRPr lang="fr-FR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5312884-0891-46E8-A49F-42213864AA2F}"/>
                </a:ext>
              </a:extLst>
            </p:cNvPr>
            <p:cNvSpPr txBox="1"/>
            <p:nvPr/>
          </p:nvSpPr>
          <p:spPr>
            <a:xfrm>
              <a:off x="5957266" y="1628800"/>
              <a:ext cx="2808312" cy="102155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Ponts Formation Conseil 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 err="1"/>
                <a:t>Conseil</a:t>
              </a:r>
              <a:r>
                <a:rPr lang="fr-FR" i="1" dirty="0"/>
                <a:t> de Surveillance </a:t>
              </a:r>
              <a:r>
                <a:rPr lang="fr-FR" dirty="0" err="1"/>
                <a:t>JM.Charoud</a:t>
              </a:r>
              <a:endParaRPr lang="fr-FR" dirty="0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F84909E-B72B-41C8-8E94-32E7BDF523F1}"/>
                </a:ext>
              </a:extLst>
            </p:cNvPr>
            <p:cNvSpPr txBox="1"/>
            <p:nvPr/>
          </p:nvSpPr>
          <p:spPr>
            <a:xfrm>
              <a:off x="4031348" y="1634789"/>
              <a:ext cx="1728192" cy="1021556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SAIPC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CA</a:t>
              </a:r>
              <a:r>
                <a:rPr lang="fr-FR" dirty="0"/>
                <a:t> </a:t>
              </a:r>
              <a:r>
                <a:rPr lang="fr-FR" dirty="0" err="1"/>
                <a:t>B.Rowenczyn</a:t>
              </a:r>
              <a:endParaRPr lang="fr-FR" dirty="0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0561C26C-3AE5-47D8-824E-5DC59994788D}"/>
              </a:ext>
            </a:extLst>
          </p:cNvPr>
          <p:cNvGrpSpPr/>
          <p:nvPr/>
        </p:nvGrpSpPr>
        <p:grpSpPr>
          <a:xfrm>
            <a:off x="1907704" y="2918222"/>
            <a:ext cx="6919360" cy="1027283"/>
            <a:chOff x="1907704" y="2918222"/>
            <a:chExt cx="6919360" cy="1027283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1C77B59-428D-4F25-B65C-FD24F4C51529}"/>
                </a:ext>
              </a:extLst>
            </p:cNvPr>
            <p:cNvSpPr txBox="1"/>
            <p:nvPr/>
          </p:nvSpPr>
          <p:spPr>
            <a:xfrm>
              <a:off x="1907704" y="2923949"/>
              <a:ext cx="3304414" cy="1021556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SCI Maison des Ponts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/>
                <a:t>(Comité Orientation) </a:t>
              </a:r>
              <a:r>
                <a:rPr lang="fr-FR" dirty="0" err="1"/>
                <a:t>B.Rowenczyn</a:t>
              </a:r>
              <a:r>
                <a:rPr lang="fr-FR" dirty="0"/>
                <a:t> + </a:t>
              </a:r>
              <a:r>
                <a:rPr lang="fr-FR" dirty="0" err="1"/>
                <a:t>C.Abou</a:t>
              </a:r>
              <a:r>
                <a:rPr lang="fr-FR" dirty="0"/>
                <a:t>-Chédid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1CBFF21-4442-4857-A37C-79E09BA4087D}"/>
                </a:ext>
              </a:extLst>
            </p:cNvPr>
            <p:cNvSpPr txBox="1"/>
            <p:nvPr/>
          </p:nvSpPr>
          <p:spPr>
            <a:xfrm>
              <a:off x="5522650" y="2918222"/>
              <a:ext cx="3304414" cy="1021556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Maison des Mines et des Ponts 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CA</a:t>
              </a:r>
              <a:br>
                <a:rPr lang="fr-FR" dirty="0"/>
              </a:br>
              <a:r>
                <a:rPr lang="fr-FR" dirty="0" err="1">
                  <a:highlight>
                    <a:srgbClr val="FFFF00"/>
                  </a:highlight>
                </a:rPr>
                <a:t>M.Astier</a:t>
              </a:r>
              <a:endParaRPr lang="fr-FR" dirty="0">
                <a:highlight>
                  <a:srgbClr val="FFFF00"/>
                </a:highlight>
              </a:endParaRP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743B26D5-50B8-44AF-944B-5BBDDD315961}"/>
              </a:ext>
            </a:extLst>
          </p:cNvPr>
          <p:cNvSpPr txBox="1"/>
          <p:nvPr/>
        </p:nvSpPr>
        <p:spPr>
          <a:xfrm>
            <a:off x="4139952" y="5435478"/>
            <a:ext cx="1306488" cy="131641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9DC5"/>
                </a:solidFill>
              </a:rPr>
              <a:t>Station F</a:t>
            </a:r>
            <a:br>
              <a:rPr lang="fr-FR" dirty="0"/>
            </a:br>
            <a:r>
              <a:rPr lang="fr-FR" i="1" dirty="0"/>
              <a:t>animation</a:t>
            </a:r>
            <a:br>
              <a:rPr lang="fr-FR" dirty="0"/>
            </a:br>
            <a:r>
              <a:rPr lang="fr-FR" dirty="0" err="1"/>
              <a:t>E.Fabre</a:t>
            </a:r>
            <a:r>
              <a:rPr lang="fr-FR" dirty="0"/>
              <a:t> + </a:t>
            </a:r>
            <a:r>
              <a:rPr lang="fr-FR" dirty="0" err="1"/>
              <a:t>O.Dupont</a:t>
            </a:r>
            <a:endParaRPr lang="fr-FR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D1D85A58-A4F4-4DE5-BBEC-C4C06371ADC0}"/>
              </a:ext>
            </a:extLst>
          </p:cNvPr>
          <p:cNvGrpSpPr/>
          <p:nvPr/>
        </p:nvGrpSpPr>
        <p:grpSpPr>
          <a:xfrm>
            <a:off x="790988" y="4201655"/>
            <a:ext cx="7351408" cy="1023607"/>
            <a:chOff x="790988" y="4201655"/>
            <a:chExt cx="7351408" cy="1023607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D9F314F3-893D-4C1B-8FDA-A5C2BF473CF4}"/>
                </a:ext>
              </a:extLst>
            </p:cNvPr>
            <p:cNvSpPr txBox="1"/>
            <p:nvPr/>
          </p:nvSpPr>
          <p:spPr>
            <a:xfrm>
              <a:off x="2951228" y="4201655"/>
              <a:ext cx="2808312" cy="102155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ParisTech Alumni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CA</a:t>
              </a:r>
              <a:br>
                <a:rPr lang="fr-FR" dirty="0"/>
              </a:br>
              <a:r>
                <a:rPr lang="fr-FR" dirty="0" err="1"/>
                <a:t>T.Déau</a:t>
              </a:r>
              <a:r>
                <a:rPr lang="fr-FR" dirty="0"/>
                <a:t> (suppl. : </a:t>
              </a:r>
              <a:r>
                <a:rPr lang="fr-FR" dirty="0" err="1"/>
                <a:t>O.Dupont</a:t>
              </a:r>
              <a:r>
                <a:rPr lang="fr-FR" dirty="0"/>
                <a:t>)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957EB253-5D6D-4157-A5AF-85CEDA6A72EE}"/>
                </a:ext>
              </a:extLst>
            </p:cNvPr>
            <p:cNvSpPr txBox="1"/>
            <p:nvPr/>
          </p:nvSpPr>
          <p:spPr>
            <a:xfrm>
              <a:off x="790988" y="4201655"/>
              <a:ext cx="1728192" cy="102155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IESF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CA</a:t>
              </a:r>
              <a:br>
                <a:rPr lang="fr-FR" dirty="0"/>
              </a:br>
              <a:r>
                <a:rPr lang="fr-FR" dirty="0"/>
                <a:t>D. de Robillard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E0CB73C-CECA-41D0-9BE5-FF34BA9807E5}"/>
                </a:ext>
              </a:extLst>
            </p:cNvPr>
            <p:cNvSpPr txBox="1"/>
            <p:nvPr/>
          </p:nvSpPr>
          <p:spPr>
            <a:xfrm>
              <a:off x="6191588" y="4203706"/>
              <a:ext cx="1950808" cy="102155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ParisTech Alumni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i="1" dirty="0"/>
                <a:t>groupes</a:t>
              </a:r>
              <a:br>
                <a:rPr lang="fr-FR" dirty="0"/>
              </a:br>
              <a:r>
                <a:rPr lang="fr-FR" dirty="0" err="1"/>
                <a:t>X.Shen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7211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6776B-EBDD-48AA-88CD-7EEFE4F9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Relations avec divers organismes (représentation)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4BB6F72-4E3B-4DFF-9441-5298CA12D71D}"/>
              </a:ext>
            </a:extLst>
          </p:cNvPr>
          <p:cNvGrpSpPr/>
          <p:nvPr/>
        </p:nvGrpSpPr>
        <p:grpSpPr>
          <a:xfrm>
            <a:off x="418392" y="1753908"/>
            <a:ext cx="8384185" cy="1328340"/>
            <a:chOff x="418392" y="1753908"/>
            <a:chExt cx="8384185" cy="132834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53D9E424-5DA1-4063-93AE-D16449D4B66F}"/>
                </a:ext>
              </a:extLst>
            </p:cNvPr>
            <p:cNvSpPr txBox="1"/>
            <p:nvPr/>
          </p:nvSpPr>
          <p:spPr>
            <a:xfrm>
              <a:off x="418392" y="1754225"/>
              <a:ext cx="1810544" cy="132802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err="1">
                  <a:solidFill>
                    <a:srgbClr val="009DC5"/>
                  </a:solidFill>
                </a:rPr>
                <a:t>UnIPEF</a:t>
              </a:r>
              <a:br>
                <a:rPr lang="fr-FR" sz="2400" b="1" dirty="0">
                  <a:solidFill>
                    <a:srgbClr val="009DC5"/>
                  </a:solidFill>
                </a:rPr>
              </a:br>
              <a:r>
                <a:rPr lang="fr-FR" sz="2400" dirty="0" err="1"/>
                <a:t>T.Duclaux</a:t>
              </a:r>
              <a:endParaRPr lang="fr-FR" sz="2400" dirty="0"/>
            </a:p>
            <a:p>
              <a:r>
                <a:rPr lang="fr-FR" sz="2400" dirty="0"/>
                <a:t>(</a:t>
              </a:r>
              <a:r>
                <a:rPr lang="fr-FR" sz="2400" dirty="0" err="1"/>
                <a:t>S.Gourlet</a:t>
              </a:r>
              <a:r>
                <a:rPr lang="fr-FR" sz="2400" dirty="0"/>
                <a:t>)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1C77B59-428D-4F25-B65C-FD24F4C51529}"/>
                </a:ext>
              </a:extLst>
            </p:cNvPr>
            <p:cNvSpPr txBox="1"/>
            <p:nvPr/>
          </p:nvSpPr>
          <p:spPr>
            <a:xfrm>
              <a:off x="6375773" y="1958218"/>
              <a:ext cx="2426804" cy="919401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009DC5"/>
                  </a:solidFill>
                </a:rPr>
                <a:t>AIPCM</a:t>
              </a:r>
              <a:br>
                <a:rPr lang="fr-FR" sz="2400" b="1" dirty="0">
                  <a:solidFill>
                    <a:srgbClr val="009DC5"/>
                  </a:solidFill>
                </a:rPr>
              </a:br>
              <a:r>
                <a:rPr lang="fr-FR" sz="2400" dirty="0" err="1"/>
                <a:t>A.Bego</a:t>
              </a:r>
              <a:r>
                <a:rPr lang="fr-FR" sz="2400" dirty="0"/>
                <a:t> </a:t>
              </a:r>
              <a:r>
                <a:rPr lang="fr-FR" sz="2400" dirty="0" err="1"/>
                <a:t>Ghina</a:t>
              </a:r>
              <a:endParaRPr lang="fr-FR" sz="2400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5312884-0891-46E8-A49F-42213864AA2F}"/>
                </a:ext>
              </a:extLst>
            </p:cNvPr>
            <p:cNvSpPr txBox="1"/>
            <p:nvPr/>
          </p:nvSpPr>
          <p:spPr>
            <a:xfrm>
              <a:off x="2549663" y="1753908"/>
              <a:ext cx="3505383" cy="132802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 err="1">
                  <a:solidFill>
                    <a:srgbClr val="009DC5"/>
                  </a:solidFill>
                </a:rPr>
                <a:t>UrbaPonts</a:t>
              </a:r>
              <a:br>
                <a:rPr lang="fr-FR" sz="2400" b="1" dirty="0">
                  <a:solidFill>
                    <a:srgbClr val="009DC5"/>
                  </a:solidFill>
                </a:rPr>
              </a:br>
              <a:r>
                <a:rPr lang="fr-FR" sz="2400" dirty="0" err="1"/>
                <a:t>P.Vidailhet</a:t>
              </a:r>
              <a:endParaRPr lang="fr-FR" sz="2400" dirty="0"/>
            </a:p>
            <a:p>
              <a:r>
                <a:rPr lang="fr-FR" sz="2400" dirty="0" err="1"/>
                <a:t>F.Awada</a:t>
              </a:r>
              <a:endParaRPr lang="fr-FR" sz="2400" dirty="0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8179BD96-10FF-4FC3-A41C-8A92B31A40A3}"/>
              </a:ext>
            </a:extLst>
          </p:cNvPr>
          <p:cNvGrpSpPr/>
          <p:nvPr/>
        </p:nvGrpSpPr>
        <p:grpSpPr>
          <a:xfrm>
            <a:off x="418392" y="3367128"/>
            <a:ext cx="8549922" cy="1736646"/>
            <a:chOff x="418392" y="3367128"/>
            <a:chExt cx="8549922" cy="1736646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F84909E-B72B-41C8-8E94-32E7BDF523F1}"/>
                </a:ext>
              </a:extLst>
            </p:cNvPr>
            <p:cNvSpPr txBox="1"/>
            <p:nvPr/>
          </p:nvSpPr>
          <p:spPr>
            <a:xfrm>
              <a:off x="418392" y="3571440"/>
              <a:ext cx="4044673" cy="1328023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009DC5"/>
                  </a:solidFill>
                </a:rPr>
                <a:t>Grandes Ecoles du Féminin (GEF)</a:t>
              </a:r>
              <a:br>
                <a:rPr lang="fr-FR" sz="2400" b="1" dirty="0">
                  <a:solidFill>
                    <a:srgbClr val="009DC5"/>
                  </a:solidFill>
                </a:rPr>
              </a:br>
              <a:r>
                <a:rPr lang="fr-FR" sz="2400" dirty="0"/>
                <a:t>V. </a:t>
              </a:r>
              <a:r>
                <a:rPr lang="fr-FR" sz="2400" dirty="0" err="1"/>
                <a:t>Marsot-Seignol</a:t>
              </a:r>
              <a:r>
                <a:rPr lang="fr-FR" sz="2400" dirty="0"/>
                <a:t> ?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1CBFF21-4442-4857-A37C-79E09BA4087D}"/>
                </a:ext>
              </a:extLst>
            </p:cNvPr>
            <p:cNvSpPr txBox="1"/>
            <p:nvPr/>
          </p:nvSpPr>
          <p:spPr>
            <a:xfrm>
              <a:off x="4571999" y="3367128"/>
              <a:ext cx="4396315" cy="173664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009DC5"/>
                  </a:solidFill>
                </a:rPr>
                <a:t>Sciences ParisTech au Féminin</a:t>
              </a:r>
              <a:br>
                <a:rPr lang="fr-FR" sz="2400" b="1" dirty="0">
                  <a:solidFill>
                    <a:srgbClr val="009DC5"/>
                  </a:solidFill>
                </a:rPr>
              </a:br>
              <a:r>
                <a:rPr lang="fr-FR" sz="2400" dirty="0"/>
                <a:t>G. </a:t>
              </a:r>
              <a:r>
                <a:rPr lang="fr-FR" sz="2400" dirty="0" err="1"/>
                <a:t>Camos</a:t>
              </a:r>
              <a:r>
                <a:rPr lang="fr-FR" sz="2400" dirty="0"/>
                <a:t> </a:t>
              </a:r>
              <a:r>
                <a:rPr lang="fr-FR" sz="2400" dirty="0" err="1"/>
                <a:t>Daurella</a:t>
              </a:r>
              <a:endParaRPr lang="fr-FR" sz="2400" dirty="0"/>
            </a:p>
            <a:p>
              <a:r>
                <a:rPr lang="fr-FR" sz="2400" dirty="0"/>
                <a:t>V. </a:t>
              </a:r>
              <a:r>
                <a:rPr lang="fr-FR" sz="2400" dirty="0" err="1"/>
                <a:t>Marsot-Seignol</a:t>
              </a:r>
              <a:endParaRPr lang="fr-FR" sz="2400" dirty="0"/>
            </a:p>
            <a:p>
              <a:r>
                <a:rPr lang="fr-FR" sz="2400" dirty="0"/>
                <a:t>N. Ricard ?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743B26D5-50B8-44AF-944B-5BBDDD315961}"/>
              </a:ext>
            </a:extLst>
          </p:cNvPr>
          <p:cNvSpPr txBox="1"/>
          <p:nvPr/>
        </p:nvSpPr>
        <p:spPr>
          <a:xfrm>
            <a:off x="2054291" y="5388655"/>
            <a:ext cx="5035415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9DC5"/>
                </a:solidFill>
              </a:rPr>
              <a:t>Business Angels des Grandes Ecoles</a:t>
            </a:r>
            <a:br>
              <a:rPr lang="fr-FR" sz="2400" dirty="0"/>
            </a:br>
            <a:r>
              <a:rPr lang="fr-FR" sz="2400" dirty="0" err="1"/>
              <a:t>LM.Pons</a:t>
            </a:r>
            <a:endParaRPr lang="fr-FR" sz="2400" dirty="0"/>
          </a:p>
          <a:p>
            <a:r>
              <a:rPr lang="fr-FR" sz="2400" dirty="0" err="1"/>
              <a:t>H.Jannet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3820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6776B-EBDD-48AA-88CD-7EEFE4F97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9663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Tâches associatives prioritaires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B5AF4877-0029-41C9-A36D-F17F82A9F4A4}"/>
              </a:ext>
            </a:extLst>
          </p:cNvPr>
          <p:cNvGrpSpPr/>
          <p:nvPr/>
        </p:nvGrpSpPr>
        <p:grpSpPr>
          <a:xfrm>
            <a:off x="211291" y="1641296"/>
            <a:ext cx="6818972" cy="2812182"/>
            <a:chOff x="211291" y="1641296"/>
            <a:chExt cx="6818972" cy="2812182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1C77B59-428D-4F25-B65C-FD24F4C51529}"/>
                </a:ext>
              </a:extLst>
            </p:cNvPr>
            <p:cNvSpPr txBox="1"/>
            <p:nvPr/>
          </p:nvSpPr>
          <p:spPr>
            <a:xfrm>
              <a:off x="211292" y="2512521"/>
              <a:ext cx="3834723" cy="1940957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Groupes professionnels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en-US" dirty="0"/>
                <a:t>E. Fabre</a:t>
              </a:r>
              <a:endParaRPr lang="fr-FR" dirty="0"/>
            </a:p>
            <a:p>
              <a:r>
                <a:rPr lang="en-US" dirty="0"/>
                <a:t>E. </a:t>
              </a:r>
              <a:r>
                <a:rPr lang="en-US" dirty="0" err="1"/>
                <a:t>Coursin</a:t>
              </a:r>
              <a:r>
                <a:rPr lang="en-US" dirty="0"/>
                <a:t> (XMP Consult)</a:t>
              </a:r>
              <a:endParaRPr lang="fr-FR" dirty="0"/>
            </a:p>
            <a:p>
              <a:r>
                <a:rPr lang="fr-FR" dirty="0">
                  <a:highlight>
                    <a:srgbClr val="FFFF00"/>
                  </a:highlight>
                </a:rPr>
                <a:t>C. Mini (Transition Energétique) ?</a:t>
              </a:r>
            </a:p>
            <a:p>
              <a:r>
                <a:rPr lang="fr-FR" dirty="0">
                  <a:highlight>
                    <a:srgbClr val="FFFF00"/>
                  </a:highlight>
                </a:rPr>
                <a:t>M. Astier (Transition Energétique) ?</a:t>
              </a:r>
            </a:p>
            <a:p>
              <a:r>
                <a:rPr lang="fr-FR" dirty="0">
                  <a:highlight>
                    <a:srgbClr val="FFFF00"/>
                  </a:highlight>
                </a:rPr>
                <a:t>R. Damour (XPP Immobilier) ?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743B26D5-50B8-44AF-944B-5BBDDD315961}"/>
                </a:ext>
              </a:extLst>
            </p:cNvPr>
            <p:cNvSpPr txBox="1"/>
            <p:nvPr/>
          </p:nvSpPr>
          <p:spPr>
            <a:xfrm>
              <a:off x="211291" y="1641296"/>
              <a:ext cx="3834723" cy="715089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Groupes géo « International »</a:t>
              </a:r>
              <a:br>
                <a:rPr lang="fr-FR" dirty="0"/>
              </a:br>
              <a:r>
                <a:rPr lang="fr-FR" dirty="0" err="1"/>
                <a:t>E.Fabre</a:t>
              </a:r>
              <a:endParaRPr lang="fr-FR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E0CB73C-CECA-41D0-9BE5-FF34BA9807E5}"/>
                </a:ext>
              </a:extLst>
            </p:cNvPr>
            <p:cNvSpPr txBox="1"/>
            <p:nvPr/>
          </p:nvSpPr>
          <p:spPr>
            <a:xfrm>
              <a:off x="4221951" y="1652225"/>
              <a:ext cx="2808312" cy="163449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Groupes géo « France »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/>
                <a:t>Eric Fabre</a:t>
              </a:r>
            </a:p>
            <a:p>
              <a:r>
                <a:rPr lang="fr-FR" dirty="0"/>
                <a:t>Marianne Gardel-</a:t>
              </a:r>
              <a:r>
                <a:rPr lang="fr-FR" dirty="0" err="1"/>
                <a:t>Paccard</a:t>
              </a:r>
              <a:r>
                <a:rPr lang="fr-FR" dirty="0"/>
                <a:t> (</a:t>
              </a:r>
              <a:r>
                <a:rPr lang="fr-FR" dirty="0" err="1"/>
                <a:t>Rhone-Alpes</a:t>
              </a:r>
              <a:r>
                <a:rPr lang="fr-FR" dirty="0"/>
                <a:t>)</a:t>
              </a:r>
            </a:p>
            <a:p>
              <a:r>
                <a:rPr lang="fr-FR" dirty="0">
                  <a:highlight>
                    <a:srgbClr val="FFFF00"/>
                  </a:highlight>
                </a:rPr>
                <a:t>Philippe Yvon (Rh- Alpes)?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59382F9E-83B7-46EF-9D2E-E22EB5FD006D}"/>
              </a:ext>
            </a:extLst>
          </p:cNvPr>
          <p:cNvGrpSpPr/>
          <p:nvPr/>
        </p:nvGrpSpPr>
        <p:grpSpPr>
          <a:xfrm>
            <a:off x="5529134" y="1510318"/>
            <a:ext cx="3509156" cy="4455334"/>
            <a:chOff x="5529134" y="1510318"/>
            <a:chExt cx="3509156" cy="445533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53D9E424-5DA1-4063-93AE-D16449D4B66F}"/>
                </a:ext>
              </a:extLst>
            </p:cNvPr>
            <p:cNvSpPr txBox="1"/>
            <p:nvPr/>
          </p:nvSpPr>
          <p:spPr>
            <a:xfrm>
              <a:off x="7470626" y="1510318"/>
              <a:ext cx="1567664" cy="244227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Service Carrières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/>
                <a:t>O. Bret</a:t>
              </a:r>
            </a:p>
            <a:p>
              <a:r>
                <a:rPr lang="fr-FR" b="1" dirty="0"/>
                <a:t>V. Desvignes</a:t>
              </a:r>
              <a:br>
                <a:rPr lang="fr-FR" b="1" dirty="0"/>
              </a:br>
              <a:r>
                <a:rPr lang="fr-FR" dirty="0"/>
                <a:t>N. Ricard</a:t>
              </a:r>
              <a:br>
                <a:rPr lang="fr-FR" dirty="0"/>
              </a:br>
              <a:r>
                <a:rPr lang="fr-FR" dirty="0"/>
                <a:t>X. Shen</a:t>
              </a:r>
              <a:br>
                <a:rPr lang="fr-FR" dirty="0"/>
              </a:br>
              <a:r>
                <a:rPr lang="fr-FR" dirty="0"/>
                <a:t>P. Vidailhet</a:t>
              </a:r>
            </a:p>
            <a:p>
              <a:r>
                <a:rPr lang="fr-FR" dirty="0"/>
                <a:t>C. Persoz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F84909E-B72B-41C8-8E94-32E7BDF523F1}"/>
                </a:ext>
              </a:extLst>
            </p:cNvPr>
            <p:cNvSpPr txBox="1"/>
            <p:nvPr/>
          </p:nvSpPr>
          <p:spPr>
            <a:xfrm>
              <a:off x="7543521" y="4166790"/>
              <a:ext cx="1494769" cy="1620203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Relations élèves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/>
                <a:t>Eric Fabre</a:t>
              </a:r>
              <a:br>
                <a:rPr lang="fr-FR" dirty="0"/>
              </a:br>
              <a:r>
                <a:rPr lang="fr-FR" dirty="0"/>
                <a:t>Groupe Carrières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98A1341-E844-4C89-A4D6-AB8460482895}"/>
                </a:ext>
              </a:extLst>
            </p:cNvPr>
            <p:cNvSpPr txBox="1"/>
            <p:nvPr/>
          </p:nvSpPr>
          <p:spPr>
            <a:xfrm>
              <a:off x="5529134" y="3737874"/>
              <a:ext cx="1845541" cy="222777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Parrainage international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/>
                <a:t>P. Michaux</a:t>
              </a:r>
              <a:br>
                <a:rPr lang="fr-FR" dirty="0"/>
              </a:br>
              <a:r>
                <a:rPr lang="fr-FR" dirty="0"/>
                <a:t>C. </a:t>
              </a:r>
              <a:r>
                <a:rPr lang="fr-FR" dirty="0" err="1"/>
                <a:t>Dodé</a:t>
              </a:r>
              <a:br>
                <a:rPr lang="fr-FR" dirty="0"/>
              </a:br>
              <a:r>
                <a:rPr lang="fr-FR" dirty="0"/>
                <a:t>A. Vigouroux</a:t>
              </a:r>
            </a:p>
            <a:p>
              <a:r>
                <a:rPr lang="fr-FR" dirty="0"/>
                <a:t>C. Cabrera</a:t>
              </a:r>
              <a:br>
                <a:rPr lang="fr-FR" dirty="0"/>
              </a:br>
              <a:r>
                <a:rPr lang="fr-FR" dirty="0"/>
                <a:t>P. Vidailhet?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D78FB6D7-A993-498E-ABDA-6C92AB8AA662}"/>
              </a:ext>
            </a:extLst>
          </p:cNvPr>
          <p:cNvGrpSpPr/>
          <p:nvPr/>
        </p:nvGrpSpPr>
        <p:grpSpPr>
          <a:xfrm>
            <a:off x="180098" y="4783356"/>
            <a:ext cx="5396825" cy="1897385"/>
            <a:chOff x="180098" y="4783356"/>
            <a:chExt cx="5396825" cy="1897385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FC98696-7D8F-419A-A108-27275F591633}"/>
                </a:ext>
              </a:extLst>
            </p:cNvPr>
            <p:cNvSpPr txBox="1"/>
            <p:nvPr/>
          </p:nvSpPr>
          <p:spPr>
            <a:xfrm>
              <a:off x="4218974" y="5965651"/>
              <a:ext cx="1357949" cy="715089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Cotisations</a:t>
              </a:r>
              <a:r>
                <a:rPr lang="fr-FR" dirty="0"/>
                <a:t> </a:t>
              </a:r>
              <a:br>
                <a:rPr lang="fr-FR" dirty="0"/>
              </a:br>
              <a:endParaRPr lang="fr-FR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D9F314F3-893D-4C1B-8FDA-A5C2BF473CF4}"/>
                </a:ext>
              </a:extLst>
            </p:cNvPr>
            <p:cNvSpPr txBox="1"/>
            <p:nvPr/>
          </p:nvSpPr>
          <p:spPr>
            <a:xfrm>
              <a:off x="2214606" y="5085765"/>
              <a:ext cx="1807192" cy="715089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Club des Ponts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 err="1"/>
                <a:t>O.Dupont</a:t>
              </a:r>
              <a:endParaRPr lang="fr-FR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957EB253-5D6D-4157-A5AF-85CEDA6A72EE}"/>
                </a:ext>
              </a:extLst>
            </p:cNvPr>
            <p:cNvSpPr txBox="1"/>
            <p:nvPr/>
          </p:nvSpPr>
          <p:spPr>
            <a:xfrm>
              <a:off x="180098" y="4783356"/>
              <a:ext cx="1925918" cy="1328023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Comité de rédaction PAM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 err="1"/>
                <a:t>B.Rowenczyn</a:t>
              </a:r>
              <a:endParaRPr lang="fr-FR" dirty="0"/>
            </a:p>
            <a:p>
              <a:r>
                <a:rPr lang="fr-FR" dirty="0" err="1">
                  <a:highlight>
                    <a:srgbClr val="FFFF00"/>
                  </a:highlight>
                </a:rPr>
                <a:t>H.Metzger</a:t>
              </a:r>
              <a:r>
                <a:rPr lang="fr-FR" dirty="0">
                  <a:highlight>
                    <a:srgbClr val="FFFF00"/>
                  </a:highlight>
                </a:rPr>
                <a:t> ?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3E01A8B-91FF-4CAB-A720-9732EA5885BD}"/>
                </a:ext>
              </a:extLst>
            </p:cNvPr>
            <p:cNvSpPr txBox="1"/>
            <p:nvPr/>
          </p:nvSpPr>
          <p:spPr>
            <a:xfrm>
              <a:off x="2214606" y="5965652"/>
              <a:ext cx="1807192" cy="715089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009DC5"/>
                  </a:solidFill>
                </a:rPr>
                <a:t>Réseaux sociaux</a:t>
              </a:r>
              <a:br>
                <a:rPr lang="fr-FR" b="1" dirty="0">
                  <a:solidFill>
                    <a:srgbClr val="009DC5"/>
                  </a:solidFill>
                </a:rPr>
              </a:br>
              <a:r>
                <a:rPr lang="fr-FR" dirty="0" err="1"/>
                <a:t>G.Ferré</a:t>
              </a:r>
              <a:r>
                <a:rPr lang="fr-FR" dirty="0"/>
                <a:t> 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23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Sondage aux </a:t>
            </a:r>
            <a:r>
              <a:rPr lang="fr-FR" dirty="0" err="1"/>
              <a:t>alumni</a:t>
            </a:r>
            <a:r>
              <a:rPr lang="fr-FR" dirty="0"/>
              <a:t> (</a:t>
            </a:r>
            <a:r>
              <a:rPr lang="fr-FR" dirty="0" err="1"/>
              <a:t>E.Coursin</a:t>
            </a:r>
            <a:r>
              <a:rPr lang="fr-FR" dirty="0"/>
              <a:t>)</a:t>
            </a:r>
          </a:p>
          <a:p>
            <a:r>
              <a:rPr lang="fr-FR" dirty="0"/>
              <a:t>Solidarité (</a:t>
            </a:r>
            <a:r>
              <a:rPr lang="fr-FR" dirty="0" err="1"/>
              <a:t>P.Vidailhet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065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85ca847f02_0_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21590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dk2"/>
                </a:solidFill>
                <a:latin typeface="+mj-lt"/>
              </a:rPr>
              <a:t>Objectif recherché :</a:t>
            </a:r>
            <a:endParaRPr sz="2400" b="1" dirty="0">
              <a:latin typeface="+mj-lt"/>
              <a:ea typeface="Times New Roman"/>
              <a:cs typeface="Times New Roman"/>
              <a:sym typeface="Times New Roman"/>
            </a:endParaRPr>
          </a:p>
          <a:p>
            <a:pPr marL="457200" marR="21590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Identifier le périmètre d’action légitime et les axes de progrès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Faire travailler le séminaire de septembre sur des actions concrètes pour chaque population pour augmenter le nombre de cotisants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Elaborer des supports de communication pour utilisation rapide et concrète 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0" marR="8128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2400" b="1" dirty="0">
                <a:solidFill>
                  <a:schemeClr val="dk2"/>
                </a:solidFill>
                <a:latin typeface="+mj-lt"/>
              </a:rPr>
              <a:t>Réalisation de 3 questionnaires pour 3 populations :</a:t>
            </a:r>
            <a:endParaRPr sz="2400" b="1" dirty="0">
              <a:latin typeface="+mj-lt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fr-FR" sz="1400" b="1" dirty="0">
                <a:latin typeface="+mj-lt"/>
                <a:ea typeface="Arial"/>
                <a:cs typeface="Arial"/>
                <a:sym typeface="Arial"/>
              </a:rPr>
              <a:t>Elèves : </a:t>
            </a: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Identifier les futurs cotisants, les messages attendus par cette population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fr-FR" sz="1400" b="1" dirty="0">
                <a:latin typeface="+mj-lt"/>
                <a:ea typeface="Arial"/>
                <a:cs typeface="Arial"/>
                <a:sym typeface="Arial"/>
              </a:rPr>
              <a:t>Cotisants, ancien cotisant (dans les derniers 10 ans), participants à des manifestations et non cotisants :</a:t>
            </a: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  Identifier les attentes, ce qui ferait revenir les anciens ou adhérer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fr-FR" sz="1400" b="1" dirty="0">
                <a:latin typeface="+mj-lt"/>
                <a:ea typeface="Arial"/>
                <a:cs typeface="Arial"/>
                <a:sym typeface="Arial"/>
              </a:rPr>
              <a:t>Anciens n’ayant jamais cotisé : </a:t>
            </a: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Identifier les attentes, ce qui les ferait venir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0" marR="8128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dk2"/>
                </a:solidFill>
                <a:latin typeface="+mj-lt"/>
              </a:rPr>
              <a:t>Un débranchement pour le service carrière :</a:t>
            </a:r>
            <a:endParaRPr sz="2400" b="1" dirty="0">
              <a:solidFill>
                <a:schemeClr val="dk2"/>
              </a:solidFill>
              <a:latin typeface="+mj-lt"/>
            </a:endParaRPr>
          </a:p>
          <a:p>
            <a:pPr marL="457200" marR="8128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Impacts de la crise </a:t>
            </a:r>
            <a:r>
              <a:rPr lang="fr-FR" sz="1400" dirty="0" err="1">
                <a:latin typeface="+mj-lt"/>
                <a:ea typeface="Arial"/>
                <a:cs typeface="Arial"/>
                <a:sym typeface="Arial"/>
              </a:rPr>
              <a:t>Covid</a:t>
            </a:r>
            <a:r>
              <a:rPr lang="fr-FR" sz="1400" dirty="0">
                <a:latin typeface="+mj-lt"/>
                <a:ea typeface="Arial"/>
                <a:cs typeface="Arial"/>
                <a:sym typeface="Arial"/>
              </a:rPr>
              <a:t>, nouveaux besoins</a:t>
            </a:r>
            <a:endParaRPr sz="1400" dirty="0">
              <a:latin typeface="+mj-lt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85ca847f02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Sondage aux alumni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5ca847f02_0_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spcFirstLastPara="1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Les questions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996E55D-2E3B-4931-8D7F-4A3C1C236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46930"/>
            <a:ext cx="8229600" cy="4032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1772D698-CE65-48EE-8951-FF45713C31DB}"/>
</file>

<file path=customXml/itemProps2.xml><?xml version="1.0" encoding="utf-8"?>
<ds:datastoreItem xmlns:ds="http://schemas.openxmlformats.org/officeDocument/2006/customXml" ds:itemID="{7F7B3734-B0AE-44B6-A422-6046848338E7}"/>
</file>

<file path=customXml/itemProps3.xml><?xml version="1.0" encoding="utf-8"?>
<ds:datastoreItem xmlns:ds="http://schemas.openxmlformats.org/officeDocument/2006/customXml" ds:itemID="{6970989D-185A-4E10-BE14-300042487C0C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583</Words>
  <Application>Microsoft Office PowerPoint</Application>
  <PresentationFormat>Affichage à l'écran (4:3)</PresentationFormat>
  <Paragraphs>85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Comite PA</vt:lpstr>
      <vt:lpstr>Comité Ponts Alumni</vt:lpstr>
      <vt:lpstr>Ordre du jour</vt:lpstr>
      <vt:lpstr>Missions du Comité</vt:lpstr>
      <vt:lpstr>Participations à divers organismes (nominations)</vt:lpstr>
      <vt:lpstr>Relations avec divers organismes (représentation)</vt:lpstr>
      <vt:lpstr>Tâches associatives prioritaires</vt:lpstr>
      <vt:lpstr>INFORMATIONS</vt:lpstr>
      <vt:lpstr>Sondage aux alumni</vt:lpstr>
      <vt:lpstr>Les questions</vt:lpstr>
      <vt:lpstr>Groupe Solidarité Programme d’accueil Elèves Réfugiés</vt:lpstr>
      <vt:lpstr>Agenda gouvernance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Ponts Alumni</dc:title>
  <dc:creator>Camille LABORIE</dc:creator>
  <cp:lastModifiedBy>Camille LABORIE</cp:lastModifiedBy>
  <cp:revision>1</cp:revision>
  <dcterms:created xsi:type="dcterms:W3CDTF">2020-05-26T13:10:17Z</dcterms:created>
  <dcterms:modified xsi:type="dcterms:W3CDTF">2020-05-26T16:12:47Z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659500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