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>
        <p:scale>
          <a:sx n="88" d="100"/>
          <a:sy n="88" d="100"/>
        </p:scale>
        <p:origin x="-797" y="235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2B81CF-4320-9449-83EE-0508A074D056}" type="datetimeFigureOut">
              <a:rPr lang="fr-FR" smtClean="0"/>
              <a:t>01/02/2018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0C88B0-1E3D-CD42-AC82-0C9182F8D04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4886613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AFDDAE-39AA-1B42-82B6-95B4419E4B33}" type="datetimeFigureOut">
              <a:rPr lang="fr-FR" smtClean="0"/>
              <a:t>01/02/2018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EB4C97-77E5-884C-9EF4-E3A8FB9113C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777541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20/01/18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Séminaire des régions Ponts Alumni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7836A-47AB-394D-AE46-6F4082E8DAC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186998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20/01/18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Séminaire des régions Ponts Alumni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7836A-47AB-394D-AE46-6F4082E8DAC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660402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20/01/18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Séminaire des régions Ponts Alumni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7836A-47AB-394D-AE46-6F4082E8DAC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332970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20/01/18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Séminaire des régions Ponts Alumni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7836A-47AB-394D-AE46-6F4082E8DAC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392908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20/01/18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Séminaire des régions Ponts Alumni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7836A-47AB-394D-AE46-6F4082E8DAC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454403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20/01/18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Séminaire des régions Ponts Alumni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7836A-47AB-394D-AE46-6F4082E8DAC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592718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20/01/18</a:t>
            </a:r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Séminaire des régions Ponts Alumni</a:t>
            </a:r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7836A-47AB-394D-AE46-6F4082E8DAC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097906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20/01/18</a:t>
            </a:r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Séminaire des régions Ponts Alumni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7836A-47AB-394D-AE46-6F4082E8DAC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325149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20/01/18</a:t>
            </a:r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Séminaire des régions Ponts Alumni</a:t>
            </a:r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7836A-47AB-394D-AE46-6F4082E8DAC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479984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20/01/18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Séminaire des régions Ponts Alumni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7836A-47AB-394D-AE46-6F4082E8DAC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117569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20/01/18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Séminaire des régions Ponts Alumni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7836A-47AB-394D-AE46-6F4082E8DAC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626920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smtClean="0"/>
              <a:t>20/01/18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smtClean="0"/>
              <a:t>Séminaire des régions Ponts Alumni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67836A-47AB-394D-AE46-6F4082E8DAC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558348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Séminaire PA du 20 janvier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smtClean="0"/>
              <a:t>Groupe Recherche</a:t>
            </a:r>
          </a:p>
          <a:p>
            <a:r>
              <a:rPr lang="fr-FR" sz="2000" dirty="0" smtClean="0"/>
              <a:t>Grégoire Ferré, Frédéric </a:t>
            </a:r>
            <a:r>
              <a:rPr lang="fr-FR" sz="2000" dirty="0" err="1" smtClean="0"/>
              <a:t>Marazzato</a:t>
            </a:r>
            <a:r>
              <a:rPr lang="fr-FR" sz="2000" dirty="0" smtClean="0"/>
              <a:t>, Romain Mesnil</a:t>
            </a:r>
            <a:endParaRPr lang="fr-FR" sz="2000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20/01/18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Séminaire des régions Ponts Alumni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763358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Sommaire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2584981"/>
            <a:ext cx="8229600" cy="3541182"/>
          </a:xfrm>
        </p:spPr>
        <p:txBody>
          <a:bodyPr/>
          <a:lstStyle/>
          <a:p>
            <a:r>
              <a:rPr lang="fr-FR" dirty="0" smtClean="0"/>
              <a:t>Historique, organisation humaine, activités des 3 dernières années, bilan de l’année passée</a:t>
            </a:r>
          </a:p>
          <a:p>
            <a:r>
              <a:rPr lang="fr-FR" dirty="0" smtClean="0"/>
              <a:t>Projets pour 2018</a:t>
            </a:r>
          </a:p>
          <a:p>
            <a:r>
              <a:rPr lang="fr-FR" dirty="0" smtClean="0"/>
              <a:t>Points forts et opportunités à saisir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20/01/18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Séminaire des régions Ponts Alumni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209512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Historique, organisation humaine, bilan de l’activité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FR" sz="2400" dirty="0" smtClean="0"/>
              <a:t>Groupe créé fin 2015</a:t>
            </a:r>
          </a:p>
          <a:p>
            <a:r>
              <a:rPr lang="fr-FR" sz="2400" dirty="0" smtClean="0"/>
              <a:t>Organisateurs : G. Ferré, F. </a:t>
            </a:r>
            <a:r>
              <a:rPr lang="fr-FR" sz="2400" dirty="0" err="1" smtClean="0"/>
              <a:t>Marrazato</a:t>
            </a:r>
            <a:r>
              <a:rPr lang="fr-FR" sz="2400" dirty="0" smtClean="0"/>
              <a:t>, R. Mesnil</a:t>
            </a:r>
          </a:p>
          <a:p>
            <a:r>
              <a:rPr lang="fr-FR" sz="2400" dirty="0" smtClean="0"/>
              <a:t>Objectifs : favoriser les liens entre industriels et chercheurs, promouvoir la formation par la recherche</a:t>
            </a:r>
            <a:r>
              <a:rPr lang="is-IS" sz="2400" dirty="0" smtClean="0"/>
              <a:t>…</a:t>
            </a:r>
          </a:p>
          <a:p>
            <a:r>
              <a:rPr lang="is-IS" sz="2400" dirty="0" smtClean="0"/>
              <a:t>Bilan : </a:t>
            </a:r>
          </a:p>
          <a:p>
            <a:pPr lvl="1">
              <a:buFont typeface="Arial"/>
              <a:buChar char="•"/>
            </a:pPr>
            <a:r>
              <a:rPr lang="fr-FR" sz="1900" dirty="0" smtClean="0"/>
              <a:t>Conférence </a:t>
            </a:r>
            <a:r>
              <a:rPr lang="fr-FR" sz="1900" dirty="0"/>
              <a:t>« impression 3D et construction »</a:t>
            </a:r>
          </a:p>
          <a:p>
            <a:pPr lvl="1">
              <a:buFont typeface="Arial"/>
              <a:buChar char="•"/>
            </a:pPr>
            <a:r>
              <a:rPr lang="fr-FR" sz="1900" dirty="0"/>
              <a:t>Conférence « EDF s’installe à Saclay » avec J.-P. </a:t>
            </a:r>
            <a:r>
              <a:rPr lang="fr-FR" sz="1900" dirty="0" err="1"/>
              <a:t>Chabard</a:t>
            </a:r>
            <a:r>
              <a:rPr lang="fr-FR" sz="1900" dirty="0"/>
              <a:t> (directeur des partenariats France, EDF)</a:t>
            </a:r>
          </a:p>
          <a:p>
            <a:pPr lvl="1">
              <a:buFont typeface="Arial"/>
              <a:buChar char="•"/>
            </a:pPr>
            <a:r>
              <a:rPr lang="fr-FR" sz="1900" dirty="0"/>
              <a:t>Conférence « la recherche face aux défis de la propulsion aéronautique et spatiale » avec S. </a:t>
            </a:r>
            <a:r>
              <a:rPr lang="fr-FR" sz="1900" dirty="0" err="1"/>
              <a:t>Candel</a:t>
            </a:r>
            <a:r>
              <a:rPr lang="fr-FR" sz="1900" dirty="0"/>
              <a:t> (vice président de l’académie des sciences)</a:t>
            </a:r>
          </a:p>
          <a:p>
            <a:pPr lvl="1">
              <a:buFont typeface="Arial"/>
              <a:buChar char="•"/>
            </a:pPr>
            <a:r>
              <a:rPr lang="fr-FR" sz="1900" dirty="0"/>
              <a:t>Conférence « </a:t>
            </a:r>
            <a:r>
              <a:rPr lang="fr-FR" sz="1900" dirty="0" smtClean="0"/>
              <a:t>la politique </a:t>
            </a:r>
            <a:r>
              <a:rPr lang="fr-FR" sz="1900" dirty="0"/>
              <a:t>de recherche française » avec D. Roux (directeur de la R&amp;D de Saint </a:t>
            </a:r>
            <a:r>
              <a:rPr lang="fr-FR" sz="1900" dirty="0" err="1"/>
              <a:t>Gobain</a:t>
            </a:r>
            <a:r>
              <a:rPr lang="fr-FR" sz="1900" dirty="0"/>
              <a:t>) et </a:t>
            </a:r>
            <a:r>
              <a:rPr lang="fr-FR" sz="1900" dirty="0" err="1"/>
              <a:t>T</a:t>
            </a:r>
            <a:r>
              <a:rPr lang="fr-FR" sz="1900" dirty="0"/>
              <a:t>. </a:t>
            </a:r>
            <a:r>
              <a:rPr lang="fr-FR" sz="1900" dirty="0" err="1"/>
              <a:t>Lelièvre</a:t>
            </a:r>
            <a:r>
              <a:rPr lang="fr-FR" sz="1900" dirty="0"/>
              <a:t> (chercheur aux Ponts, leader d’un projet ERC)</a:t>
            </a:r>
          </a:p>
          <a:p>
            <a:endParaRPr lang="fr-FR" sz="2400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20/01/18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Séminaire des régions Ponts Alumni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145505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Projets pour 2018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/>
            <a:r>
              <a:rPr lang="fr-FR" sz="2400" dirty="0" smtClean="0"/>
              <a:t>Visite </a:t>
            </a:r>
            <a:r>
              <a:rPr lang="fr-FR" sz="2400" dirty="0"/>
              <a:t>de laboratoires sur la construction numérisée aux </a:t>
            </a:r>
            <a:r>
              <a:rPr lang="fr-FR" sz="2400" dirty="0" smtClean="0"/>
              <a:t>Ponts </a:t>
            </a:r>
            <a:endParaRPr lang="fr-FR" sz="2400" dirty="0"/>
          </a:p>
          <a:p>
            <a:pPr marL="285750" indent="-285750"/>
            <a:r>
              <a:rPr lang="fr-FR" sz="2400" dirty="0"/>
              <a:t>Intervention d’un chercheur des ponts sur la ville </a:t>
            </a:r>
            <a:r>
              <a:rPr lang="fr-FR" sz="2400" dirty="0" smtClean="0"/>
              <a:t>résiliente</a:t>
            </a:r>
            <a:endParaRPr lang="fr-FR" sz="2400" dirty="0"/>
          </a:p>
          <a:p>
            <a:pPr marL="285750" indent="-285750"/>
            <a:r>
              <a:rPr lang="fr-FR" sz="2400" dirty="0"/>
              <a:t>Conférence sociologie et technologie</a:t>
            </a:r>
          </a:p>
          <a:p>
            <a:pPr marL="285750" indent="-285750"/>
            <a:r>
              <a:rPr lang="fr-FR" sz="2400" dirty="0"/>
              <a:t>Intervention du directeur des données de </a:t>
            </a:r>
            <a:r>
              <a:rPr lang="fr-FR" sz="2400" dirty="0" smtClean="0"/>
              <a:t>l’APHP</a:t>
            </a:r>
          </a:p>
          <a:p>
            <a:pPr marL="285750" indent="-285750"/>
            <a:r>
              <a:rPr lang="fr-FR" sz="2400" dirty="0" smtClean="0"/>
              <a:t>Networking ?</a:t>
            </a:r>
            <a:endParaRPr lang="fr-FR" sz="2400" dirty="0"/>
          </a:p>
          <a:p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20/01/18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Séminaire des régions Ponts Alumni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819626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Points forts et opportunités à saisir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sz="2000" dirty="0" err="1" smtClean="0"/>
              <a:t>Big</a:t>
            </a:r>
            <a:r>
              <a:rPr lang="fr-FR" sz="2000" dirty="0" smtClean="0"/>
              <a:t>-data et machine </a:t>
            </a:r>
            <a:r>
              <a:rPr lang="fr-FR" sz="2000" dirty="0" err="1" smtClean="0"/>
              <a:t>learning</a:t>
            </a:r>
            <a:r>
              <a:rPr lang="fr-FR" sz="2000" dirty="0" smtClean="0"/>
              <a:t> : comment favoriser les échanges pour une pratique professionnel efficace mais rationnalisée ? Applications pour la ville résiliente, la construction, etc.</a:t>
            </a:r>
          </a:p>
          <a:p>
            <a:r>
              <a:rPr lang="fr-FR" sz="2000" dirty="0" smtClean="0"/>
              <a:t>Avenir de l’Ecole : diplôme de doctorat, publications, classements internationaux</a:t>
            </a:r>
          </a:p>
          <a:p>
            <a:r>
              <a:rPr lang="fr-FR" sz="2000" dirty="0" smtClean="0"/>
              <a:t>Docteurs des Ponts : </a:t>
            </a:r>
          </a:p>
          <a:p>
            <a:pPr lvl="1">
              <a:buFont typeface="Arial"/>
              <a:buChar char="•"/>
            </a:pPr>
            <a:r>
              <a:rPr lang="fr-FR" sz="1600" dirty="0"/>
              <a:t>P</a:t>
            </a:r>
            <a:r>
              <a:rPr lang="fr-FR" sz="1600" dirty="0" smtClean="0"/>
              <a:t>erte du statut d’ancien depuis la création de la COMUE (2007) </a:t>
            </a:r>
          </a:p>
          <a:p>
            <a:pPr lvl="1">
              <a:buFont typeface="Arial"/>
              <a:buChar char="•"/>
            </a:pPr>
            <a:r>
              <a:rPr lang="fr-FR" sz="1600" dirty="0" smtClean="0"/>
              <a:t>Problème de transmission des listes de doctorants entre les laboratoires, l’Ecole et Ponts Alliance</a:t>
            </a:r>
          </a:p>
          <a:p>
            <a:pPr lvl="1">
              <a:buFont typeface="Arial"/>
              <a:buChar char="•"/>
            </a:pPr>
            <a:r>
              <a:rPr lang="fr-FR" sz="1600" dirty="0" smtClean="0"/>
              <a:t>Estimation du nombre de personnes concernées : 150-200 par an</a:t>
            </a:r>
          </a:p>
          <a:p>
            <a:pPr lvl="1">
              <a:buFont typeface="Arial"/>
              <a:buChar char="•"/>
            </a:pPr>
            <a:r>
              <a:rPr lang="fr-FR" sz="1600" dirty="0" smtClean="0"/>
              <a:t>Soit, pour 25% de cotisant à 105 euros ~380 personnes pour 40k euros annuel</a:t>
            </a:r>
          </a:p>
          <a:p>
            <a:pPr lvl="1">
              <a:buFont typeface="Arial"/>
              <a:buChar char="•"/>
            </a:pPr>
            <a:r>
              <a:rPr lang="fr-FR" sz="1600" dirty="0" smtClean="0"/>
              <a:t>Perte de profils originaux qui peuvent apporter beaucoup à l’association</a:t>
            </a:r>
          </a:p>
          <a:p>
            <a:pPr marL="457200" lvl="1" indent="0">
              <a:buNone/>
            </a:pPr>
            <a:endParaRPr lang="fr-FR" sz="1600" dirty="0"/>
          </a:p>
          <a:p>
            <a:pPr marL="457200" lvl="1" indent="0">
              <a:buNone/>
            </a:pPr>
            <a:endParaRPr lang="fr-FR" sz="1600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20/01/18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Séminaire des régions Ponts Alumni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1787710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176</TotalTime>
  <Words>265</Words>
  <Application>Microsoft Office PowerPoint</Application>
  <PresentationFormat>Affichage à l'écran (4:3)</PresentationFormat>
  <Paragraphs>41</Paragraphs>
  <Slides>5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6" baseType="lpstr">
      <vt:lpstr>Thème Office</vt:lpstr>
      <vt:lpstr>Séminaire PA du 20 janvier</vt:lpstr>
      <vt:lpstr>Sommaire</vt:lpstr>
      <vt:lpstr>Historique, organisation humaine, bilan de l’activité</vt:lpstr>
      <vt:lpstr>Projets pour 2018</vt:lpstr>
      <vt:lpstr>Points forts et opportunités à saisir</vt:lpstr>
    </vt:vector>
  </TitlesOfParts>
  <Company>Movendi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Séminaire PA du 20 janvier</dc:title>
  <dc:creator>Dominique de Robillard</dc:creator>
  <cp:lastModifiedBy>Jean-Francois Deldon</cp:lastModifiedBy>
  <cp:revision>17</cp:revision>
  <dcterms:created xsi:type="dcterms:W3CDTF">2018-01-09T11:46:35Z</dcterms:created>
  <dcterms:modified xsi:type="dcterms:W3CDTF">2018-02-01T13:13:35Z</dcterms:modified>
</cp:coreProperties>
</file>