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>
      <p:cViewPr varScale="1">
        <p:scale>
          <a:sx n="86" d="100"/>
          <a:sy n="86" d="100"/>
        </p:scale>
        <p:origin x="124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Bureau Ponts Alumni</a:t>
            </a:r>
            <a:br>
              <a:rPr lang="fr-FR" dirty="0"/>
            </a:br>
            <a:r>
              <a:rPr lang="fr-FR" dirty="0"/>
              <a:t>6 février 2020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fr-FR" dirty="0"/>
              <a:t>Représentations PA dans instances</a:t>
            </a:r>
          </a:p>
          <a:p>
            <a:pPr algn="l"/>
            <a:r>
              <a:rPr lang="fr-FR" dirty="0"/>
              <a:t>AG 2020</a:t>
            </a:r>
          </a:p>
          <a:p>
            <a:pPr algn="l"/>
            <a:r>
              <a:rPr lang="fr-FR" dirty="0"/>
              <a:t>Point financier</a:t>
            </a:r>
          </a:p>
          <a:p>
            <a:pPr algn="l"/>
            <a:r>
              <a:rPr lang="fr-FR" dirty="0"/>
              <a:t>Points divers : école, fondation, revue,…</a:t>
            </a:r>
          </a:p>
        </p:txBody>
      </p:sp>
    </p:spTree>
    <p:extLst>
      <p:ext uri="{BB962C8B-B14F-4D97-AF65-F5344CB8AC3E}">
        <p14:creationId xmlns:p14="http://schemas.microsoft.com/office/powerpoint/2010/main" val="13582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Représentation Ponts Alumni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DPO (RGPD) – Délégué à la Protection des Données</a:t>
            </a:r>
            <a:br>
              <a:rPr lang="fr-FR" dirty="0"/>
            </a:br>
            <a:r>
              <a:rPr lang="fr-FR" b="1" dirty="0"/>
              <a:t>LM Pons -&gt; Eric Fabre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ParisTech Alumni</a:t>
            </a:r>
            <a:br>
              <a:rPr lang="fr-FR" dirty="0"/>
            </a:br>
            <a:r>
              <a:rPr lang="fr-FR" b="1" dirty="0"/>
              <a:t>Président -&gt; Olivier Dupont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6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12CAE-ABF1-4996-B425-A448614D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Assemblée Générale 2020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E9690-4C8B-4B96-BC6F-48DE98D30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Elections au Comité</a:t>
            </a:r>
          </a:p>
          <a:p>
            <a:pPr lvl="1"/>
            <a:r>
              <a:rPr lang="fr-FR" dirty="0"/>
              <a:t>4 postes à pourvoir</a:t>
            </a:r>
          </a:p>
          <a:p>
            <a:pPr lvl="1"/>
            <a:r>
              <a:rPr lang="fr-FR" dirty="0"/>
              <a:t>2 candidatures arrivées à ce jour</a:t>
            </a:r>
          </a:p>
          <a:p>
            <a:pPr lvl="2"/>
            <a:r>
              <a:rPr lang="fr-FR" dirty="0"/>
              <a:t>Philippe Yvon (X-Ponts), VP </a:t>
            </a:r>
            <a:r>
              <a:rPr lang="fr-FR" dirty="0" err="1"/>
              <a:t>IPRha</a:t>
            </a:r>
            <a:r>
              <a:rPr lang="fr-FR" dirty="0"/>
              <a:t> (Lyon)</a:t>
            </a:r>
          </a:p>
          <a:p>
            <a:pPr lvl="2"/>
            <a:r>
              <a:rPr lang="fr-FR" dirty="0"/>
              <a:t>Pierre-Yvon Mechali, MBA Ponts Business </a:t>
            </a:r>
            <a:r>
              <a:rPr lang="fr-FR" dirty="0" err="1"/>
              <a:t>School</a:t>
            </a:r>
            <a:endParaRPr lang="fr-FR" dirty="0"/>
          </a:p>
          <a:p>
            <a:pPr lvl="1"/>
            <a:r>
              <a:rPr lang="fr-FR" dirty="0"/>
              <a:t>Autres idées de membres à inviter à nous rejoindre ?</a:t>
            </a:r>
          </a:p>
        </p:txBody>
      </p:sp>
    </p:spTree>
    <p:extLst>
      <p:ext uri="{BB962C8B-B14F-4D97-AF65-F5344CB8AC3E}">
        <p14:creationId xmlns:p14="http://schemas.microsoft.com/office/powerpoint/2010/main" val="346665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37DAD0-AFFD-4280-908E-45468A3BC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Assemblée Générale 2020 - Salles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0D6560-5C11-4F18-A1D6-920364BAFE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 err="1">
                <a:solidFill>
                  <a:srgbClr val="0070C0"/>
                </a:solidFill>
              </a:rPr>
              <a:t>AéroClub</a:t>
            </a:r>
            <a:r>
              <a:rPr lang="fr-FR" b="1" dirty="0">
                <a:solidFill>
                  <a:srgbClr val="0070C0"/>
                </a:solidFill>
              </a:rPr>
              <a:t> de France</a:t>
            </a:r>
          </a:p>
          <a:p>
            <a:r>
              <a:rPr lang="fr-FR" dirty="0"/>
              <a:t>Dates dispo : 8 ou 9 juin</a:t>
            </a:r>
          </a:p>
          <a:p>
            <a:r>
              <a:rPr lang="fr-FR" dirty="0"/>
              <a:t>Budget total : 30,4 k€ HT</a:t>
            </a:r>
          </a:p>
          <a:p>
            <a:pPr lvl="1"/>
            <a:r>
              <a:rPr lang="fr-FR" dirty="0"/>
              <a:t>Salle(s) : 9,6 k€ HT</a:t>
            </a:r>
          </a:p>
          <a:p>
            <a:pPr lvl="1"/>
            <a:r>
              <a:rPr lang="fr-FR" dirty="0"/>
              <a:t>Technique : 2,6 k€ HT</a:t>
            </a:r>
          </a:p>
          <a:p>
            <a:pPr lvl="1"/>
            <a:r>
              <a:rPr lang="fr-FR" dirty="0"/>
              <a:t>Buffet : 18,2 k€ HT</a:t>
            </a:r>
          </a:p>
          <a:p>
            <a:r>
              <a:rPr lang="fr-FR" dirty="0"/>
              <a:t>++ : 2 minutes de la </a:t>
            </a:r>
            <a:r>
              <a:rPr lang="fr-FR" dirty="0" err="1"/>
              <a:t>MdP</a:t>
            </a:r>
            <a:r>
              <a:rPr lang="fr-FR" dirty="0"/>
              <a:t> ; Ambiance club, de plein pied. Salle de conférence et buffet au même endroit</a:t>
            </a:r>
          </a:p>
          <a:p>
            <a:r>
              <a:rPr lang="fr-FR" dirty="0"/>
              <a:t>-- : beau mais pas spectaculaire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FF7614-0335-468D-A508-5D36F0799F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FR" b="1" dirty="0">
                <a:solidFill>
                  <a:srgbClr val="0070C0"/>
                </a:solidFill>
              </a:rPr>
              <a:t>Palais de la Découverte</a:t>
            </a:r>
          </a:p>
          <a:p>
            <a:r>
              <a:rPr lang="fr-FR" dirty="0"/>
              <a:t>Dates dispo : 11, 18 mai ; 8 ou 9 juin</a:t>
            </a:r>
          </a:p>
          <a:p>
            <a:r>
              <a:rPr lang="fr-FR" dirty="0"/>
              <a:t>Budget total : 32,7 k€ HT</a:t>
            </a:r>
          </a:p>
          <a:p>
            <a:pPr lvl="1"/>
            <a:r>
              <a:rPr lang="fr-FR" dirty="0"/>
              <a:t>Salle(s) : 4,7 k€</a:t>
            </a:r>
          </a:p>
          <a:p>
            <a:pPr lvl="1"/>
            <a:r>
              <a:rPr lang="fr-FR" dirty="0"/>
              <a:t>Technique / sécurité : 8 k€</a:t>
            </a:r>
          </a:p>
          <a:p>
            <a:pPr lvl="1"/>
            <a:r>
              <a:rPr lang="fr-FR" dirty="0"/>
              <a:t>Buffet : négo à la baisse – environ 20 k€</a:t>
            </a:r>
          </a:p>
          <a:p>
            <a:r>
              <a:rPr lang="fr-FR" dirty="0"/>
              <a:t>++ : fermeture imminente. Inviter architecte des travaux. (Très) bel endroit pour cocktail. Visite d’expo offerte</a:t>
            </a:r>
          </a:p>
          <a:p>
            <a:r>
              <a:rPr lang="fr-FR" dirty="0"/>
              <a:t>-- : salle AG a besoin d’être décorée…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B99B779-EFF0-43D9-B27E-54E5531C2253}"/>
              </a:ext>
            </a:extLst>
          </p:cNvPr>
          <p:cNvSpPr txBox="1"/>
          <p:nvPr/>
        </p:nvSpPr>
        <p:spPr>
          <a:xfrm>
            <a:off x="5220072" y="623731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Prise en charge par PA – max 15 k€</a:t>
            </a:r>
          </a:p>
        </p:txBody>
      </p:sp>
    </p:spTree>
    <p:extLst>
      <p:ext uri="{BB962C8B-B14F-4D97-AF65-F5344CB8AC3E}">
        <p14:creationId xmlns:p14="http://schemas.microsoft.com/office/powerpoint/2010/main" val="133057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950" y="148104"/>
            <a:ext cx="6191469" cy="490066"/>
          </a:xfrm>
        </p:spPr>
        <p:txBody>
          <a:bodyPr>
            <a:normAutofit fontScale="90000"/>
          </a:bodyPr>
          <a:lstStyle/>
          <a:p>
            <a:r>
              <a:rPr lang="fr-FR" dirty="0"/>
              <a:t>Palais de la Découverte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42" y="905187"/>
            <a:ext cx="2891882" cy="192931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732" y="789846"/>
            <a:ext cx="3237687" cy="216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954" y="1935866"/>
            <a:ext cx="2221788" cy="14822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60" y="393137"/>
            <a:ext cx="2213482" cy="147670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189127"/>
            <a:ext cx="3168352" cy="211223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165245"/>
            <a:ext cx="3239379" cy="216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9595" y="3781362"/>
            <a:ext cx="2880000" cy="2160000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2555776" y="3573016"/>
            <a:ext cx="6479739" cy="49006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dirty="0"/>
              <a:t>Aéroclub de France</a:t>
            </a:r>
          </a:p>
        </p:txBody>
      </p:sp>
    </p:spTree>
    <p:extLst>
      <p:ext uri="{BB962C8B-B14F-4D97-AF65-F5344CB8AC3E}">
        <p14:creationId xmlns:p14="http://schemas.microsoft.com/office/powerpoint/2010/main" val="162670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542232-12D0-45DA-A899-CC13A1E5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Point financier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7DD628-D9F5-4203-8940-DC6807F59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/>
              <a:t>Point cotisations</a:t>
            </a:r>
          </a:p>
          <a:p>
            <a:r>
              <a:rPr lang="fr-FR" b="1" dirty="0"/>
              <a:t>Nouveaux services à budgéter en 2020 ?</a:t>
            </a:r>
          </a:p>
          <a:p>
            <a:pPr lvl="1"/>
            <a:r>
              <a:rPr lang="fr-FR" b="1" dirty="0"/>
              <a:t>Mise à jour base de données </a:t>
            </a:r>
            <a:r>
              <a:rPr lang="fr-FR" dirty="0"/>
              <a:t>par prestataire extérieur / Citizen Call – </a:t>
            </a:r>
            <a:r>
              <a:rPr lang="fr-FR" b="1" dirty="0">
                <a:solidFill>
                  <a:srgbClr val="0070C0"/>
                </a:solidFill>
              </a:rPr>
              <a:t>environ 4 € </a:t>
            </a:r>
            <a:r>
              <a:rPr lang="fr-FR" dirty="0"/>
              <a:t>/ fiche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(budget ajustable)</a:t>
            </a:r>
          </a:p>
          <a:p>
            <a:pPr lvl="1"/>
            <a:r>
              <a:rPr lang="fr-FR" b="1" dirty="0"/>
              <a:t>Wats4U</a:t>
            </a:r>
            <a:r>
              <a:rPr lang="fr-FR" dirty="0"/>
              <a:t>–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environ 4 000 € (à négocier)</a:t>
            </a:r>
          </a:p>
          <a:p>
            <a:pPr lvl="1"/>
            <a:r>
              <a:rPr lang="fr-FR" b="1" dirty="0"/>
              <a:t>BC </a:t>
            </a:r>
            <a:r>
              <a:rPr lang="fr-FR" b="1" dirty="0" err="1"/>
              <a:t>Diploma</a:t>
            </a:r>
            <a:r>
              <a:rPr lang="fr-FR" b="1" dirty="0"/>
              <a:t> </a:t>
            </a:r>
            <a:r>
              <a:rPr lang="fr-FR" dirty="0"/>
              <a:t>– certification </a:t>
            </a:r>
            <a:r>
              <a:rPr lang="fr-FR" dirty="0" err="1"/>
              <a:t>blockchain</a:t>
            </a:r>
            <a:r>
              <a:rPr lang="fr-FR" dirty="0"/>
              <a:t> – (2000 certifications /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environ 9 400 € </a:t>
            </a:r>
            <a:r>
              <a:rPr lang="fr-FR" dirty="0"/>
              <a:t>(dont frais installation)</a:t>
            </a:r>
          </a:p>
          <a:p>
            <a:pPr lvl="1"/>
            <a:r>
              <a:rPr lang="fr-FR" b="1" dirty="0" err="1"/>
              <a:t>Jobmaker</a:t>
            </a:r>
            <a:r>
              <a:rPr lang="fr-FR" dirty="0"/>
              <a:t> (non </a:t>
            </a:r>
            <a:r>
              <a:rPr lang="fr-FR" dirty="0" err="1"/>
              <a:t>budgeté</a:t>
            </a:r>
            <a:r>
              <a:rPr lang="fr-FR" dirty="0"/>
              <a:t>)</a:t>
            </a:r>
          </a:p>
          <a:p>
            <a:r>
              <a:rPr lang="fr-FR" b="1" dirty="0"/>
              <a:t>Placements financiers LCL</a:t>
            </a:r>
          </a:p>
        </p:txBody>
      </p:sp>
    </p:spTree>
    <p:extLst>
      <p:ext uri="{BB962C8B-B14F-4D97-AF65-F5344CB8AC3E}">
        <p14:creationId xmlns:p14="http://schemas.microsoft.com/office/powerpoint/2010/main" val="306058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4A831D-CD54-48F7-B374-7B216425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Ponts Alumni et Fondation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2FEED-2822-425F-BFDC-F5F9C881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Prochain évènement : Assemblée Générale et dîner des donateurs début juin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70C0"/>
                </a:solidFill>
              </a:rPr>
              <a:t>****</a:t>
            </a:r>
          </a:p>
          <a:p>
            <a:r>
              <a:rPr lang="fr-FR" dirty="0"/>
              <a:t>Communication croisée à l’occasion des anniversaires de promo ?</a:t>
            </a:r>
          </a:p>
          <a:p>
            <a:r>
              <a:rPr lang="fr-FR" dirty="0"/>
              <a:t>Concours de start-up en amorçage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76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40D51-8AE6-46EA-AF18-D12750842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Ponts Alumni et Ecole et Etudiants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C31158-95DD-45A5-93E6-EC151C393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Mise à disposition des salle - Décision</a:t>
            </a:r>
          </a:p>
          <a:p>
            <a:pPr marL="0" indent="0">
              <a:buNone/>
            </a:pPr>
            <a:r>
              <a:rPr lang="fr-FR" dirty="0"/>
              <a:t>« La mise à disposition des salles pour l’école est payante (tarif spécifique), sauf exception pour la direction générale  (2-3/an). »</a:t>
            </a:r>
          </a:p>
          <a:p>
            <a:r>
              <a:rPr lang="fr-FR" b="1" dirty="0"/>
              <a:t>Prochains rendez-vous </a:t>
            </a:r>
            <a:r>
              <a:rPr lang="fr-FR" dirty="0"/>
              <a:t>avec étudiants</a:t>
            </a:r>
          </a:p>
          <a:p>
            <a:pPr lvl="1"/>
            <a:r>
              <a:rPr lang="fr-FR" dirty="0"/>
              <a:t>1 soirée Départements (6*3 </a:t>
            </a:r>
            <a:r>
              <a:rPr lang="fr-FR" dirty="0" err="1"/>
              <a:t>alumni</a:t>
            </a:r>
            <a:r>
              <a:rPr lang="fr-FR" dirty="0"/>
              <a:t>), le 1er avril</a:t>
            </a:r>
          </a:p>
          <a:p>
            <a:pPr lvl="1"/>
            <a:r>
              <a:rPr lang="fr-FR" dirty="0"/>
              <a:t>2 soirées Métiers à la </a:t>
            </a:r>
            <a:r>
              <a:rPr lang="fr-FR" dirty="0" err="1"/>
              <a:t>MdP</a:t>
            </a:r>
            <a:r>
              <a:rPr lang="fr-FR" dirty="0"/>
              <a:t>, les 5 et 19 mars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952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PAM 10 (à paraitre fin mars)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Bouclage fin février</a:t>
            </a:r>
          </a:p>
          <a:p>
            <a:r>
              <a:rPr lang="fr-FR" dirty="0"/>
              <a:t>Edito – Thierry </a:t>
            </a:r>
            <a:r>
              <a:rPr lang="fr-FR" dirty="0" err="1"/>
              <a:t>Déau</a:t>
            </a:r>
            <a:r>
              <a:rPr lang="fr-FR" dirty="0"/>
              <a:t> ?</a:t>
            </a:r>
          </a:p>
          <a:p>
            <a:r>
              <a:rPr lang="fr-FR" dirty="0"/>
              <a:t>Dossier : « Ingénieurs architectes »</a:t>
            </a:r>
          </a:p>
          <a:p>
            <a:pPr lvl="1"/>
            <a:r>
              <a:rPr lang="fr-FR" dirty="0"/>
              <a:t>Vidailhet, Metzger</a:t>
            </a:r>
          </a:p>
          <a:p>
            <a:pPr lvl="1"/>
            <a:r>
              <a:rPr lang="fr-FR" dirty="0"/>
              <a:t>Sommaire bouclé et auteurs +/- confirmés</a:t>
            </a:r>
          </a:p>
          <a:p>
            <a:r>
              <a:rPr lang="fr-FR" dirty="0"/>
              <a:t>Rubriques : Ecole, Etudiants, Fondation, Groupes</a:t>
            </a:r>
          </a:p>
          <a:p>
            <a:r>
              <a:rPr lang="fr-FR" dirty="0"/>
              <a:t>La plume (billet) / People / Lu, vu, entendu ?</a:t>
            </a:r>
          </a:p>
        </p:txBody>
      </p:sp>
    </p:spTree>
    <p:extLst>
      <p:ext uri="{BB962C8B-B14F-4D97-AF65-F5344CB8AC3E}">
        <p14:creationId xmlns:p14="http://schemas.microsoft.com/office/powerpoint/2010/main" val="1892900871"/>
      </p:ext>
    </p:extLst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FDB84A7D-EE95-469B-AAC6-036380ED3CD1}"/>
</file>

<file path=customXml/itemProps2.xml><?xml version="1.0" encoding="utf-8"?>
<ds:datastoreItem xmlns:ds="http://schemas.openxmlformats.org/officeDocument/2006/customXml" ds:itemID="{B8310F5C-E6BE-451A-B736-8AFC4695D1CF}"/>
</file>

<file path=customXml/itemProps3.xml><?xml version="1.0" encoding="utf-8"?>
<ds:datastoreItem xmlns:ds="http://schemas.openxmlformats.org/officeDocument/2006/customXml" ds:itemID="{E0EA580E-2D4B-41DA-AF15-7012BDF4C94C}"/>
</file>

<file path=docProps/app.xml><?xml version="1.0" encoding="utf-8"?>
<Properties xmlns="http://schemas.openxmlformats.org/officeDocument/2006/extended-properties" xmlns:vt="http://schemas.openxmlformats.org/officeDocument/2006/docPropsVTypes">
  <Template>Comite PA</Template>
  <TotalTime>1485</TotalTime>
  <Words>483</Words>
  <Application>Microsoft Office PowerPoint</Application>
  <PresentationFormat>Affichage à l'écran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Comite PA</vt:lpstr>
      <vt:lpstr>Bureau Ponts Alumni 6 février 2020</vt:lpstr>
      <vt:lpstr>Représentation Ponts Alumni</vt:lpstr>
      <vt:lpstr>Assemblée Générale 2020</vt:lpstr>
      <vt:lpstr>Assemblée Générale 2020 - Salles</vt:lpstr>
      <vt:lpstr>Palais de la Découverte</vt:lpstr>
      <vt:lpstr>Point financier</vt:lpstr>
      <vt:lpstr>Ponts Alumni et Fondation</vt:lpstr>
      <vt:lpstr>Ponts Alumni et Ecole et Etudiants</vt:lpstr>
      <vt:lpstr>PAM 10 (à paraitre fin mars)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</dc:creator>
  <cp:lastModifiedBy>Camille LABORIE</cp:lastModifiedBy>
  <cp:revision>49</cp:revision>
  <cp:lastPrinted>2020-01-14T08:30:25Z</cp:lastPrinted>
  <dcterms:created xsi:type="dcterms:W3CDTF">2019-11-21T07:51:46Z</dcterms:created>
  <dcterms:modified xsi:type="dcterms:W3CDTF">2020-02-06T18:56:04Z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645500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