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19/01/18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19/01/18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PA du 20 janvier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: 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84981"/>
            <a:ext cx="8229600" cy="3541182"/>
          </a:xfrm>
        </p:spPr>
        <p:txBody>
          <a:bodyPr/>
          <a:lstStyle/>
          <a:p>
            <a:r>
              <a:rPr lang="fr-FR" dirty="0" smtClean="0"/>
              <a:t>Historique, organisation humaine, activités des 3 dernières années, bilan de l’année passée</a:t>
            </a:r>
          </a:p>
          <a:p>
            <a:r>
              <a:rPr lang="fr-FR" dirty="0" smtClean="0"/>
              <a:t>Projets pour 2018</a:t>
            </a:r>
          </a:p>
          <a:p>
            <a:r>
              <a:rPr lang="fr-FR" dirty="0" smtClean="0"/>
              <a:t>Points forts et opportunités à saisir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Historique, organisation humaine, bilan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28153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Groupe monté en 2008/2009, a connu des heures de gloire et fait plusieurs fois le plein de l’ex-salle </a:t>
            </a:r>
            <a:r>
              <a:rPr lang="fr-FR" sz="24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Russo</a:t>
            </a:r>
            <a:endParaRPr lang="fr-FR" sz="24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Après une absence, Julien </a:t>
            </a:r>
            <a:r>
              <a:rPr lang="fr-FR" sz="24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Barreteau</a:t>
            </a:r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a repris </a:t>
            </a:r>
            <a:r>
              <a:rPr lang="fr-FR" sz="24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leflambeau</a:t>
            </a:r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, en poste sur les thématiques distribution d’</a:t>
            </a:r>
            <a:r>
              <a:rPr lang="fr-FR" sz="24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electricité</a:t>
            </a:r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au Ministère Transition Ecologique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Est </a:t>
            </a:r>
            <a:r>
              <a:rPr lang="fr-FR" sz="24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le seul à </a:t>
            </a:r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s'occuper </a:t>
            </a:r>
            <a:r>
              <a:rPr lang="fr-FR" sz="24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du groupe, donc pas en mesure d'être représenté </a:t>
            </a:r>
            <a:r>
              <a:rPr lang="fr-FR" sz="24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samedi</a:t>
            </a:r>
            <a:endParaRPr lang="fr-FR" sz="2400" dirty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5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7562"/>
            <a:ext cx="8229600" cy="23904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326" y="929561"/>
            <a:ext cx="8229600" cy="4525963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une 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conférence prévue en mars sur le scénario </a:t>
            </a:r>
            <a:r>
              <a:rPr lang="fr-FR" sz="1800" dirty="0" err="1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négawatt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(objet d'échanges mails avec toi)</a:t>
            </a:r>
          </a:p>
          <a:p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la 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suivante sur les technologies de la transition énergétique, notamment dans le domaine de la mobilité (discuté avec Christophe en décembre) - je viserai juin</a:t>
            </a:r>
          </a:p>
          <a:p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d'autres idées à creuser :</a:t>
            </a: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Soirée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anti- idées </a:t>
            </a:r>
            <a:r>
              <a:rPr lang="fr-FR" sz="1600" i="1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reçueComment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se passe le tournant énergétique (</a:t>
            </a:r>
            <a:r>
              <a:rPr lang="fr-FR" sz="1600" i="1" dirty="0" err="1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Energiewende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 en Allemagne </a:t>
            </a:r>
            <a:endParaRPr lang="fr-FR" sz="1600" dirty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Quel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est le surcoût des énergies renouvelables</a:t>
            </a:r>
            <a:r>
              <a:rPr lang="fr-FR" sz="16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?</a:t>
            </a:r>
            <a:endParaRPr lang="fr-FR" sz="16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Un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scénario 100% renouvelable en 20</a:t>
            </a:r>
            <a:r>
              <a:rPr lang="fr-FR" sz="16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5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0</a:t>
            </a:r>
            <a:r>
              <a:rPr lang="fr-FR" sz="16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?</a:t>
            </a: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Maîtrise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de l’énergie : quels modèles économi</a:t>
            </a:r>
            <a:r>
              <a:rPr lang="fr-FR" sz="16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q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u</a:t>
            </a:r>
            <a:r>
              <a:rPr lang="fr-FR" sz="16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e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 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?</a:t>
            </a: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Climat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: entre optimisme et 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inq</a:t>
            </a:r>
            <a:r>
              <a:rPr lang="fr-FR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u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i</a:t>
            </a:r>
            <a:r>
              <a:rPr lang="fr-FR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é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tudes</a:t>
            </a: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Les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marchés de</a:t>
            </a:r>
            <a:r>
              <a:rPr lang="fr-FR" sz="16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l</a:t>
            </a:r>
            <a:r>
              <a:rPr lang="fr-FR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’</a:t>
            </a:r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énergie</a:t>
            </a:r>
          </a:p>
          <a:p>
            <a:pPr lvl="1"/>
            <a:r>
              <a:rPr lang="fr-FR" sz="1600" i="1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Soirée </a:t>
            </a:r>
            <a:r>
              <a:rPr lang="fr-FR" sz="1600" i="1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« innovations technologiques » (à</a:t>
            </a:r>
            <a:r>
              <a:rPr lang="fr-FR" sz="1600" dirty="0"/>
              <a:t> déterminer)</a:t>
            </a:r>
            <a:endParaRPr lang="fr-FR" sz="12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Mais 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si </a:t>
            </a:r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déjà 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3 cette année ça sera bien !</a:t>
            </a:r>
          </a:p>
          <a:p>
            <a:endParaRPr lang="fr-FR" sz="1800" dirty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Prévus 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à chaque fois </a:t>
            </a:r>
            <a:r>
              <a:rPr lang="fr-FR" sz="18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: configuration 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classique </a:t>
            </a:r>
            <a:r>
              <a:rPr lang="fr-FR" sz="1800" dirty="0" err="1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conf</a:t>
            </a:r>
            <a:r>
              <a:rPr lang="fr-FR" sz="1800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 + buffet, entre 1 et 3 intervenants</a:t>
            </a:r>
            <a:r>
              <a:rPr lang="fr-FR" sz="1800" dirty="0"/>
              <a:t>.</a:t>
            </a:r>
          </a:p>
          <a:p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96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 et opportunités à saisir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Compléter l’équipe historique de base autour de Julien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877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302</Words>
  <Application>Microsoft Macintosh PowerPoint</Application>
  <PresentationFormat>Présentation à l'écran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Séminaire PA du 20 janvier</vt:lpstr>
      <vt:lpstr>Sommaire</vt:lpstr>
      <vt:lpstr>Historique, organisation humaine, bilan de l’activité</vt:lpstr>
      <vt:lpstr>Projets pour 2018</vt:lpstr>
      <vt:lpstr>Points forts et opportunités à saisir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creator>Dominique de Robillard</dc:creator>
  <cp:lastModifiedBy>Dominique de Robillard</cp:lastModifiedBy>
  <cp:revision>5</cp:revision>
  <dcterms:created xsi:type="dcterms:W3CDTF">2018-01-09T11:46:35Z</dcterms:created>
  <dcterms:modified xsi:type="dcterms:W3CDTF">2018-01-19T16:00:37Z</dcterms:modified>
</cp:coreProperties>
</file>