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5" r:id="rId4"/>
    <p:sldId id="267" r:id="rId5"/>
    <p:sldId id="269" r:id="rId6"/>
    <p:sldId id="268" r:id="rId7"/>
    <p:sldId id="271" r:id="rId8"/>
    <p:sldId id="270" r:id="rId9"/>
  </p:sldIdLst>
  <p:sldSz cx="9144000" cy="6858000" type="screen4x3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>
      <p:cViewPr varScale="1">
        <p:scale>
          <a:sx n="114" d="100"/>
          <a:sy n="114" d="100"/>
        </p:scale>
        <p:origin x="13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2C78F-1813-468B-A961-EA386DAF93BC}" type="datetimeFigureOut">
              <a:rPr lang="fr-FR" smtClean="0"/>
              <a:t>12/03/2020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2F783-3F62-410B-995E-EB60CEEEA4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296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53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94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4" y="260648"/>
            <a:ext cx="2743990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1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56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15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78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76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27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36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83E89-6DB8-4F5F-8C94-73034B3D82A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FAEBC55-8F6A-B24B-BFC6-0EB687277C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39552" y="390516"/>
            <a:ext cx="1547813" cy="7842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4175"/>
            <a:ext cx="1313458" cy="7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9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Bureau Ponts Alumni</a:t>
            </a:r>
            <a:br>
              <a:rPr lang="fr-FR" dirty="0"/>
            </a:br>
            <a:r>
              <a:rPr lang="fr-FR" dirty="0"/>
              <a:t>12 mars 2020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pPr algn="l"/>
            <a:r>
              <a:rPr lang="fr-FR" dirty="0"/>
              <a:t>AVIS ET DECISIONS</a:t>
            </a:r>
          </a:p>
          <a:p>
            <a:pPr algn="l"/>
            <a:r>
              <a:rPr lang="fr-FR" dirty="0"/>
              <a:t>	Point AG (18 mai 2020)</a:t>
            </a:r>
          </a:p>
          <a:p>
            <a:pPr algn="l"/>
            <a:r>
              <a:rPr lang="fr-FR" dirty="0"/>
              <a:t>	</a:t>
            </a:r>
            <a:r>
              <a:rPr lang="fr-FR" dirty="0" err="1"/>
              <a:t>Jobmaker</a:t>
            </a:r>
            <a:r>
              <a:rPr lang="fr-FR" dirty="0"/>
              <a:t> et Placements</a:t>
            </a:r>
          </a:p>
          <a:p>
            <a:pPr algn="l"/>
            <a:r>
              <a:rPr lang="fr-FR" dirty="0"/>
              <a:t>	Sondage auprès de nos </a:t>
            </a:r>
            <a:r>
              <a:rPr lang="fr-FR" dirty="0" err="1"/>
              <a:t>alumni</a:t>
            </a:r>
            <a:endParaRPr lang="fr-FR" dirty="0"/>
          </a:p>
          <a:p>
            <a:pPr algn="l"/>
            <a:r>
              <a:rPr lang="fr-FR" dirty="0"/>
              <a:t>	PAPDD</a:t>
            </a:r>
          </a:p>
          <a:p>
            <a:pPr algn="l"/>
            <a:r>
              <a:rPr lang="fr-FR" dirty="0"/>
              <a:t>INFORMATIONS</a:t>
            </a:r>
          </a:p>
          <a:p>
            <a:pPr algn="l"/>
            <a:r>
              <a:rPr lang="fr-FR" dirty="0"/>
              <a:t>	Groupes géographiques</a:t>
            </a:r>
          </a:p>
          <a:p>
            <a:pPr algn="l"/>
            <a:r>
              <a:rPr lang="fr-FR" dirty="0"/>
              <a:t>	Points divers (Coronavirus, </a:t>
            </a:r>
            <a:r>
              <a:rPr lang="fr-FR" dirty="0" err="1"/>
              <a:t>MdMP</a:t>
            </a:r>
            <a:r>
              <a:rPr lang="fr-FR" dirty="0"/>
              <a:t>,, Station F, prochaines dates)</a:t>
            </a:r>
          </a:p>
        </p:txBody>
      </p:sp>
    </p:spTree>
    <p:extLst>
      <p:ext uri="{BB962C8B-B14F-4D97-AF65-F5344CB8AC3E}">
        <p14:creationId xmlns:p14="http://schemas.microsoft.com/office/powerpoint/2010/main" val="13582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712CAE-ABF1-4996-B425-A448614D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Assemblée Générale 2020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6E9690-4C8B-4B96-BC6F-48DE98D30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Lundi 18 mai, 17h30-20h</a:t>
            </a:r>
          </a:p>
          <a:p>
            <a:r>
              <a:rPr lang="fr-FR" dirty="0"/>
              <a:t>Palais de la Découverte</a:t>
            </a:r>
          </a:p>
          <a:p>
            <a:r>
              <a:rPr lang="fr-FR" dirty="0"/>
              <a:t>Grand témoin : Céline </a:t>
            </a:r>
            <a:r>
              <a:rPr lang="fr-FR" dirty="0" err="1"/>
              <a:t>Guivarc’h</a:t>
            </a:r>
            <a:endParaRPr lang="fr-FR" dirty="0"/>
          </a:p>
          <a:p>
            <a:r>
              <a:rPr lang="fr-FR" dirty="0"/>
              <a:t>Budget prévisionnel – Environ 25,5 k€</a:t>
            </a:r>
          </a:p>
          <a:p>
            <a:pPr lvl="1"/>
            <a:r>
              <a:rPr lang="fr-FR" dirty="0"/>
              <a:t>Prise en charge Fondation / PA (répartition ?)</a:t>
            </a:r>
          </a:p>
          <a:p>
            <a:pPr lvl="1"/>
            <a:r>
              <a:rPr lang="fr-FR" dirty="0"/>
              <a:t>Sponsoring ?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ED17885-3017-47AF-B12A-27A58FE90FB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5" y="1600200"/>
            <a:ext cx="1906439" cy="127186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0A8AB7F-A929-4345-BF5F-81DD708B4F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128" y="2766263"/>
            <a:ext cx="1703560" cy="113651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2A6B94C-365F-4404-97F8-AD5635C1CB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313" y="1613951"/>
            <a:ext cx="1697191" cy="113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65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1ED28A-0F57-49E6-9FDF-07511AE20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r>
              <a:rPr lang="fr-FR" dirty="0"/>
              <a:t>Elections 2020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B61944A-F0D6-47D2-9D91-0EF61009C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r>
              <a:rPr lang="en-US" dirty="0"/>
              <a:t>5 </a:t>
            </a:r>
            <a:r>
              <a:rPr lang="en-US" dirty="0" err="1"/>
              <a:t>postes</a:t>
            </a:r>
            <a:r>
              <a:rPr lang="en-US" dirty="0"/>
              <a:t> à </a:t>
            </a:r>
            <a:r>
              <a:rPr lang="en-US" dirty="0" err="1"/>
              <a:t>pourvoir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D2D461-504E-4F03-B383-255439400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dirty="0"/>
              <a:t>Non-Renouvellement:</a:t>
            </a:r>
          </a:p>
          <a:p>
            <a:pPr lvl="1"/>
            <a:r>
              <a:rPr lang="fr-FR" dirty="0"/>
              <a:t>Damour A.</a:t>
            </a:r>
          </a:p>
          <a:p>
            <a:pPr lvl="1"/>
            <a:r>
              <a:rPr lang="fr-FR" dirty="0"/>
              <a:t>Danis B.</a:t>
            </a:r>
          </a:p>
          <a:p>
            <a:pPr lvl="1"/>
            <a:r>
              <a:rPr lang="fr-FR" dirty="0"/>
              <a:t>Dupont O.</a:t>
            </a:r>
          </a:p>
          <a:p>
            <a:pPr lvl="1"/>
            <a:r>
              <a:rPr lang="fr-FR" dirty="0" err="1"/>
              <a:t>Salvatoni</a:t>
            </a:r>
            <a:r>
              <a:rPr lang="fr-FR" dirty="0"/>
              <a:t> L.</a:t>
            </a:r>
          </a:p>
          <a:p>
            <a:r>
              <a:rPr lang="fr-FR" dirty="0"/>
              <a:t>Démission</a:t>
            </a:r>
          </a:p>
          <a:p>
            <a:pPr lvl="1"/>
            <a:r>
              <a:rPr lang="fr-FR" dirty="0" err="1"/>
              <a:t>Impallomeni</a:t>
            </a:r>
            <a:r>
              <a:rPr lang="fr-FR" dirty="0"/>
              <a:t> C-E.</a:t>
            </a:r>
          </a:p>
          <a:p>
            <a:endParaRPr lang="fr-FR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CA050EAB-2502-4967-9D50-FF1FF9C2CC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r>
              <a:rPr lang="en-US" dirty="0"/>
              <a:t>12 </a:t>
            </a:r>
            <a:r>
              <a:rPr lang="en-US" dirty="0" err="1"/>
              <a:t>candidats</a:t>
            </a:r>
            <a:endParaRPr lang="en-US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F6DD22B-0AD4-4493-933C-BCAA3E17F2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26" r="-3" b="-3"/>
          <a:stretch/>
        </p:blipFill>
        <p:spPr>
          <a:xfrm>
            <a:off x="4645025" y="2174875"/>
            <a:ext cx="4041775" cy="3951288"/>
          </a:xfrm>
          <a:prstGeom prst="rect">
            <a:avLst/>
          </a:prstGeom>
          <a:noFill/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DE1352A-D328-473C-9CA0-5476A6A737BC}"/>
              </a:ext>
            </a:extLst>
          </p:cNvPr>
          <p:cNvSpPr txBox="1"/>
          <p:nvPr/>
        </p:nvSpPr>
        <p:spPr>
          <a:xfrm>
            <a:off x="1185813" y="5085184"/>
            <a:ext cx="3385393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Scrutin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100% en ligne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Envoi matériel de vote aux 53 cotisants 2019 et/ou 2020 sans 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Votants : cotisants 2019 et/ou 2020 à Ponts Alumni ou </a:t>
            </a:r>
            <a:r>
              <a:rPr lang="fr-FR" sz="1400" dirty="0" err="1"/>
              <a:t>UnIPEF</a:t>
            </a:r>
            <a:r>
              <a:rPr lang="fr-FR" sz="1400" dirty="0"/>
              <a:t> « voie Ponts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206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50A060-859A-43B9-A678-41D89B577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Engagement financier / épargne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8A4AB0-DEA0-4E97-A3C7-3F6460FC0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Résultats tests </a:t>
            </a:r>
            <a:r>
              <a:rPr lang="fr-FR" dirty="0" err="1"/>
              <a:t>JobMaker</a:t>
            </a:r>
            <a:r>
              <a:rPr lang="fr-FR" dirty="0"/>
              <a:t> et décision sur acquisition de la solution </a:t>
            </a:r>
          </a:p>
          <a:p>
            <a:endParaRPr lang="fr-FR" dirty="0"/>
          </a:p>
          <a:p>
            <a:r>
              <a:rPr lang="fr-FR" dirty="0"/>
              <a:t>Placements épargne (-&gt;21 /04)</a:t>
            </a:r>
          </a:p>
          <a:p>
            <a:pPr lvl="1"/>
            <a:r>
              <a:rPr lang="fr-FR" dirty="0"/>
              <a:t>LCL Banque Privée </a:t>
            </a:r>
            <a:r>
              <a:rPr lang="fr-FR" sz="2000" dirty="0"/>
              <a:t>(prime unique profil sécuritaire 493 k€)</a:t>
            </a:r>
            <a:endParaRPr lang="fr-FR" dirty="0"/>
          </a:p>
          <a:p>
            <a:pPr lvl="1"/>
            <a:r>
              <a:rPr lang="fr-FR" dirty="0"/>
              <a:t>Talence Gestion</a:t>
            </a:r>
          </a:p>
          <a:p>
            <a:pPr lvl="1"/>
            <a:r>
              <a:rPr lang="fr-FR" dirty="0"/>
              <a:t>CIC Banque Privée</a:t>
            </a:r>
          </a:p>
        </p:txBody>
      </p:sp>
    </p:spTree>
    <p:extLst>
      <p:ext uri="{BB962C8B-B14F-4D97-AF65-F5344CB8AC3E}">
        <p14:creationId xmlns:p14="http://schemas.microsoft.com/office/powerpoint/2010/main" val="365898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496A90-87A1-4B7F-8619-DF8E461E5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Autres points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F9EB32-D510-49F0-9DD9-C45AE6E25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Stratégie : sondage auprès de nos </a:t>
            </a:r>
            <a:r>
              <a:rPr lang="fr-FR" dirty="0" err="1"/>
              <a:t>alumni</a:t>
            </a:r>
            <a:endParaRPr lang="fr-FR" dirty="0"/>
          </a:p>
          <a:p>
            <a:endParaRPr lang="fr-FR" dirty="0"/>
          </a:p>
          <a:p>
            <a:r>
              <a:rPr lang="fr-FR" dirty="0"/>
              <a:t>Base de données Ponts Alumni et diplômés du MS PAPDD</a:t>
            </a:r>
          </a:p>
          <a:p>
            <a:pPr lvl="1"/>
            <a:r>
              <a:rPr lang="fr-FR" dirty="0"/>
              <a:t>Décision : tous les diplômés du MS PAPDD sauf ceux issus de la filière agro (intégrés dans la base de données AgroParisTech Alumni)</a:t>
            </a:r>
          </a:p>
        </p:txBody>
      </p:sp>
    </p:spTree>
    <p:extLst>
      <p:ext uri="{BB962C8B-B14F-4D97-AF65-F5344CB8AC3E}">
        <p14:creationId xmlns:p14="http://schemas.microsoft.com/office/powerpoint/2010/main" val="825999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8F6775-1E31-47B7-AFA3-2A290872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Avancée des groupes géo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90835514-7CB0-4F8F-A770-9A06E66B8D6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8250" y="1683982"/>
            <a:ext cx="2205701" cy="2267641"/>
            <a:chOff x="1739" y="0"/>
            <a:chExt cx="4202" cy="4320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A06B421F-70CF-4CF5-A861-AB98AFDBA2F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739" y="0"/>
              <a:ext cx="420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grpSp>
          <p:nvGrpSpPr>
            <p:cNvPr id="6" name="Group 205">
              <a:extLst>
                <a:ext uri="{FF2B5EF4-FFF2-40B4-BE49-F238E27FC236}">
                  <a16:creationId xmlns:a16="http://schemas.microsoft.com/office/drawing/2014/main" id="{6BE13BA7-4D94-471A-95D6-F8BA2C9D0C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5" y="6"/>
              <a:ext cx="4190" cy="4308"/>
              <a:chOff x="1745" y="6"/>
              <a:chExt cx="4190" cy="4308"/>
            </a:xfrm>
          </p:grpSpPr>
          <p:sp>
            <p:nvSpPr>
              <p:cNvPr id="241" name="Freeform 5">
                <a:extLst>
                  <a:ext uri="{FF2B5EF4-FFF2-40B4-BE49-F238E27FC236}">
                    <a16:creationId xmlns:a16="http://schemas.microsoft.com/office/drawing/2014/main" id="{CD5959C2-780F-4D25-B973-D2773A7C8A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9" y="4077"/>
                <a:ext cx="53" cy="36"/>
              </a:xfrm>
              <a:custGeom>
                <a:avLst/>
                <a:gdLst>
                  <a:gd name="T0" fmla="*/ 87 w 158"/>
                  <a:gd name="T1" fmla="*/ 46 h 108"/>
                  <a:gd name="T2" fmla="*/ 88 w 158"/>
                  <a:gd name="T3" fmla="*/ 29 h 108"/>
                  <a:gd name="T4" fmla="*/ 94 w 158"/>
                  <a:gd name="T5" fmla="*/ 20 h 108"/>
                  <a:gd name="T6" fmla="*/ 103 w 158"/>
                  <a:gd name="T7" fmla="*/ 14 h 108"/>
                  <a:gd name="T8" fmla="*/ 119 w 158"/>
                  <a:gd name="T9" fmla="*/ 13 h 108"/>
                  <a:gd name="T10" fmla="*/ 131 w 158"/>
                  <a:gd name="T11" fmla="*/ 14 h 108"/>
                  <a:gd name="T12" fmla="*/ 138 w 158"/>
                  <a:gd name="T13" fmla="*/ 17 h 108"/>
                  <a:gd name="T14" fmla="*/ 139 w 158"/>
                  <a:gd name="T15" fmla="*/ 20 h 108"/>
                  <a:gd name="T16" fmla="*/ 141 w 158"/>
                  <a:gd name="T17" fmla="*/ 24 h 108"/>
                  <a:gd name="T18" fmla="*/ 142 w 158"/>
                  <a:gd name="T19" fmla="*/ 29 h 108"/>
                  <a:gd name="T20" fmla="*/ 143 w 158"/>
                  <a:gd name="T21" fmla="*/ 37 h 108"/>
                  <a:gd name="T22" fmla="*/ 143 w 158"/>
                  <a:gd name="T23" fmla="*/ 108 h 108"/>
                  <a:gd name="T24" fmla="*/ 158 w 158"/>
                  <a:gd name="T25" fmla="*/ 108 h 108"/>
                  <a:gd name="T26" fmla="*/ 158 w 158"/>
                  <a:gd name="T27" fmla="*/ 38 h 108"/>
                  <a:gd name="T28" fmla="*/ 157 w 158"/>
                  <a:gd name="T29" fmla="*/ 28 h 108"/>
                  <a:gd name="T30" fmla="*/ 155 w 158"/>
                  <a:gd name="T31" fmla="*/ 21 h 108"/>
                  <a:gd name="T32" fmla="*/ 152 w 158"/>
                  <a:gd name="T33" fmla="*/ 14 h 108"/>
                  <a:gd name="T34" fmla="*/ 148 w 158"/>
                  <a:gd name="T35" fmla="*/ 9 h 108"/>
                  <a:gd name="T36" fmla="*/ 142 w 158"/>
                  <a:gd name="T37" fmla="*/ 5 h 108"/>
                  <a:gd name="T38" fmla="*/ 137 w 158"/>
                  <a:gd name="T39" fmla="*/ 2 h 108"/>
                  <a:gd name="T40" fmla="*/ 129 w 158"/>
                  <a:gd name="T41" fmla="*/ 0 h 108"/>
                  <a:gd name="T42" fmla="*/ 120 w 158"/>
                  <a:gd name="T43" fmla="*/ 0 h 108"/>
                  <a:gd name="T44" fmla="*/ 108 w 158"/>
                  <a:gd name="T45" fmla="*/ 0 h 108"/>
                  <a:gd name="T46" fmla="*/ 97 w 158"/>
                  <a:gd name="T47" fmla="*/ 4 h 108"/>
                  <a:gd name="T48" fmla="*/ 89 w 158"/>
                  <a:gd name="T49" fmla="*/ 9 h 108"/>
                  <a:gd name="T50" fmla="*/ 84 w 158"/>
                  <a:gd name="T51" fmla="*/ 17 h 108"/>
                  <a:gd name="T52" fmla="*/ 78 w 158"/>
                  <a:gd name="T53" fmla="*/ 9 h 108"/>
                  <a:gd name="T54" fmla="*/ 72 w 158"/>
                  <a:gd name="T55" fmla="*/ 4 h 108"/>
                  <a:gd name="T56" fmla="*/ 62 w 158"/>
                  <a:gd name="T57" fmla="*/ 0 h 108"/>
                  <a:gd name="T58" fmla="*/ 50 w 158"/>
                  <a:gd name="T59" fmla="*/ 0 h 108"/>
                  <a:gd name="T60" fmla="*/ 38 w 158"/>
                  <a:gd name="T61" fmla="*/ 0 h 108"/>
                  <a:gd name="T62" fmla="*/ 28 w 158"/>
                  <a:gd name="T63" fmla="*/ 4 h 108"/>
                  <a:gd name="T64" fmla="*/ 20 w 158"/>
                  <a:gd name="T65" fmla="*/ 9 h 108"/>
                  <a:gd name="T66" fmla="*/ 16 w 158"/>
                  <a:gd name="T67" fmla="*/ 17 h 108"/>
                  <a:gd name="T68" fmla="*/ 15 w 158"/>
                  <a:gd name="T69" fmla="*/ 17 h 108"/>
                  <a:gd name="T70" fmla="*/ 16 w 158"/>
                  <a:gd name="T71" fmla="*/ 2 h 108"/>
                  <a:gd name="T72" fmla="*/ 0 w 158"/>
                  <a:gd name="T73" fmla="*/ 2 h 108"/>
                  <a:gd name="T74" fmla="*/ 0 w 158"/>
                  <a:gd name="T75" fmla="*/ 108 h 108"/>
                  <a:gd name="T76" fmla="*/ 16 w 158"/>
                  <a:gd name="T77" fmla="*/ 108 h 108"/>
                  <a:gd name="T78" fmla="*/ 16 w 158"/>
                  <a:gd name="T79" fmla="*/ 47 h 108"/>
                  <a:gd name="T80" fmla="*/ 17 w 158"/>
                  <a:gd name="T81" fmla="*/ 31 h 108"/>
                  <a:gd name="T82" fmla="*/ 24 w 158"/>
                  <a:gd name="T83" fmla="*/ 21 h 108"/>
                  <a:gd name="T84" fmla="*/ 27 w 158"/>
                  <a:gd name="T85" fmla="*/ 16 h 108"/>
                  <a:gd name="T86" fmla="*/ 33 w 158"/>
                  <a:gd name="T87" fmla="*/ 14 h 108"/>
                  <a:gd name="T88" fmla="*/ 48 w 158"/>
                  <a:gd name="T89" fmla="*/ 13 h 108"/>
                  <a:gd name="T90" fmla="*/ 57 w 158"/>
                  <a:gd name="T91" fmla="*/ 14 h 108"/>
                  <a:gd name="T92" fmla="*/ 65 w 158"/>
                  <a:gd name="T93" fmla="*/ 17 h 108"/>
                  <a:gd name="T94" fmla="*/ 69 w 158"/>
                  <a:gd name="T95" fmla="*/ 23 h 108"/>
                  <a:gd name="T96" fmla="*/ 71 w 158"/>
                  <a:gd name="T97" fmla="*/ 33 h 108"/>
                  <a:gd name="T98" fmla="*/ 71 w 158"/>
                  <a:gd name="T99" fmla="*/ 108 h 108"/>
                  <a:gd name="T100" fmla="*/ 87 w 158"/>
                  <a:gd name="T101" fmla="*/ 108 h 108"/>
                  <a:gd name="T102" fmla="*/ 87 w 158"/>
                  <a:gd name="T103" fmla="*/ 4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8" h="108">
                    <a:moveTo>
                      <a:pt x="87" y="46"/>
                    </a:moveTo>
                    <a:lnTo>
                      <a:pt x="88" y="29"/>
                    </a:lnTo>
                    <a:lnTo>
                      <a:pt x="94" y="20"/>
                    </a:lnTo>
                    <a:lnTo>
                      <a:pt x="103" y="14"/>
                    </a:lnTo>
                    <a:lnTo>
                      <a:pt x="119" y="13"/>
                    </a:lnTo>
                    <a:lnTo>
                      <a:pt x="131" y="14"/>
                    </a:lnTo>
                    <a:lnTo>
                      <a:pt x="138" y="17"/>
                    </a:lnTo>
                    <a:lnTo>
                      <a:pt x="139" y="20"/>
                    </a:lnTo>
                    <a:lnTo>
                      <a:pt x="141" y="24"/>
                    </a:lnTo>
                    <a:lnTo>
                      <a:pt x="142" y="29"/>
                    </a:lnTo>
                    <a:lnTo>
                      <a:pt x="143" y="37"/>
                    </a:lnTo>
                    <a:lnTo>
                      <a:pt x="143" y="108"/>
                    </a:lnTo>
                    <a:lnTo>
                      <a:pt x="158" y="108"/>
                    </a:lnTo>
                    <a:lnTo>
                      <a:pt x="158" y="38"/>
                    </a:lnTo>
                    <a:lnTo>
                      <a:pt x="157" y="28"/>
                    </a:lnTo>
                    <a:lnTo>
                      <a:pt x="155" y="21"/>
                    </a:lnTo>
                    <a:lnTo>
                      <a:pt x="152" y="14"/>
                    </a:lnTo>
                    <a:lnTo>
                      <a:pt x="148" y="9"/>
                    </a:lnTo>
                    <a:lnTo>
                      <a:pt x="142" y="5"/>
                    </a:lnTo>
                    <a:lnTo>
                      <a:pt x="137" y="2"/>
                    </a:lnTo>
                    <a:lnTo>
                      <a:pt x="129" y="0"/>
                    </a:lnTo>
                    <a:lnTo>
                      <a:pt x="120" y="0"/>
                    </a:lnTo>
                    <a:lnTo>
                      <a:pt x="108" y="0"/>
                    </a:lnTo>
                    <a:lnTo>
                      <a:pt x="97" y="4"/>
                    </a:lnTo>
                    <a:lnTo>
                      <a:pt x="89" y="9"/>
                    </a:lnTo>
                    <a:lnTo>
                      <a:pt x="84" y="17"/>
                    </a:lnTo>
                    <a:lnTo>
                      <a:pt x="78" y="9"/>
                    </a:lnTo>
                    <a:lnTo>
                      <a:pt x="72" y="4"/>
                    </a:lnTo>
                    <a:lnTo>
                      <a:pt x="62" y="0"/>
                    </a:lnTo>
                    <a:lnTo>
                      <a:pt x="50" y="0"/>
                    </a:lnTo>
                    <a:lnTo>
                      <a:pt x="38" y="0"/>
                    </a:lnTo>
                    <a:lnTo>
                      <a:pt x="28" y="4"/>
                    </a:lnTo>
                    <a:lnTo>
                      <a:pt x="20" y="9"/>
                    </a:lnTo>
                    <a:lnTo>
                      <a:pt x="16" y="17"/>
                    </a:lnTo>
                    <a:lnTo>
                      <a:pt x="15" y="17"/>
                    </a:lnTo>
                    <a:lnTo>
                      <a:pt x="16" y="2"/>
                    </a:lnTo>
                    <a:lnTo>
                      <a:pt x="0" y="2"/>
                    </a:lnTo>
                    <a:lnTo>
                      <a:pt x="0" y="108"/>
                    </a:lnTo>
                    <a:lnTo>
                      <a:pt x="16" y="108"/>
                    </a:lnTo>
                    <a:lnTo>
                      <a:pt x="16" y="47"/>
                    </a:lnTo>
                    <a:lnTo>
                      <a:pt x="17" y="31"/>
                    </a:lnTo>
                    <a:lnTo>
                      <a:pt x="24" y="21"/>
                    </a:lnTo>
                    <a:lnTo>
                      <a:pt x="27" y="16"/>
                    </a:lnTo>
                    <a:lnTo>
                      <a:pt x="33" y="14"/>
                    </a:lnTo>
                    <a:lnTo>
                      <a:pt x="48" y="13"/>
                    </a:lnTo>
                    <a:lnTo>
                      <a:pt x="57" y="14"/>
                    </a:lnTo>
                    <a:lnTo>
                      <a:pt x="65" y="17"/>
                    </a:lnTo>
                    <a:lnTo>
                      <a:pt x="69" y="23"/>
                    </a:lnTo>
                    <a:lnTo>
                      <a:pt x="71" y="33"/>
                    </a:lnTo>
                    <a:lnTo>
                      <a:pt x="71" y="108"/>
                    </a:lnTo>
                    <a:lnTo>
                      <a:pt x="87" y="108"/>
                    </a:lnTo>
                    <a:lnTo>
                      <a:pt x="87" y="4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42" name="Freeform 6">
                <a:extLst>
                  <a:ext uri="{FF2B5EF4-FFF2-40B4-BE49-F238E27FC236}">
                    <a16:creationId xmlns:a16="http://schemas.microsoft.com/office/drawing/2014/main" id="{ACEFFF4A-3601-41DF-947D-0F57C632279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09" y="4077"/>
                <a:ext cx="32" cy="37"/>
              </a:xfrm>
              <a:custGeom>
                <a:avLst/>
                <a:gdLst>
                  <a:gd name="T0" fmla="*/ 88 w 96"/>
                  <a:gd name="T1" fmla="*/ 94 h 109"/>
                  <a:gd name="T2" fmla="*/ 91 w 96"/>
                  <a:gd name="T3" fmla="*/ 86 h 109"/>
                  <a:gd name="T4" fmla="*/ 93 w 96"/>
                  <a:gd name="T5" fmla="*/ 75 h 109"/>
                  <a:gd name="T6" fmla="*/ 94 w 96"/>
                  <a:gd name="T7" fmla="*/ 69 h 109"/>
                  <a:gd name="T8" fmla="*/ 96 w 96"/>
                  <a:gd name="T9" fmla="*/ 54 h 109"/>
                  <a:gd name="T10" fmla="*/ 94 w 96"/>
                  <a:gd name="T11" fmla="*/ 38 h 109"/>
                  <a:gd name="T12" fmla="*/ 90 w 96"/>
                  <a:gd name="T13" fmla="*/ 15 h 109"/>
                  <a:gd name="T14" fmla="*/ 80 w 96"/>
                  <a:gd name="T15" fmla="*/ 5 h 109"/>
                  <a:gd name="T16" fmla="*/ 61 w 96"/>
                  <a:gd name="T17" fmla="*/ 0 h 109"/>
                  <a:gd name="T18" fmla="*/ 34 w 96"/>
                  <a:gd name="T19" fmla="*/ 0 h 109"/>
                  <a:gd name="T20" fmla="*/ 15 w 96"/>
                  <a:gd name="T21" fmla="*/ 5 h 109"/>
                  <a:gd name="T22" fmla="*/ 5 w 96"/>
                  <a:gd name="T23" fmla="*/ 15 h 109"/>
                  <a:gd name="T24" fmla="*/ 0 w 96"/>
                  <a:gd name="T25" fmla="*/ 38 h 109"/>
                  <a:gd name="T26" fmla="*/ 0 w 96"/>
                  <a:gd name="T27" fmla="*/ 69 h 109"/>
                  <a:gd name="T28" fmla="*/ 5 w 96"/>
                  <a:gd name="T29" fmla="*/ 91 h 109"/>
                  <a:gd name="T30" fmla="*/ 15 w 96"/>
                  <a:gd name="T31" fmla="*/ 102 h 109"/>
                  <a:gd name="T32" fmla="*/ 34 w 96"/>
                  <a:gd name="T33" fmla="*/ 108 h 109"/>
                  <a:gd name="T34" fmla="*/ 51 w 96"/>
                  <a:gd name="T35" fmla="*/ 108 h 109"/>
                  <a:gd name="T36" fmla="*/ 61 w 96"/>
                  <a:gd name="T37" fmla="*/ 108 h 109"/>
                  <a:gd name="T38" fmla="*/ 75 w 96"/>
                  <a:gd name="T39" fmla="*/ 103 h 109"/>
                  <a:gd name="T40" fmla="*/ 83 w 96"/>
                  <a:gd name="T41" fmla="*/ 100 h 109"/>
                  <a:gd name="T42" fmla="*/ 84 w 96"/>
                  <a:gd name="T43" fmla="*/ 99 h 109"/>
                  <a:gd name="T44" fmla="*/ 80 w 96"/>
                  <a:gd name="T45" fmla="*/ 54 h 109"/>
                  <a:gd name="T46" fmla="*/ 78 w 96"/>
                  <a:gd name="T47" fmla="*/ 60 h 109"/>
                  <a:gd name="T48" fmla="*/ 77 w 96"/>
                  <a:gd name="T49" fmla="*/ 71 h 109"/>
                  <a:gd name="T50" fmla="*/ 75 w 96"/>
                  <a:gd name="T51" fmla="*/ 84 h 109"/>
                  <a:gd name="T52" fmla="*/ 74 w 96"/>
                  <a:gd name="T53" fmla="*/ 90 h 109"/>
                  <a:gd name="T54" fmla="*/ 65 w 96"/>
                  <a:gd name="T55" fmla="*/ 94 h 109"/>
                  <a:gd name="T56" fmla="*/ 58 w 96"/>
                  <a:gd name="T57" fmla="*/ 94 h 109"/>
                  <a:gd name="T58" fmla="*/ 57 w 96"/>
                  <a:gd name="T59" fmla="*/ 95 h 109"/>
                  <a:gd name="T60" fmla="*/ 50 w 96"/>
                  <a:gd name="T61" fmla="*/ 95 h 109"/>
                  <a:gd name="T62" fmla="*/ 48 w 96"/>
                  <a:gd name="T63" fmla="*/ 97 h 109"/>
                  <a:gd name="T64" fmla="*/ 30 w 96"/>
                  <a:gd name="T65" fmla="*/ 94 h 109"/>
                  <a:gd name="T66" fmla="*/ 22 w 96"/>
                  <a:gd name="T67" fmla="*/ 90 h 109"/>
                  <a:gd name="T68" fmla="*/ 19 w 96"/>
                  <a:gd name="T69" fmla="*/ 77 h 109"/>
                  <a:gd name="T70" fmla="*/ 17 w 96"/>
                  <a:gd name="T71" fmla="*/ 54 h 109"/>
                  <a:gd name="T72" fmla="*/ 19 w 96"/>
                  <a:gd name="T73" fmla="*/ 30 h 109"/>
                  <a:gd name="T74" fmla="*/ 22 w 96"/>
                  <a:gd name="T75" fmla="*/ 20 h 109"/>
                  <a:gd name="T76" fmla="*/ 38 w 96"/>
                  <a:gd name="T77" fmla="*/ 13 h 109"/>
                  <a:gd name="T78" fmla="*/ 57 w 96"/>
                  <a:gd name="T79" fmla="*/ 13 h 109"/>
                  <a:gd name="T80" fmla="*/ 70 w 96"/>
                  <a:gd name="T81" fmla="*/ 16 h 109"/>
                  <a:gd name="T82" fmla="*/ 75 w 96"/>
                  <a:gd name="T83" fmla="*/ 23 h 109"/>
                  <a:gd name="T84" fmla="*/ 78 w 96"/>
                  <a:gd name="T85" fmla="*/ 40 h 109"/>
                  <a:gd name="T86" fmla="*/ 80 w 96"/>
                  <a:gd name="T87" fmla="*/ 54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6" h="109">
                    <a:moveTo>
                      <a:pt x="86" y="99"/>
                    </a:moveTo>
                    <a:lnTo>
                      <a:pt x="88" y="94"/>
                    </a:lnTo>
                    <a:lnTo>
                      <a:pt x="90" y="91"/>
                    </a:lnTo>
                    <a:lnTo>
                      <a:pt x="91" y="86"/>
                    </a:lnTo>
                    <a:lnTo>
                      <a:pt x="93" y="82"/>
                    </a:lnTo>
                    <a:lnTo>
                      <a:pt x="93" y="75"/>
                    </a:lnTo>
                    <a:lnTo>
                      <a:pt x="93" y="71"/>
                    </a:lnTo>
                    <a:lnTo>
                      <a:pt x="94" y="69"/>
                    </a:lnTo>
                    <a:lnTo>
                      <a:pt x="94" y="61"/>
                    </a:lnTo>
                    <a:lnTo>
                      <a:pt x="96" y="54"/>
                    </a:lnTo>
                    <a:lnTo>
                      <a:pt x="94" y="45"/>
                    </a:lnTo>
                    <a:lnTo>
                      <a:pt x="94" y="38"/>
                    </a:lnTo>
                    <a:lnTo>
                      <a:pt x="93" y="25"/>
                    </a:lnTo>
                    <a:lnTo>
                      <a:pt x="90" y="15"/>
                    </a:lnTo>
                    <a:lnTo>
                      <a:pt x="86" y="9"/>
                    </a:lnTo>
                    <a:lnTo>
                      <a:pt x="80" y="5"/>
                    </a:lnTo>
                    <a:lnTo>
                      <a:pt x="71" y="2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4" y="0"/>
                    </a:lnTo>
                    <a:lnTo>
                      <a:pt x="23" y="2"/>
                    </a:lnTo>
                    <a:lnTo>
                      <a:pt x="15" y="5"/>
                    </a:lnTo>
                    <a:lnTo>
                      <a:pt x="9" y="9"/>
                    </a:lnTo>
                    <a:lnTo>
                      <a:pt x="5" y="15"/>
                    </a:lnTo>
                    <a:lnTo>
                      <a:pt x="2" y="25"/>
                    </a:lnTo>
                    <a:lnTo>
                      <a:pt x="0" y="38"/>
                    </a:lnTo>
                    <a:lnTo>
                      <a:pt x="0" y="54"/>
                    </a:lnTo>
                    <a:lnTo>
                      <a:pt x="0" y="69"/>
                    </a:lnTo>
                    <a:lnTo>
                      <a:pt x="2" y="82"/>
                    </a:lnTo>
                    <a:lnTo>
                      <a:pt x="5" y="91"/>
                    </a:lnTo>
                    <a:lnTo>
                      <a:pt x="9" y="99"/>
                    </a:lnTo>
                    <a:lnTo>
                      <a:pt x="15" y="102"/>
                    </a:lnTo>
                    <a:lnTo>
                      <a:pt x="23" y="106"/>
                    </a:lnTo>
                    <a:lnTo>
                      <a:pt x="34" y="108"/>
                    </a:lnTo>
                    <a:lnTo>
                      <a:pt x="48" y="109"/>
                    </a:lnTo>
                    <a:lnTo>
                      <a:pt x="51" y="108"/>
                    </a:lnTo>
                    <a:lnTo>
                      <a:pt x="54" y="108"/>
                    </a:lnTo>
                    <a:lnTo>
                      <a:pt x="61" y="108"/>
                    </a:lnTo>
                    <a:lnTo>
                      <a:pt x="71" y="106"/>
                    </a:lnTo>
                    <a:lnTo>
                      <a:pt x="75" y="103"/>
                    </a:lnTo>
                    <a:lnTo>
                      <a:pt x="80" y="102"/>
                    </a:lnTo>
                    <a:lnTo>
                      <a:pt x="83" y="100"/>
                    </a:lnTo>
                    <a:lnTo>
                      <a:pt x="83" y="99"/>
                    </a:lnTo>
                    <a:lnTo>
                      <a:pt x="84" y="99"/>
                    </a:lnTo>
                    <a:lnTo>
                      <a:pt x="86" y="99"/>
                    </a:lnTo>
                    <a:close/>
                    <a:moveTo>
                      <a:pt x="80" y="54"/>
                    </a:moveTo>
                    <a:lnTo>
                      <a:pt x="78" y="56"/>
                    </a:lnTo>
                    <a:lnTo>
                      <a:pt x="78" y="60"/>
                    </a:lnTo>
                    <a:lnTo>
                      <a:pt x="78" y="67"/>
                    </a:lnTo>
                    <a:lnTo>
                      <a:pt x="77" y="71"/>
                    </a:lnTo>
                    <a:lnTo>
                      <a:pt x="77" y="77"/>
                    </a:lnTo>
                    <a:lnTo>
                      <a:pt x="75" y="84"/>
                    </a:lnTo>
                    <a:lnTo>
                      <a:pt x="74" y="86"/>
                    </a:lnTo>
                    <a:lnTo>
                      <a:pt x="74" y="90"/>
                    </a:lnTo>
                    <a:lnTo>
                      <a:pt x="70" y="92"/>
                    </a:lnTo>
                    <a:lnTo>
                      <a:pt x="65" y="94"/>
                    </a:lnTo>
                    <a:lnTo>
                      <a:pt x="60" y="94"/>
                    </a:lnTo>
                    <a:lnTo>
                      <a:pt x="58" y="94"/>
                    </a:lnTo>
                    <a:lnTo>
                      <a:pt x="57" y="94"/>
                    </a:lnTo>
                    <a:lnTo>
                      <a:pt x="57" y="95"/>
                    </a:lnTo>
                    <a:lnTo>
                      <a:pt x="52" y="95"/>
                    </a:lnTo>
                    <a:lnTo>
                      <a:pt x="50" y="95"/>
                    </a:lnTo>
                    <a:lnTo>
                      <a:pt x="48" y="95"/>
                    </a:lnTo>
                    <a:lnTo>
                      <a:pt x="48" y="97"/>
                    </a:lnTo>
                    <a:lnTo>
                      <a:pt x="38" y="95"/>
                    </a:lnTo>
                    <a:lnTo>
                      <a:pt x="30" y="94"/>
                    </a:lnTo>
                    <a:lnTo>
                      <a:pt x="24" y="92"/>
                    </a:lnTo>
                    <a:lnTo>
                      <a:pt x="22" y="90"/>
                    </a:lnTo>
                    <a:lnTo>
                      <a:pt x="20" y="84"/>
                    </a:lnTo>
                    <a:lnTo>
                      <a:pt x="19" y="77"/>
                    </a:lnTo>
                    <a:lnTo>
                      <a:pt x="17" y="67"/>
                    </a:lnTo>
                    <a:lnTo>
                      <a:pt x="17" y="54"/>
                    </a:lnTo>
                    <a:lnTo>
                      <a:pt x="17" y="40"/>
                    </a:lnTo>
                    <a:lnTo>
                      <a:pt x="19" y="30"/>
                    </a:lnTo>
                    <a:lnTo>
                      <a:pt x="20" y="23"/>
                    </a:lnTo>
                    <a:lnTo>
                      <a:pt x="22" y="20"/>
                    </a:lnTo>
                    <a:lnTo>
                      <a:pt x="30" y="14"/>
                    </a:lnTo>
                    <a:lnTo>
                      <a:pt x="38" y="13"/>
                    </a:lnTo>
                    <a:lnTo>
                      <a:pt x="48" y="13"/>
                    </a:lnTo>
                    <a:lnTo>
                      <a:pt x="57" y="13"/>
                    </a:lnTo>
                    <a:lnTo>
                      <a:pt x="65" y="14"/>
                    </a:lnTo>
                    <a:lnTo>
                      <a:pt x="70" y="16"/>
                    </a:lnTo>
                    <a:lnTo>
                      <a:pt x="74" y="20"/>
                    </a:lnTo>
                    <a:lnTo>
                      <a:pt x="75" y="23"/>
                    </a:lnTo>
                    <a:lnTo>
                      <a:pt x="77" y="30"/>
                    </a:lnTo>
                    <a:lnTo>
                      <a:pt x="78" y="40"/>
                    </a:lnTo>
                    <a:lnTo>
                      <a:pt x="78" y="46"/>
                    </a:lnTo>
                    <a:lnTo>
                      <a:pt x="80" y="54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43" name="Freeform 7">
                <a:extLst>
                  <a:ext uri="{FF2B5EF4-FFF2-40B4-BE49-F238E27FC236}">
                    <a16:creationId xmlns:a16="http://schemas.microsoft.com/office/drawing/2014/main" id="{3030B61F-E8AA-4FAD-87F9-03B567763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2" y="4077"/>
                <a:ext cx="31" cy="37"/>
              </a:xfrm>
              <a:custGeom>
                <a:avLst/>
                <a:gdLst>
                  <a:gd name="T0" fmla="*/ 73 w 93"/>
                  <a:gd name="T1" fmla="*/ 22 h 109"/>
                  <a:gd name="T2" fmla="*/ 76 w 93"/>
                  <a:gd name="T3" fmla="*/ 33 h 109"/>
                  <a:gd name="T4" fmla="*/ 90 w 93"/>
                  <a:gd name="T5" fmla="*/ 36 h 109"/>
                  <a:gd name="T6" fmla="*/ 88 w 93"/>
                  <a:gd name="T7" fmla="*/ 17 h 109"/>
                  <a:gd name="T8" fmla="*/ 81 w 93"/>
                  <a:gd name="T9" fmla="*/ 7 h 109"/>
                  <a:gd name="T10" fmla="*/ 67 w 93"/>
                  <a:gd name="T11" fmla="*/ 1 h 109"/>
                  <a:gd name="T12" fmla="*/ 46 w 93"/>
                  <a:gd name="T13" fmla="*/ 0 h 109"/>
                  <a:gd name="T14" fmla="*/ 23 w 93"/>
                  <a:gd name="T15" fmla="*/ 2 h 109"/>
                  <a:gd name="T16" fmla="*/ 10 w 93"/>
                  <a:gd name="T17" fmla="*/ 10 h 109"/>
                  <a:gd name="T18" fmla="*/ 2 w 93"/>
                  <a:gd name="T19" fmla="*/ 26 h 109"/>
                  <a:gd name="T20" fmla="*/ 0 w 93"/>
                  <a:gd name="T21" fmla="*/ 54 h 109"/>
                  <a:gd name="T22" fmla="*/ 2 w 93"/>
                  <a:gd name="T23" fmla="*/ 82 h 109"/>
                  <a:gd name="T24" fmla="*/ 9 w 93"/>
                  <a:gd name="T25" fmla="*/ 99 h 109"/>
                  <a:gd name="T26" fmla="*/ 23 w 93"/>
                  <a:gd name="T27" fmla="*/ 106 h 109"/>
                  <a:gd name="T28" fmla="*/ 48 w 93"/>
                  <a:gd name="T29" fmla="*/ 109 h 109"/>
                  <a:gd name="T30" fmla="*/ 66 w 93"/>
                  <a:gd name="T31" fmla="*/ 107 h 109"/>
                  <a:gd name="T32" fmla="*/ 74 w 93"/>
                  <a:gd name="T33" fmla="*/ 103 h 109"/>
                  <a:gd name="T34" fmla="*/ 86 w 93"/>
                  <a:gd name="T35" fmla="*/ 94 h 109"/>
                  <a:gd name="T36" fmla="*/ 86 w 93"/>
                  <a:gd name="T37" fmla="*/ 91 h 109"/>
                  <a:gd name="T38" fmla="*/ 89 w 93"/>
                  <a:gd name="T39" fmla="*/ 88 h 109"/>
                  <a:gd name="T40" fmla="*/ 93 w 93"/>
                  <a:gd name="T41" fmla="*/ 75 h 109"/>
                  <a:gd name="T42" fmla="*/ 77 w 93"/>
                  <a:gd name="T43" fmla="*/ 69 h 109"/>
                  <a:gd name="T44" fmla="*/ 76 w 93"/>
                  <a:gd name="T45" fmla="*/ 70 h 109"/>
                  <a:gd name="T46" fmla="*/ 76 w 93"/>
                  <a:gd name="T47" fmla="*/ 77 h 109"/>
                  <a:gd name="T48" fmla="*/ 73 w 93"/>
                  <a:gd name="T49" fmla="*/ 88 h 109"/>
                  <a:gd name="T50" fmla="*/ 72 w 93"/>
                  <a:gd name="T51" fmla="*/ 90 h 109"/>
                  <a:gd name="T52" fmla="*/ 70 w 93"/>
                  <a:gd name="T53" fmla="*/ 92 h 109"/>
                  <a:gd name="T54" fmla="*/ 69 w 93"/>
                  <a:gd name="T55" fmla="*/ 93 h 109"/>
                  <a:gd name="T56" fmla="*/ 57 w 93"/>
                  <a:gd name="T57" fmla="*/ 95 h 109"/>
                  <a:gd name="T58" fmla="*/ 50 w 93"/>
                  <a:gd name="T59" fmla="*/ 95 h 109"/>
                  <a:gd name="T60" fmla="*/ 49 w 93"/>
                  <a:gd name="T61" fmla="*/ 97 h 109"/>
                  <a:gd name="T62" fmla="*/ 32 w 93"/>
                  <a:gd name="T63" fmla="*/ 94 h 109"/>
                  <a:gd name="T64" fmla="*/ 23 w 93"/>
                  <a:gd name="T65" fmla="*/ 90 h 109"/>
                  <a:gd name="T66" fmla="*/ 18 w 93"/>
                  <a:gd name="T67" fmla="*/ 76 h 109"/>
                  <a:gd name="T68" fmla="*/ 17 w 93"/>
                  <a:gd name="T69" fmla="*/ 55 h 109"/>
                  <a:gd name="T70" fmla="*/ 18 w 93"/>
                  <a:gd name="T71" fmla="*/ 32 h 109"/>
                  <a:gd name="T72" fmla="*/ 22 w 93"/>
                  <a:gd name="T73" fmla="*/ 20 h 109"/>
                  <a:gd name="T74" fmla="*/ 45 w 93"/>
                  <a:gd name="T75" fmla="*/ 13 h 109"/>
                  <a:gd name="T76" fmla="*/ 59 w 93"/>
                  <a:gd name="T77" fmla="*/ 13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93" h="109">
                    <a:moveTo>
                      <a:pt x="69" y="16"/>
                    </a:moveTo>
                    <a:lnTo>
                      <a:pt x="73" y="22"/>
                    </a:lnTo>
                    <a:lnTo>
                      <a:pt x="74" y="26"/>
                    </a:lnTo>
                    <a:lnTo>
                      <a:pt x="76" y="33"/>
                    </a:lnTo>
                    <a:lnTo>
                      <a:pt x="76" y="36"/>
                    </a:lnTo>
                    <a:lnTo>
                      <a:pt x="90" y="36"/>
                    </a:lnTo>
                    <a:lnTo>
                      <a:pt x="89" y="25"/>
                    </a:lnTo>
                    <a:lnTo>
                      <a:pt x="88" y="17"/>
                    </a:lnTo>
                    <a:lnTo>
                      <a:pt x="85" y="10"/>
                    </a:lnTo>
                    <a:lnTo>
                      <a:pt x="81" y="7"/>
                    </a:lnTo>
                    <a:lnTo>
                      <a:pt x="76" y="4"/>
                    </a:lnTo>
                    <a:lnTo>
                      <a:pt x="67" y="1"/>
                    </a:lnTo>
                    <a:lnTo>
                      <a:pt x="57" y="0"/>
                    </a:lnTo>
                    <a:lnTo>
                      <a:pt x="46" y="0"/>
                    </a:lnTo>
                    <a:lnTo>
                      <a:pt x="33" y="0"/>
                    </a:lnTo>
                    <a:lnTo>
                      <a:pt x="23" y="2"/>
                    </a:lnTo>
                    <a:lnTo>
                      <a:pt x="15" y="5"/>
                    </a:lnTo>
                    <a:lnTo>
                      <a:pt x="10" y="10"/>
                    </a:lnTo>
                    <a:lnTo>
                      <a:pt x="4" y="16"/>
                    </a:lnTo>
                    <a:lnTo>
                      <a:pt x="2" y="26"/>
                    </a:lnTo>
                    <a:lnTo>
                      <a:pt x="0" y="39"/>
                    </a:lnTo>
                    <a:lnTo>
                      <a:pt x="0" y="54"/>
                    </a:lnTo>
                    <a:lnTo>
                      <a:pt x="0" y="69"/>
                    </a:lnTo>
                    <a:lnTo>
                      <a:pt x="2" y="82"/>
                    </a:lnTo>
                    <a:lnTo>
                      <a:pt x="4" y="91"/>
                    </a:lnTo>
                    <a:lnTo>
                      <a:pt x="9" y="99"/>
                    </a:lnTo>
                    <a:lnTo>
                      <a:pt x="15" y="102"/>
                    </a:lnTo>
                    <a:lnTo>
                      <a:pt x="23" y="106"/>
                    </a:lnTo>
                    <a:lnTo>
                      <a:pt x="33" y="108"/>
                    </a:lnTo>
                    <a:lnTo>
                      <a:pt x="48" y="109"/>
                    </a:lnTo>
                    <a:lnTo>
                      <a:pt x="57" y="108"/>
                    </a:lnTo>
                    <a:lnTo>
                      <a:pt x="66" y="107"/>
                    </a:lnTo>
                    <a:lnTo>
                      <a:pt x="70" y="105"/>
                    </a:lnTo>
                    <a:lnTo>
                      <a:pt x="74" y="103"/>
                    </a:lnTo>
                    <a:lnTo>
                      <a:pt x="81" y="100"/>
                    </a:lnTo>
                    <a:lnTo>
                      <a:pt x="86" y="94"/>
                    </a:lnTo>
                    <a:lnTo>
                      <a:pt x="86" y="92"/>
                    </a:lnTo>
                    <a:lnTo>
                      <a:pt x="86" y="91"/>
                    </a:lnTo>
                    <a:lnTo>
                      <a:pt x="87" y="91"/>
                    </a:lnTo>
                    <a:lnTo>
                      <a:pt x="89" y="88"/>
                    </a:lnTo>
                    <a:lnTo>
                      <a:pt x="92" y="82"/>
                    </a:lnTo>
                    <a:lnTo>
                      <a:pt x="93" y="75"/>
                    </a:lnTo>
                    <a:lnTo>
                      <a:pt x="93" y="69"/>
                    </a:lnTo>
                    <a:lnTo>
                      <a:pt x="77" y="69"/>
                    </a:lnTo>
                    <a:lnTo>
                      <a:pt x="76" y="69"/>
                    </a:lnTo>
                    <a:lnTo>
                      <a:pt x="76" y="70"/>
                    </a:lnTo>
                    <a:lnTo>
                      <a:pt x="76" y="72"/>
                    </a:lnTo>
                    <a:lnTo>
                      <a:pt x="76" y="77"/>
                    </a:lnTo>
                    <a:lnTo>
                      <a:pt x="76" y="84"/>
                    </a:lnTo>
                    <a:lnTo>
                      <a:pt x="73" y="88"/>
                    </a:lnTo>
                    <a:lnTo>
                      <a:pt x="72" y="88"/>
                    </a:lnTo>
                    <a:lnTo>
                      <a:pt x="72" y="90"/>
                    </a:lnTo>
                    <a:lnTo>
                      <a:pt x="72" y="92"/>
                    </a:lnTo>
                    <a:lnTo>
                      <a:pt x="70" y="92"/>
                    </a:lnTo>
                    <a:lnTo>
                      <a:pt x="69" y="92"/>
                    </a:lnTo>
                    <a:lnTo>
                      <a:pt x="69" y="93"/>
                    </a:lnTo>
                    <a:lnTo>
                      <a:pt x="64" y="95"/>
                    </a:lnTo>
                    <a:lnTo>
                      <a:pt x="57" y="95"/>
                    </a:lnTo>
                    <a:lnTo>
                      <a:pt x="53" y="95"/>
                    </a:lnTo>
                    <a:lnTo>
                      <a:pt x="50" y="95"/>
                    </a:lnTo>
                    <a:lnTo>
                      <a:pt x="49" y="95"/>
                    </a:lnTo>
                    <a:lnTo>
                      <a:pt x="49" y="97"/>
                    </a:lnTo>
                    <a:lnTo>
                      <a:pt x="39" y="95"/>
                    </a:lnTo>
                    <a:lnTo>
                      <a:pt x="32" y="94"/>
                    </a:lnTo>
                    <a:lnTo>
                      <a:pt x="26" y="92"/>
                    </a:lnTo>
                    <a:lnTo>
                      <a:pt x="23" y="90"/>
                    </a:lnTo>
                    <a:lnTo>
                      <a:pt x="19" y="84"/>
                    </a:lnTo>
                    <a:lnTo>
                      <a:pt x="18" y="76"/>
                    </a:lnTo>
                    <a:lnTo>
                      <a:pt x="17" y="66"/>
                    </a:lnTo>
                    <a:lnTo>
                      <a:pt x="17" y="55"/>
                    </a:lnTo>
                    <a:lnTo>
                      <a:pt x="17" y="43"/>
                    </a:lnTo>
                    <a:lnTo>
                      <a:pt x="18" y="32"/>
                    </a:lnTo>
                    <a:lnTo>
                      <a:pt x="19" y="24"/>
                    </a:lnTo>
                    <a:lnTo>
                      <a:pt x="22" y="20"/>
                    </a:lnTo>
                    <a:lnTo>
                      <a:pt x="30" y="14"/>
                    </a:lnTo>
                    <a:lnTo>
                      <a:pt x="45" y="13"/>
                    </a:lnTo>
                    <a:lnTo>
                      <a:pt x="53" y="13"/>
                    </a:lnTo>
                    <a:lnTo>
                      <a:pt x="59" y="13"/>
                    </a:lnTo>
                    <a:lnTo>
                      <a:pt x="69" y="1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44" name="Rectangle 8">
                <a:extLst>
                  <a:ext uri="{FF2B5EF4-FFF2-40B4-BE49-F238E27FC236}">
                    <a16:creationId xmlns:a16="http://schemas.microsoft.com/office/drawing/2014/main" id="{DFFB4475-6CBD-4CBB-A750-CA1AD62126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58" y="4106"/>
                <a:ext cx="6" cy="7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45" name="Freeform 9">
                <a:extLst>
                  <a:ext uri="{FF2B5EF4-FFF2-40B4-BE49-F238E27FC236}">
                    <a16:creationId xmlns:a16="http://schemas.microsoft.com/office/drawing/2014/main" id="{89AA3E0F-BE9E-46AA-AE43-5ADD53C7A3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0" y="4077"/>
                <a:ext cx="31" cy="37"/>
              </a:xfrm>
              <a:custGeom>
                <a:avLst/>
                <a:gdLst>
                  <a:gd name="T0" fmla="*/ 26 w 91"/>
                  <a:gd name="T1" fmla="*/ 44 h 109"/>
                  <a:gd name="T2" fmla="*/ 18 w 91"/>
                  <a:gd name="T3" fmla="*/ 35 h 109"/>
                  <a:gd name="T4" fmla="*/ 19 w 91"/>
                  <a:gd name="T5" fmla="*/ 20 h 109"/>
                  <a:gd name="T6" fmla="*/ 29 w 91"/>
                  <a:gd name="T7" fmla="*/ 13 h 109"/>
                  <a:gd name="T8" fmla="*/ 52 w 91"/>
                  <a:gd name="T9" fmla="*/ 13 h 109"/>
                  <a:gd name="T10" fmla="*/ 65 w 91"/>
                  <a:gd name="T11" fmla="*/ 13 h 109"/>
                  <a:gd name="T12" fmla="*/ 69 w 91"/>
                  <a:gd name="T13" fmla="*/ 16 h 109"/>
                  <a:gd name="T14" fmla="*/ 72 w 91"/>
                  <a:gd name="T15" fmla="*/ 23 h 109"/>
                  <a:gd name="T16" fmla="*/ 88 w 91"/>
                  <a:gd name="T17" fmla="*/ 29 h 109"/>
                  <a:gd name="T18" fmla="*/ 87 w 91"/>
                  <a:gd name="T19" fmla="*/ 18 h 109"/>
                  <a:gd name="T20" fmla="*/ 81 w 91"/>
                  <a:gd name="T21" fmla="*/ 9 h 109"/>
                  <a:gd name="T22" fmla="*/ 69 w 91"/>
                  <a:gd name="T23" fmla="*/ 2 h 109"/>
                  <a:gd name="T24" fmla="*/ 54 w 91"/>
                  <a:gd name="T25" fmla="*/ 0 h 109"/>
                  <a:gd name="T26" fmla="*/ 33 w 91"/>
                  <a:gd name="T27" fmla="*/ 0 h 109"/>
                  <a:gd name="T28" fmla="*/ 14 w 91"/>
                  <a:gd name="T29" fmla="*/ 2 h 109"/>
                  <a:gd name="T30" fmla="*/ 5 w 91"/>
                  <a:gd name="T31" fmla="*/ 8 h 109"/>
                  <a:gd name="T32" fmla="*/ 2 w 91"/>
                  <a:gd name="T33" fmla="*/ 29 h 109"/>
                  <a:gd name="T34" fmla="*/ 4 w 91"/>
                  <a:gd name="T35" fmla="*/ 44 h 109"/>
                  <a:gd name="T36" fmla="*/ 12 w 91"/>
                  <a:gd name="T37" fmla="*/ 54 h 109"/>
                  <a:gd name="T38" fmla="*/ 29 w 91"/>
                  <a:gd name="T39" fmla="*/ 59 h 109"/>
                  <a:gd name="T40" fmla="*/ 59 w 91"/>
                  <a:gd name="T41" fmla="*/ 61 h 109"/>
                  <a:gd name="T42" fmla="*/ 71 w 91"/>
                  <a:gd name="T43" fmla="*/ 64 h 109"/>
                  <a:gd name="T44" fmla="*/ 75 w 91"/>
                  <a:gd name="T45" fmla="*/ 77 h 109"/>
                  <a:gd name="T46" fmla="*/ 73 w 91"/>
                  <a:gd name="T47" fmla="*/ 86 h 109"/>
                  <a:gd name="T48" fmla="*/ 68 w 91"/>
                  <a:gd name="T49" fmla="*/ 93 h 109"/>
                  <a:gd name="T50" fmla="*/ 58 w 91"/>
                  <a:gd name="T51" fmla="*/ 95 h 109"/>
                  <a:gd name="T52" fmla="*/ 46 w 91"/>
                  <a:gd name="T53" fmla="*/ 95 h 109"/>
                  <a:gd name="T54" fmla="*/ 43 w 91"/>
                  <a:gd name="T55" fmla="*/ 95 h 109"/>
                  <a:gd name="T56" fmla="*/ 35 w 91"/>
                  <a:gd name="T57" fmla="*/ 95 h 109"/>
                  <a:gd name="T58" fmla="*/ 22 w 91"/>
                  <a:gd name="T59" fmla="*/ 93 h 109"/>
                  <a:gd name="T60" fmla="*/ 18 w 91"/>
                  <a:gd name="T61" fmla="*/ 87 h 109"/>
                  <a:gd name="T62" fmla="*/ 17 w 91"/>
                  <a:gd name="T63" fmla="*/ 74 h 109"/>
                  <a:gd name="T64" fmla="*/ 0 w 91"/>
                  <a:gd name="T65" fmla="*/ 79 h 109"/>
                  <a:gd name="T66" fmla="*/ 3 w 91"/>
                  <a:gd name="T67" fmla="*/ 93 h 109"/>
                  <a:gd name="T68" fmla="*/ 10 w 91"/>
                  <a:gd name="T69" fmla="*/ 103 h 109"/>
                  <a:gd name="T70" fmla="*/ 23 w 91"/>
                  <a:gd name="T71" fmla="*/ 107 h 109"/>
                  <a:gd name="T72" fmla="*/ 46 w 91"/>
                  <a:gd name="T73" fmla="*/ 109 h 109"/>
                  <a:gd name="T74" fmla="*/ 57 w 91"/>
                  <a:gd name="T75" fmla="*/ 108 h 109"/>
                  <a:gd name="T76" fmla="*/ 67 w 91"/>
                  <a:gd name="T77" fmla="*/ 107 h 109"/>
                  <a:gd name="T78" fmla="*/ 82 w 91"/>
                  <a:gd name="T79" fmla="*/ 103 h 109"/>
                  <a:gd name="T80" fmla="*/ 86 w 91"/>
                  <a:gd name="T81" fmla="*/ 97 h 109"/>
                  <a:gd name="T82" fmla="*/ 87 w 91"/>
                  <a:gd name="T83" fmla="*/ 95 h 109"/>
                  <a:gd name="T84" fmla="*/ 90 w 91"/>
                  <a:gd name="T85" fmla="*/ 86 h 109"/>
                  <a:gd name="T86" fmla="*/ 90 w 91"/>
                  <a:gd name="T87" fmla="*/ 79 h 109"/>
                  <a:gd name="T88" fmla="*/ 91 w 91"/>
                  <a:gd name="T89" fmla="*/ 78 h 109"/>
                  <a:gd name="T90" fmla="*/ 89 w 91"/>
                  <a:gd name="T91" fmla="*/ 64 h 109"/>
                  <a:gd name="T92" fmla="*/ 83 w 91"/>
                  <a:gd name="T93" fmla="*/ 55 h 109"/>
                  <a:gd name="T94" fmla="*/ 68 w 91"/>
                  <a:gd name="T95" fmla="*/ 47 h 109"/>
                  <a:gd name="T96" fmla="*/ 34 w 91"/>
                  <a:gd name="T97" fmla="*/ 46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" h="109">
                    <a:moveTo>
                      <a:pt x="34" y="46"/>
                    </a:moveTo>
                    <a:lnTo>
                      <a:pt x="26" y="44"/>
                    </a:lnTo>
                    <a:lnTo>
                      <a:pt x="21" y="40"/>
                    </a:lnTo>
                    <a:lnTo>
                      <a:pt x="18" y="35"/>
                    </a:lnTo>
                    <a:lnTo>
                      <a:pt x="18" y="29"/>
                    </a:lnTo>
                    <a:lnTo>
                      <a:pt x="19" y="20"/>
                    </a:lnTo>
                    <a:lnTo>
                      <a:pt x="22" y="15"/>
                    </a:lnTo>
                    <a:lnTo>
                      <a:pt x="29" y="13"/>
                    </a:lnTo>
                    <a:lnTo>
                      <a:pt x="44" y="13"/>
                    </a:lnTo>
                    <a:lnTo>
                      <a:pt x="52" y="13"/>
                    </a:lnTo>
                    <a:lnTo>
                      <a:pt x="59" y="13"/>
                    </a:lnTo>
                    <a:lnTo>
                      <a:pt x="65" y="13"/>
                    </a:lnTo>
                    <a:lnTo>
                      <a:pt x="68" y="15"/>
                    </a:lnTo>
                    <a:lnTo>
                      <a:pt x="69" y="16"/>
                    </a:lnTo>
                    <a:lnTo>
                      <a:pt x="72" y="20"/>
                    </a:lnTo>
                    <a:lnTo>
                      <a:pt x="72" y="23"/>
                    </a:lnTo>
                    <a:lnTo>
                      <a:pt x="73" y="29"/>
                    </a:lnTo>
                    <a:lnTo>
                      <a:pt x="88" y="29"/>
                    </a:lnTo>
                    <a:lnTo>
                      <a:pt x="88" y="25"/>
                    </a:lnTo>
                    <a:lnTo>
                      <a:pt x="87" y="18"/>
                    </a:lnTo>
                    <a:lnTo>
                      <a:pt x="84" y="14"/>
                    </a:lnTo>
                    <a:lnTo>
                      <a:pt x="81" y="9"/>
                    </a:lnTo>
                    <a:lnTo>
                      <a:pt x="76" y="6"/>
                    </a:lnTo>
                    <a:lnTo>
                      <a:pt x="69" y="2"/>
                    </a:lnTo>
                    <a:lnTo>
                      <a:pt x="63" y="1"/>
                    </a:lnTo>
                    <a:lnTo>
                      <a:pt x="54" y="0"/>
                    </a:lnTo>
                    <a:lnTo>
                      <a:pt x="45" y="0"/>
                    </a:lnTo>
                    <a:lnTo>
                      <a:pt x="33" y="0"/>
                    </a:lnTo>
                    <a:lnTo>
                      <a:pt x="22" y="1"/>
                    </a:lnTo>
                    <a:lnTo>
                      <a:pt x="14" y="2"/>
                    </a:lnTo>
                    <a:lnTo>
                      <a:pt x="10" y="6"/>
                    </a:lnTo>
                    <a:lnTo>
                      <a:pt x="5" y="8"/>
                    </a:lnTo>
                    <a:lnTo>
                      <a:pt x="3" y="14"/>
                    </a:lnTo>
                    <a:lnTo>
                      <a:pt x="2" y="29"/>
                    </a:lnTo>
                    <a:lnTo>
                      <a:pt x="2" y="37"/>
                    </a:lnTo>
                    <a:lnTo>
                      <a:pt x="4" y="44"/>
                    </a:lnTo>
                    <a:lnTo>
                      <a:pt x="6" y="49"/>
                    </a:lnTo>
                    <a:lnTo>
                      <a:pt x="12" y="54"/>
                    </a:lnTo>
                    <a:lnTo>
                      <a:pt x="19" y="56"/>
                    </a:lnTo>
                    <a:lnTo>
                      <a:pt x="29" y="59"/>
                    </a:lnTo>
                    <a:lnTo>
                      <a:pt x="42" y="60"/>
                    </a:lnTo>
                    <a:lnTo>
                      <a:pt x="59" y="61"/>
                    </a:lnTo>
                    <a:lnTo>
                      <a:pt x="65" y="61"/>
                    </a:lnTo>
                    <a:lnTo>
                      <a:pt x="71" y="64"/>
                    </a:lnTo>
                    <a:lnTo>
                      <a:pt x="74" y="69"/>
                    </a:lnTo>
                    <a:lnTo>
                      <a:pt x="75" y="77"/>
                    </a:lnTo>
                    <a:lnTo>
                      <a:pt x="74" y="82"/>
                    </a:lnTo>
                    <a:lnTo>
                      <a:pt x="73" y="86"/>
                    </a:lnTo>
                    <a:lnTo>
                      <a:pt x="71" y="90"/>
                    </a:lnTo>
                    <a:lnTo>
                      <a:pt x="68" y="93"/>
                    </a:lnTo>
                    <a:lnTo>
                      <a:pt x="64" y="93"/>
                    </a:lnTo>
                    <a:lnTo>
                      <a:pt x="58" y="95"/>
                    </a:lnTo>
                    <a:lnTo>
                      <a:pt x="51" y="95"/>
                    </a:lnTo>
                    <a:lnTo>
                      <a:pt x="46" y="95"/>
                    </a:lnTo>
                    <a:lnTo>
                      <a:pt x="44" y="95"/>
                    </a:lnTo>
                    <a:lnTo>
                      <a:pt x="43" y="95"/>
                    </a:lnTo>
                    <a:lnTo>
                      <a:pt x="43" y="97"/>
                    </a:lnTo>
                    <a:lnTo>
                      <a:pt x="35" y="95"/>
                    </a:lnTo>
                    <a:lnTo>
                      <a:pt x="29" y="95"/>
                    </a:lnTo>
                    <a:lnTo>
                      <a:pt x="22" y="93"/>
                    </a:lnTo>
                    <a:lnTo>
                      <a:pt x="19" y="90"/>
                    </a:lnTo>
                    <a:lnTo>
                      <a:pt x="18" y="87"/>
                    </a:lnTo>
                    <a:lnTo>
                      <a:pt x="17" y="79"/>
                    </a:lnTo>
                    <a:lnTo>
                      <a:pt x="17" y="74"/>
                    </a:lnTo>
                    <a:lnTo>
                      <a:pt x="0" y="74"/>
                    </a:lnTo>
                    <a:lnTo>
                      <a:pt x="0" y="79"/>
                    </a:lnTo>
                    <a:lnTo>
                      <a:pt x="0" y="86"/>
                    </a:lnTo>
                    <a:lnTo>
                      <a:pt x="3" y="93"/>
                    </a:lnTo>
                    <a:lnTo>
                      <a:pt x="5" y="99"/>
                    </a:lnTo>
                    <a:lnTo>
                      <a:pt x="10" y="103"/>
                    </a:lnTo>
                    <a:lnTo>
                      <a:pt x="15" y="105"/>
                    </a:lnTo>
                    <a:lnTo>
                      <a:pt x="23" y="107"/>
                    </a:lnTo>
                    <a:lnTo>
                      <a:pt x="34" y="108"/>
                    </a:lnTo>
                    <a:lnTo>
                      <a:pt x="46" y="109"/>
                    </a:lnTo>
                    <a:lnTo>
                      <a:pt x="51" y="108"/>
                    </a:lnTo>
                    <a:lnTo>
                      <a:pt x="57" y="108"/>
                    </a:lnTo>
                    <a:lnTo>
                      <a:pt x="61" y="107"/>
                    </a:lnTo>
                    <a:lnTo>
                      <a:pt x="67" y="107"/>
                    </a:lnTo>
                    <a:lnTo>
                      <a:pt x="75" y="105"/>
                    </a:lnTo>
                    <a:lnTo>
                      <a:pt x="82" y="103"/>
                    </a:lnTo>
                    <a:lnTo>
                      <a:pt x="86" y="99"/>
                    </a:lnTo>
                    <a:lnTo>
                      <a:pt x="86" y="97"/>
                    </a:lnTo>
                    <a:lnTo>
                      <a:pt x="86" y="95"/>
                    </a:lnTo>
                    <a:lnTo>
                      <a:pt x="87" y="95"/>
                    </a:lnTo>
                    <a:lnTo>
                      <a:pt x="89" y="93"/>
                    </a:lnTo>
                    <a:lnTo>
                      <a:pt x="90" y="86"/>
                    </a:lnTo>
                    <a:lnTo>
                      <a:pt x="90" y="82"/>
                    </a:lnTo>
                    <a:lnTo>
                      <a:pt x="90" y="79"/>
                    </a:lnTo>
                    <a:lnTo>
                      <a:pt x="90" y="78"/>
                    </a:lnTo>
                    <a:lnTo>
                      <a:pt x="91" y="78"/>
                    </a:lnTo>
                    <a:lnTo>
                      <a:pt x="90" y="70"/>
                    </a:lnTo>
                    <a:lnTo>
                      <a:pt x="89" y="64"/>
                    </a:lnTo>
                    <a:lnTo>
                      <a:pt x="86" y="59"/>
                    </a:lnTo>
                    <a:lnTo>
                      <a:pt x="83" y="55"/>
                    </a:lnTo>
                    <a:lnTo>
                      <a:pt x="74" y="49"/>
                    </a:lnTo>
                    <a:lnTo>
                      <a:pt x="68" y="47"/>
                    </a:lnTo>
                    <a:lnTo>
                      <a:pt x="63" y="47"/>
                    </a:lnTo>
                    <a:lnTo>
                      <a:pt x="34" y="4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46" name="Rectangle 10">
                <a:extLst>
                  <a:ext uri="{FF2B5EF4-FFF2-40B4-BE49-F238E27FC236}">
                    <a16:creationId xmlns:a16="http://schemas.microsoft.com/office/drawing/2014/main" id="{E295720A-4456-4496-B88E-EC01B63BEB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7" y="4063"/>
                <a:ext cx="6" cy="6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47" name="Freeform 11">
                <a:extLst>
                  <a:ext uri="{FF2B5EF4-FFF2-40B4-BE49-F238E27FC236}">
                    <a16:creationId xmlns:a16="http://schemas.microsoft.com/office/drawing/2014/main" id="{28924FBB-1CC2-420F-A9D1-428A14A44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0" y="4077"/>
                <a:ext cx="30" cy="37"/>
              </a:xfrm>
              <a:custGeom>
                <a:avLst/>
                <a:gdLst>
                  <a:gd name="T0" fmla="*/ 69 w 90"/>
                  <a:gd name="T1" fmla="*/ 16 h 109"/>
                  <a:gd name="T2" fmla="*/ 71 w 90"/>
                  <a:gd name="T3" fmla="*/ 23 h 109"/>
                  <a:gd name="T4" fmla="*/ 87 w 90"/>
                  <a:gd name="T5" fmla="*/ 29 h 109"/>
                  <a:gd name="T6" fmla="*/ 86 w 90"/>
                  <a:gd name="T7" fmla="*/ 18 h 109"/>
                  <a:gd name="T8" fmla="*/ 80 w 90"/>
                  <a:gd name="T9" fmla="*/ 9 h 109"/>
                  <a:gd name="T10" fmla="*/ 69 w 90"/>
                  <a:gd name="T11" fmla="*/ 2 h 109"/>
                  <a:gd name="T12" fmla="*/ 54 w 90"/>
                  <a:gd name="T13" fmla="*/ 0 h 109"/>
                  <a:gd name="T14" fmla="*/ 32 w 90"/>
                  <a:gd name="T15" fmla="*/ 0 h 109"/>
                  <a:gd name="T16" fmla="*/ 13 w 90"/>
                  <a:gd name="T17" fmla="*/ 2 h 109"/>
                  <a:gd name="T18" fmla="*/ 4 w 90"/>
                  <a:gd name="T19" fmla="*/ 8 h 109"/>
                  <a:gd name="T20" fmla="*/ 1 w 90"/>
                  <a:gd name="T21" fmla="*/ 29 h 109"/>
                  <a:gd name="T22" fmla="*/ 3 w 90"/>
                  <a:gd name="T23" fmla="*/ 44 h 109"/>
                  <a:gd name="T24" fmla="*/ 11 w 90"/>
                  <a:gd name="T25" fmla="*/ 54 h 109"/>
                  <a:gd name="T26" fmla="*/ 28 w 90"/>
                  <a:gd name="T27" fmla="*/ 59 h 109"/>
                  <a:gd name="T28" fmla="*/ 58 w 90"/>
                  <a:gd name="T29" fmla="*/ 61 h 109"/>
                  <a:gd name="T30" fmla="*/ 70 w 90"/>
                  <a:gd name="T31" fmla="*/ 64 h 109"/>
                  <a:gd name="T32" fmla="*/ 74 w 90"/>
                  <a:gd name="T33" fmla="*/ 77 h 109"/>
                  <a:gd name="T34" fmla="*/ 72 w 90"/>
                  <a:gd name="T35" fmla="*/ 86 h 109"/>
                  <a:gd name="T36" fmla="*/ 67 w 90"/>
                  <a:gd name="T37" fmla="*/ 93 h 109"/>
                  <a:gd name="T38" fmla="*/ 57 w 90"/>
                  <a:gd name="T39" fmla="*/ 95 h 109"/>
                  <a:gd name="T40" fmla="*/ 46 w 90"/>
                  <a:gd name="T41" fmla="*/ 95 h 109"/>
                  <a:gd name="T42" fmla="*/ 42 w 90"/>
                  <a:gd name="T43" fmla="*/ 95 h 109"/>
                  <a:gd name="T44" fmla="*/ 34 w 90"/>
                  <a:gd name="T45" fmla="*/ 95 h 109"/>
                  <a:gd name="T46" fmla="*/ 21 w 90"/>
                  <a:gd name="T47" fmla="*/ 93 h 109"/>
                  <a:gd name="T48" fmla="*/ 17 w 90"/>
                  <a:gd name="T49" fmla="*/ 87 h 109"/>
                  <a:gd name="T50" fmla="*/ 16 w 90"/>
                  <a:gd name="T51" fmla="*/ 74 h 109"/>
                  <a:gd name="T52" fmla="*/ 0 w 90"/>
                  <a:gd name="T53" fmla="*/ 79 h 109"/>
                  <a:gd name="T54" fmla="*/ 2 w 90"/>
                  <a:gd name="T55" fmla="*/ 93 h 109"/>
                  <a:gd name="T56" fmla="*/ 9 w 90"/>
                  <a:gd name="T57" fmla="*/ 103 h 109"/>
                  <a:gd name="T58" fmla="*/ 23 w 90"/>
                  <a:gd name="T59" fmla="*/ 107 h 109"/>
                  <a:gd name="T60" fmla="*/ 46 w 90"/>
                  <a:gd name="T61" fmla="*/ 109 h 109"/>
                  <a:gd name="T62" fmla="*/ 56 w 90"/>
                  <a:gd name="T63" fmla="*/ 108 h 109"/>
                  <a:gd name="T64" fmla="*/ 66 w 90"/>
                  <a:gd name="T65" fmla="*/ 107 h 109"/>
                  <a:gd name="T66" fmla="*/ 81 w 90"/>
                  <a:gd name="T67" fmla="*/ 103 h 109"/>
                  <a:gd name="T68" fmla="*/ 85 w 90"/>
                  <a:gd name="T69" fmla="*/ 97 h 109"/>
                  <a:gd name="T70" fmla="*/ 86 w 90"/>
                  <a:gd name="T71" fmla="*/ 95 h 109"/>
                  <a:gd name="T72" fmla="*/ 89 w 90"/>
                  <a:gd name="T73" fmla="*/ 86 h 109"/>
                  <a:gd name="T74" fmla="*/ 89 w 90"/>
                  <a:gd name="T75" fmla="*/ 79 h 109"/>
                  <a:gd name="T76" fmla="*/ 90 w 90"/>
                  <a:gd name="T77" fmla="*/ 78 h 109"/>
                  <a:gd name="T78" fmla="*/ 88 w 90"/>
                  <a:gd name="T79" fmla="*/ 64 h 109"/>
                  <a:gd name="T80" fmla="*/ 82 w 90"/>
                  <a:gd name="T81" fmla="*/ 55 h 109"/>
                  <a:gd name="T82" fmla="*/ 67 w 90"/>
                  <a:gd name="T83" fmla="*/ 47 h 109"/>
                  <a:gd name="T84" fmla="*/ 33 w 90"/>
                  <a:gd name="T85" fmla="*/ 46 h 109"/>
                  <a:gd name="T86" fmla="*/ 20 w 90"/>
                  <a:gd name="T87" fmla="*/ 40 h 109"/>
                  <a:gd name="T88" fmla="*/ 17 w 90"/>
                  <a:gd name="T89" fmla="*/ 29 h 109"/>
                  <a:gd name="T90" fmla="*/ 21 w 90"/>
                  <a:gd name="T91" fmla="*/ 15 h 109"/>
                  <a:gd name="T92" fmla="*/ 43 w 90"/>
                  <a:gd name="T93" fmla="*/ 13 h 109"/>
                  <a:gd name="T94" fmla="*/ 58 w 90"/>
                  <a:gd name="T95" fmla="*/ 13 h 109"/>
                  <a:gd name="T96" fmla="*/ 67 w 90"/>
                  <a:gd name="T97" fmla="*/ 15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0" h="109">
                    <a:moveTo>
                      <a:pt x="67" y="15"/>
                    </a:moveTo>
                    <a:lnTo>
                      <a:pt x="69" y="16"/>
                    </a:lnTo>
                    <a:lnTo>
                      <a:pt x="71" y="20"/>
                    </a:lnTo>
                    <a:lnTo>
                      <a:pt x="71" y="23"/>
                    </a:lnTo>
                    <a:lnTo>
                      <a:pt x="72" y="29"/>
                    </a:lnTo>
                    <a:lnTo>
                      <a:pt x="87" y="29"/>
                    </a:lnTo>
                    <a:lnTo>
                      <a:pt x="87" y="25"/>
                    </a:lnTo>
                    <a:lnTo>
                      <a:pt x="86" y="18"/>
                    </a:lnTo>
                    <a:lnTo>
                      <a:pt x="83" y="14"/>
                    </a:lnTo>
                    <a:lnTo>
                      <a:pt x="80" y="9"/>
                    </a:lnTo>
                    <a:lnTo>
                      <a:pt x="75" y="6"/>
                    </a:lnTo>
                    <a:lnTo>
                      <a:pt x="69" y="2"/>
                    </a:lnTo>
                    <a:lnTo>
                      <a:pt x="62" y="1"/>
                    </a:lnTo>
                    <a:lnTo>
                      <a:pt x="54" y="0"/>
                    </a:lnTo>
                    <a:lnTo>
                      <a:pt x="44" y="0"/>
                    </a:lnTo>
                    <a:lnTo>
                      <a:pt x="32" y="0"/>
                    </a:lnTo>
                    <a:lnTo>
                      <a:pt x="21" y="1"/>
                    </a:lnTo>
                    <a:lnTo>
                      <a:pt x="13" y="2"/>
                    </a:lnTo>
                    <a:lnTo>
                      <a:pt x="9" y="6"/>
                    </a:lnTo>
                    <a:lnTo>
                      <a:pt x="4" y="8"/>
                    </a:lnTo>
                    <a:lnTo>
                      <a:pt x="2" y="14"/>
                    </a:lnTo>
                    <a:lnTo>
                      <a:pt x="1" y="29"/>
                    </a:lnTo>
                    <a:lnTo>
                      <a:pt x="1" y="37"/>
                    </a:lnTo>
                    <a:lnTo>
                      <a:pt x="3" y="44"/>
                    </a:lnTo>
                    <a:lnTo>
                      <a:pt x="5" y="49"/>
                    </a:lnTo>
                    <a:lnTo>
                      <a:pt x="11" y="54"/>
                    </a:lnTo>
                    <a:lnTo>
                      <a:pt x="18" y="56"/>
                    </a:lnTo>
                    <a:lnTo>
                      <a:pt x="28" y="59"/>
                    </a:lnTo>
                    <a:lnTo>
                      <a:pt x="41" y="60"/>
                    </a:lnTo>
                    <a:lnTo>
                      <a:pt x="58" y="61"/>
                    </a:lnTo>
                    <a:lnTo>
                      <a:pt x="64" y="61"/>
                    </a:lnTo>
                    <a:lnTo>
                      <a:pt x="70" y="64"/>
                    </a:lnTo>
                    <a:lnTo>
                      <a:pt x="73" y="69"/>
                    </a:lnTo>
                    <a:lnTo>
                      <a:pt x="74" y="77"/>
                    </a:lnTo>
                    <a:lnTo>
                      <a:pt x="73" y="82"/>
                    </a:lnTo>
                    <a:lnTo>
                      <a:pt x="72" y="86"/>
                    </a:lnTo>
                    <a:lnTo>
                      <a:pt x="70" y="90"/>
                    </a:lnTo>
                    <a:lnTo>
                      <a:pt x="67" y="93"/>
                    </a:lnTo>
                    <a:lnTo>
                      <a:pt x="63" y="93"/>
                    </a:lnTo>
                    <a:lnTo>
                      <a:pt x="57" y="95"/>
                    </a:lnTo>
                    <a:lnTo>
                      <a:pt x="50" y="95"/>
                    </a:lnTo>
                    <a:lnTo>
                      <a:pt x="46" y="95"/>
                    </a:lnTo>
                    <a:lnTo>
                      <a:pt x="43" y="95"/>
                    </a:lnTo>
                    <a:lnTo>
                      <a:pt x="42" y="95"/>
                    </a:lnTo>
                    <a:lnTo>
                      <a:pt x="42" y="97"/>
                    </a:lnTo>
                    <a:lnTo>
                      <a:pt x="34" y="95"/>
                    </a:lnTo>
                    <a:lnTo>
                      <a:pt x="28" y="95"/>
                    </a:lnTo>
                    <a:lnTo>
                      <a:pt x="21" y="93"/>
                    </a:lnTo>
                    <a:lnTo>
                      <a:pt x="18" y="90"/>
                    </a:lnTo>
                    <a:lnTo>
                      <a:pt x="17" y="87"/>
                    </a:lnTo>
                    <a:lnTo>
                      <a:pt x="16" y="79"/>
                    </a:lnTo>
                    <a:lnTo>
                      <a:pt x="16" y="74"/>
                    </a:lnTo>
                    <a:lnTo>
                      <a:pt x="0" y="74"/>
                    </a:lnTo>
                    <a:lnTo>
                      <a:pt x="0" y="79"/>
                    </a:lnTo>
                    <a:lnTo>
                      <a:pt x="0" y="86"/>
                    </a:lnTo>
                    <a:lnTo>
                      <a:pt x="2" y="93"/>
                    </a:lnTo>
                    <a:lnTo>
                      <a:pt x="4" y="99"/>
                    </a:lnTo>
                    <a:lnTo>
                      <a:pt x="9" y="103"/>
                    </a:lnTo>
                    <a:lnTo>
                      <a:pt x="15" y="105"/>
                    </a:lnTo>
                    <a:lnTo>
                      <a:pt x="23" y="107"/>
                    </a:lnTo>
                    <a:lnTo>
                      <a:pt x="33" y="108"/>
                    </a:lnTo>
                    <a:lnTo>
                      <a:pt x="46" y="109"/>
                    </a:lnTo>
                    <a:lnTo>
                      <a:pt x="50" y="108"/>
                    </a:lnTo>
                    <a:lnTo>
                      <a:pt x="56" y="108"/>
                    </a:lnTo>
                    <a:lnTo>
                      <a:pt x="60" y="107"/>
                    </a:lnTo>
                    <a:lnTo>
                      <a:pt x="66" y="107"/>
                    </a:lnTo>
                    <a:lnTo>
                      <a:pt x="74" y="105"/>
                    </a:lnTo>
                    <a:lnTo>
                      <a:pt x="81" y="103"/>
                    </a:lnTo>
                    <a:lnTo>
                      <a:pt x="85" y="99"/>
                    </a:lnTo>
                    <a:lnTo>
                      <a:pt x="85" y="97"/>
                    </a:lnTo>
                    <a:lnTo>
                      <a:pt x="85" y="95"/>
                    </a:lnTo>
                    <a:lnTo>
                      <a:pt x="86" y="95"/>
                    </a:lnTo>
                    <a:lnTo>
                      <a:pt x="88" y="93"/>
                    </a:lnTo>
                    <a:lnTo>
                      <a:pt x="89" y="86"/>
                    </a:lnTo>
                    <a:lnTo>
                      <a:pt x="89" y="82"/>
                    </a:lnTo>
                    <a:lnTo>
                      <a:pt x="89" y="79"/>
                    </a:lnTo>
                    <a:lnTo>
                      <a:pt x="89" y="78"/>
                    </a:lnTo>
                    <a:lnTo>
                      <a:pt x="90" y="78"/>
                    </a:lnTo>
                    <a:lnTo>
                      <a:pt x="89" y="70"/>
                    </a:lnTo>
                    <a:lnTo>
                      <a:pt x="88" y="64"/>
                    </a:lnTo>
                    <a:lnTo>
                      <a:pt x="85" y="59"/>
                    </a:lnTo>
                    <a:lnTo>
                      <a:pt x="82" y="55"/>
                    </a:lnTo>
                    <a:lnTo>
                      <a:pt x="73" y="49"/>
                    </a:lnTo>
                    <a:lnTo>
                      <a:pt x="67" y="47"/>
                    </a:lnTo>
                    <a:lnTo>
                      <a:pt x="62" y="47"/>
                    </a:lnTo>
                    <a:lnTo>
                      <a:pt x="33" y="46"/>
                    </a:lnTo>
                    <a:lnTo>
                      <a:pt x="25" y="44"/>
                    </a:lnTo>
                    <a:lnTo>
                      <a:pt x="20" y="40"/>
                    </a:lnTo>
                    <a:lnTo>
                      <a:pt x="17" y="35"/>
                    </a:lnTo>
                    <a:lnTo>
                      <a:pt x="17" y="29"/>
                    </a:lnTo>
                    <a:lnTo>
                      <a:pt x="18" y="20"/>
                    </a:lnTo>
                    <a:lnTo>
                      <a:pt x="21" y="15"/>
                    </a:lnTo>
                    <a:lnTo>
                      <a:pt x="28" y="13"/>
                    </a:lnTo>
                    <a:lnTo>
                      <a:pt x="43" y="13"/>
                    </a:lnTo>
                    <a:lnTo>
                      <a:pt x="51" y="13"/>
                    </a:lnTo>
                    <a:lnTo>
                      <a:pt x="58" y="13"/>
                    </a:lnTo>
                    <a:lnTo>
                      <a:pt x="64" y="13"/>
                    </a:lnTo>
                    <a:lnTo>
                      <a:pt x="67" y="15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48" name="Rectangle 12">
                <a:extLst>
                  <a:ext uri="{FF2B5EF4-FFF2-40B4-BE49-F238E27FC236}">
                    <a16:creationId xmlns:a16="http://schemas.microsoft.com/office/drawing/2014/main" id="{94C8356C-8F37-4473-917A-64CD32A12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7" y="4078"/>
                <a:ext cx="6" cy="35"/>
              </a:xfrm>
              <a:prstGeom prst="rect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49" name="Freeform 13">
                <a:extLst>
                  <a:ext uri="{FF2B5EF4-FFF2-40B4-BE49-F238E27FC236}">
                    <a16:creationId xmlns:a16="http://schemas.microsoft.com/office/drawing/2014/main" id="{648203E8-9308-4E85-889E-B050F6A8C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1" y="4077"/>
                <a:ext cx="25" cy="36"/>
              </a:xfrm>
              <a:custGeom>
                <a:avLst/>
                <a:gdLst>
                  <a:gd name="T0" fmla="*/ 15 w 76"/>
                  <a:gd name="T1" fmla="*/ 15 h 109"/>
                  <a:gd name="T2" fmla="*/ 15 w 76"/>
                  <a:gd name="T3" fmla="*/ 14 h 109"/>
                  <a:gd name="T4" fmla="*/ 16 w 76"/>
                  <a:gd name="T5" fmla="*/ 3 h 109"/>
                  <a:gd name="T6" fmla="*/ 0 w 76"/>
                  <a:gd name="T7" fmla="*/ 3 h 109"/>
                  <a:gd name="T8" fmla="*/ 0 w 76"/>
                  <a:gd name="T9" fmla="*/ 109 h 109"/>
                  <a:gd name="T10" fmla="*/ 16 w 76"/>
                  <a:gd name="T11" fmla="*/ 109 h 109"/>
                  <a:gd name="T12" fmla="*/ 16 w 76"/>
                  <a:gd name="T13" fmla="*/ 45 h 109"/>
                  <a:gd name="T14" fmla="*/ 18 w 76"/>
                  <a:gd name="T15" fmla="*/ 30 h 109"/>
                  <a:gd name="T16" fmla="*/ 19 w 76"/>
                  <a:gd name="T17" fmla="*/ 24 h 109"/>
                  <a:gd name="T18" fmla="*/ 22 w 76"/>
                  <a:gd name="T19" fmla="*/ 21 h 109"/>
                  <a:gd name="T20" fmla="*/ 30 w 76"/>
                  <a:gd name="T21" fmla="*/ 14 h 109"/>
                  <a:gd name="T22" fmla="*/ 43 w 76"/>
                  <a:gd name="T23" fmla="*/ 13 h 109"/>
                  <a:gd name="T24" fmla="*/ 51 w 76"/>
                  <a:gd name="T25" fmla="*/ 13 h 109"/>
                  <a:gd name="T26" fmla="*/ 57 w 76"/>
                  <a:gd name="T27" fmla="*/ 16 h 109"/>
                  <a:gd name="T28" fmla="*/ 60 w 76"/>
                  <a:gd name="T29" fmla="*/ 21 h 109"/>
                  <a:gd name="T30" fmla="*/ 61 w 76"/>
                  <a:gd name="T31" fmla="*/ 29 h 109"/>
                  <a:gd name="T32" fmla="*/ 60 w 76"/>
                  <a:gd name="T33" fmla="*/ 30 h 109"/>
                  <a:gd name="T34" fmla="*/ 60 w 76"/>
                  <a:gd name="T35" fmla="*/ 34 h 109"/>
                  <a:gd name="T36" fmla="*/ 60 w 76"/>
                  <a:gd name="T37" fmla="*/ 38 h 109"/>
                  <a:gd name="T38" fmla="*/ 75 w 76"/>
                  <a:gd name="T39" fmla="*/ 38 h 109"/>
                  <a:gd name="T40" fmla="*/ 76 w 76"/>
                  <a:gd name="T41" fmla="*/ 30 h 109"/>
                  <a:gd name="T42" fmla="*/ 75 w 76"/>
                  <a:gd name="T43" fmla="*/ 22 h 109"/>
                  <a:gd name="T44" fmla="*/ 74 w 76"/>
                  <a:gd name="T45" fmla="*/ 16 h 109"/>
                  <a:gd name="T46" fmla="*/ 70 w 76"/>
                  <a:gd name="T47" fmla="*/ 10 h 109"/>
                  <a:gd name="T48" fmla="*/ 68 w 76"/>
                  <a:gd name="T49" fmla="*/ 7 h 109"/>
                  <a:gd name="T50" fmla="*/ 59 w 76"/>
                  <a:gd name="T51" fmla="*/ 1 h 109"/>
                  <a:gd name="T52" fmla="*/ 46 w 76"/>
                  <a:gd name="T53" fmla="*/ 0 h 109"/>
                  <a:gd name="T54" fmla="*/ 35 w 76"/>
                  <a:gd name="T55" fmla="*/ 0 h 109"/>
                  <a:gd name="T56" fmla="*/ 27 w 76"/>
                  <a:gd name="T57" fmla="*/ 3 h 109"/>
                  <a:gd name="T58" fmla="*/ 20 w 76"/>
                  <a:gd name="T59" fmla="*/ 7 h 109"/>
                  <a:gd name="T60" fmla="*/ 15 w 76"/>
                  <a:gd name="T61" fmla="*/ 15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6" h="109">
                    <a:moveTo>
                      <a:pt x="15" y="15"/>
                    </a:moveTo>
                    <a:lnTo>
                      <a:pt x="15" y="14"/>
                    </a:lnTo>
                    <a:lnTo>
                      <a:pt x="16" y="3"/>
                    </a:lnTo>
                    <a:lnTo>
                      <a:pt x="0" y="3"/>
                    </a:lnTo>
                    <a:lnTo>
                      <a:pt x="0" y="109"/>
                    </a:lnTo>
                    <a:lnTo>
                      <a:pt x="16" y="109"/>
                    </a:lnTo>
                    <a:lnTo>
                      <a:pt x="16" y="45"/>
                    </a:lnTo>
                    <a:lnTo>
                      <a:pt x="18" y="30"/>
                    </a:lnTo>
                    <a:lnTo>
                      <a:pt x="19" y="24"/>
                    </a:lnTo>
                    <a:lnTo>
                      <a:pt x="22" y="21"/>
                    </a:lnTo>
                    <a:lnTo>
                      <a:pt x="30" y="14"/>
                    </a:lnTo>
                    <a:lnTo>
                      <a:pt x="43" y="13"/>
                    </a:lnTo>
                    <a:lnTo>
                      <a:pt x="51" y="13"/>
                    </a:lnTo>
                    <a:lnTo>
                      <a:pt x="57" y="16"/>
                    </a:lnTo>
                    <a:lnTo>
                      <a:pt x="60" y="21"/>
                    </a:lnTo>
                    <a:lnTo>
                      <a:pt x="61" y="29"/>
                    </a:lnTo>
                    <a:lnTo>
                      <a:pt x="60" y="30"/>
                    </a:lnTo>
                    <a:lnTo>
                      <a:pt x="60" y="34"/>
                    </a:lnTo>
                    <a:lnTo>
                      <a:pt x="60" y="38"/>
                    </a:lnTo>
                    <a:lnTo>
                      <a:pt x="75" y="38"/>
                    </a:lnTo>
                    <a:lnTo>
                      <a:pt x="76" y="30"/>
                    </a:lnTo>
                    <a:lnTo>
                      <a:pt x="75" y="22"/>
                    </a:lnTo>
                    <a:lnTo>
                      <a:pt x="74" y="16"/>
                    </a:lnTo>
                    <a:lnTo>
                      <a:pt x="70" y="10"/>
                    </a:lnTo>
                    <a:lnTo>
                      <a:pt x="68" y="7"/>
                    </a:lnTo>
                    <a:lnTo>
                      <a:pt x="59" y="1"/>
                    </a:lnTo>
                    <a:lnTo>
                      <a:pt x="46" y="0"/>
                    </a:lnTo>
                    <a:lnTo>
                      <a:pt x="35" y="0"/>
                    </a:lnTo>
                    <a:lnTo>
                      <a:pt x="27" y="3"/>
                    </a:lnTo>
                    <a:lnTo>
                      <a:pt x="20" y="7"/>
                    </a:lnTo>
                    <a:lnTo>
                      <a:pt x="15" y="15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0" name="Freeform 14">
                <a:extLst>
                  <a:ext uri="{FF2B5EF4-FFF2-40B4-BE49-F238E27FC236}">
                    <a16:creationId xmlns:a16="http://schemas.microsoft.com/office/drawing/2014/main" id="{5BE13EFF-5748-44CE-AB52-FAAD9EC2DD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01" y="4077"/>
                <a:ext cx="31" cy="37"/>
              </a:xfrm>
              <a:custGeom>
                <a:avLst/>
                <a:gdLst>
                  <a:gd name="T0" fmla="*/ 33 w 94"/>
                  <a:gd name="T1" fmla="*/ 0 h 109"/>
                  <a:gd name="T2" fmla="*/ 15 w 94"/>
                  <a:gd name="T3" fmla="*/ 5 h 109"/>
                  <a:gd name="T4" fmla="*/ 4 w 94"/>
                  <a:gd name="T5" fmla="*/ 16 h 109"/>
                  <a:gd name="T6" fmla="*/ 0 w 94"/>
                  <a:gd name="T7" fmla="*/ 38 h 109"/>
                  <a:gd name="T8" fmla="*/ 0 w 94"/>
                  <a:gd name="T9" fmla="*/ 68 h 109"/>
                  <a:gd name="T10" fmla="*/ 4 w 94"/>
                  <a:gd name="T11" fmla="*/ 91 h 109"/>
                  <a:gd name="T12" fmla="*/ 15 w 94"/>
                  <a:gd name="T13" fmla="*/ 102 h 109"/>
                  <a:gd name="T14" fmla="*/ 33 w 94"/>
                  <a:gd name="T15" fmla="*/ 108 h 109"/>
                  <a:gd name="T16" fmla="*/ 53 w 94"/>
                  <a:gd name="T17" fmla="*/ 108 h 109"/>
                  <a:gd name="T18" fmla="*/ 63 w 94"/>
                  <a:gd name="T19" fmla="*/ 107 h 109"/>
                  <a:gd name="T20" fmla="*/ 77 w 94"/>
                  <a:gd name="T21" fmla="*/ 105 h 109"/>
                  <a:gd name="T22" fmla="*/ 87 w 94"/>
                  <a:gd name="T23" fmla="*/ 99 h 109"/>
                  <a:gd name="T24" fmla="*/ 87 w 94"/>
                  <a:gd name="T25" fmla="*/ 95 h 109"/>
                  <a:gd name="T26" fmla="*/ 91 w 94"/>
                  <a:gd name="T27" fmla="*/ 93 h 109"/>
                  <a:gd name="T28" fmla="*/ 94 w 94"/>
                  <a:gd name="T29" fmla="*/ 79 h 109"/>
                  <a:gd name="T30" fmla="*/ 78 w 94"/>
                  <a:gd name="T31" fmla="*/ 76 h 109"/>
                  <a:gd name="T32" fmla="*/ 77 w 94"/>
                  <a:gd name="T33" fmla="*/ 79 h 109"/>
                  <a:gd name="T34" fmla="*/ 77 w 94"/>
                  <a:gd name="T35" fmla="*/ 83 h 109"/>
                  <a:gd name="T36" fmla="*/ 73 w 94"/>
                  <a:gd name="T37" fmla="*/ 90 h 109"/>
                  <a:gd name="T38" fmla="*/ 72 w 94"/>
                  <a:gd name="T39" fmla="*/ 91 h 109"/>
                  <a:gd name="T40" fmla="*/ 63 w 94"/>
                  <a:gd name="T41" fmla="*/ 95 h 109"/>
                  <a:gd name="T42" fmla="*/ 52 w 94"/>
                  <a:gd name="T43" fmla="*/ 95 h 109"/>
                  <a:gd name="T44" fmla="*/ 48 w 94"/>
                  <a:gd name="T45" fmla="*/ 95 h 109"/>
                  <a:gd name="T46" fmla="*/ 38 w 94"/>
                  <a:gd name="T47" fmla="*/ 95 h 109"/>
                  <a:gd name="T48" fmla="*/ 25 w 94"/>
                  <a:gd name="T49" fmla="*/ 92 h 109"/>
                  <a:gd name="T50" fmla="*/ 19 w 94"/>
                  <a:gd name="T51" fmla="*/ 84 h 109"/>
                  <a:gd name="T52" fmla="*/ 17 w 94"/>
                  <a:gd name="T53" fmla="*/ 68 h 109"/>
                  <a:gd name="T54" fmla="*/ 94 w 94"/>
                  <a:gd name="T55" fmla="*/ 57 h 109"/>
                  <a:gd name="T56" fmla="*/ 93 w 94"/>
                  <a:gd name="T57" fmla="*/ 35 h 109"/>
                  <a:gd name="T58" fmla="*/ 92 w 94"/>
                  <a:gd name="T59" fmla="*/ 23 h 109"/>
                  <a:gd name="T60" fmla="*/ 85 w 94"/>
                  <a:gd name="T61" fmla="*/ 9 h 109"/>
                  <a:gd name="T62" fmla="*/ 70 w 94"/>
                  <a:gd name="T63" fmla="*/ 2 h 109"/>
                  <a:gd name="T64" fmla="*/ 46 w 94"/>
                  <a:gd name="T65" fmla="*/ 0 h 109"/>
                  <a:gd name="T66" fmla="*/ 25 w 94"/>
                  <a:gd name="T67" fmla="*/ 15 h 109"/>
                  <a:gd name="T68" fmla="*/ 47 w 94"/>
                  <a:gd name="T69" fmla="*/ 13 h 109"/>
                  <a:gd name="T70" fmla="*/ 62 w 94"/>
                  <a:gd name="T71" fmla="*/ 14 h 109"/>
                  <a:gd name="T72" fmla="*/ 72 w 94"/>
                  <a:gd name="T73" fmla="*/ 17 h 109"/>
                  <a:gd name="T74" fmla="*/ 76 w 94"/>
                  <a:gd name="T75" fmla="*/ 25 h 109"/>
                  <a:gd name="T76" fmla="*/ 78 w 94"/>
                  <a:gd name="T77" fmla="*/ 40 h 109"/>
                  <a:gd name="T78" fmla="*/ 17 w 94"/>
                  <a:gd name="T79" fmla="*/ 45 h 109"/>
                  <a:gd name="T80" fmla="*/ 19 w 94"/>
                  <a:gd name="T81" fmla="*/ 22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94" h="109">
                    <a:moveTo>
                      <a:pt x="46" y="0"/>
                    </a:moveTo>
                    <a:lnTo>
                      <a:pt x="33" y="0"/>
                    </a:lnTo>
                    <a:lnTo>
                      <a:pt x="23" y="2"/>
                    </a:lnTo>
                    <a:lnTo>
                      <a:pt x="15" y="5"/>
                    </a:lnTo>
                    <a:lnTo>
                      <a:pt x="9" y="10"/>
                    </a:lnTo>
                    <a:lnTo>
                      <a:pt x="4" y="16"/>
                    </a:lnTo>
                    <a:lnTo>
                      <a:pt x="2" y="25"/>
                    </a:lnTo>
                    <a:lnTo>
                      <a:pt x="0" y="38"/>
                    </a:lnTo>
                    <a:lnTo>
                      <a:pt x="0" y="53"/>
                    </a:lnTo>
                    <a:lnTo>
                      <a:pt x="0" y="68"/>
                    </a:lnTo>
                    <a:lnTo>
                      <a:pt x="2" y="82"/>
                    </a:lnTo>
                    <a:lnTo>
                      <a:pt x="4" y="91"/>
                    </a:lnTo>
                    <a:lnTo>
                      <a:pt x="9" y="99"/>
                    </a:lnTo>
                    <a:lnTo>
                      <a:pt x="15" y="102"/>
                    </a:lnTo>
                    <a:lnTo>
                      <a:pt x="23" y="106"/>
                    </a:lnTo>
                    <a:lnTo>
                      <a:pt x="33" y="108"/>
                    </a:lnTo>
                    <a:lnTo>
                      <a:pt x="48" y="109"/>
                    </a:lnTo>
                    <a:lnTo>
                      <a:pt x="53" y="108"/>
                    </a:lnTo>
                    <a:lnTo>
                      <a:pt x="58" y="108"/>
                    </a:lnTo>
                    <a:lnTo>
                      <a:pt x="63" y="107"/>
                    </a:lnTo>
                    <a:lnTo>
                      <a:pt x="69" y="107"/>
                    </a:lnTo>
                    <a:lnTo>
                      <a:pt x="77" y="105"/>
                    </a:lnTo>
                    <a:lnTo>
                      <a:pt x="84" y="103"/>
                    </a:lnTo>
                    <a:lnTo>
                      <a:pt x="87" y="99"/>
                    </a:lnTo>
                    <a:lnTo>
                      <a:pt x="87" y="97"/>
                    </a:lnTo>
                    <a:lnTo>
                      <a:pt x="87" y="95"/>
                    </a:lnTo>
                    <a:lnTo>
                      <a:pt x="88" y="95"/>
                    </a:lnTo>
                    <a:lnTo>
                      <a:pt x="91" y="93"/>
                    </a:lnTo>
                    <a:lnTo>
                      <a:pt x="93" y="86"/>
                    </a:lnTo>
                    <a:lnTo>
                      <a:pt x="94" y="79"/>
                    </a:lnTo>
                    <a:lnTo>
                      <a:pt x="94" y="76"/>
                    </a:lnTo>
                    <a:lnTo>
                      <a:pt x="78" y="76"/>
                    </a:lnTo>
                    <a:lnTo>
                      <a:pt x="78" y="79"/>
                    </a:lnTo>
                    <a:lnTo>
                      <a:pt x="77" y="79"/>
                    </a:lnTo>
                    <a:lnTo>
                      <a:pt x="77" y="80"/>
                    </a:lnTo>
                    <a:lnTo>
                      <a:pt x="77" y="83"/>
                    </a:lnTo>
                    <a:lnTo>
                      <a:pt x="76" y="87"/>
                    </a:lnTo>
                    <a:lnTo>
                      <a:pt x="73" y="90"/>
                    </a:lnTo>
                    <a:lnTo>
                      <a:pt x="72" y="90"/>
                    </a:lnTo>
                    <a:lnTo>
                      <a:pt x="72" y="91"/>
                    </a:lnTo>
                    <a:lnTo>
                      <a:pt x="72" y="93"/>
                    </a:lnTo>
                    <a:lnTo>
                      <a:pt x="63" y="95"/>
                    </a:lnTo>
                    <a:lnTo>
                      <a:pt x="56" y="95"/>
                    </a:lnTo>
                    <a:lnTo>
                      <a:pt x="52" y="95"/>
                    </a:lnTo>
                    <a:lnTo>
                      <a:pt x="49" y="95"/>
                    </a:lnTo>
                    <a:lnTo>
                      <a:pt x="48" y="95"/>
                    </a:lnTo>
                    <a:lnTo>
                      <a:pt x="48" y="97"/>
                    </a:lnTo>
                    <a:lnTo>
                      <a:pt x="38" y="95"/>
                    </a:lnTo>
                    <a:lnTo>
                      <a:pt x="31" y="94"/>
                    </a:lnTo>
                    <a:lnTo>
                      <a:pt x="25" y="92"/>
                    </a:lnTo>
                    <a:lnTo>
                      <a:pt x="23" y="90"/>
                    </a:lnTo>
                    <a:lnTo>
                      <a:pt x="19" y="84"/>
                    </a:lnTo>
                    <a:lnTo>
                      <a:pt x="18" y="78"/>
                    </a:lnTo>
                    <a:lnTo>
                      <a:pt x="17" y="68"/>
                    </a:lnTo>
                    <a:lnTo>
                      <a:pt x="17" y="57"/>
                    </a:lnTo>
                    <a:lnTo>
                      <a:pt x="94" y="57"/>
                    </a:lnTo>
                    <a:lnTo>
                      <a:pt x="94" y="49"/>
                    </a:lnTo>
                    <a:lnTo>
                      <a:pt x="93" y="35"/>
                    </a:lnTo>
                    <a:lnTo>
                      <a:pt x="92" y="28"/>
                    </a:lnTo>
                    <a:lnTo>
                      <a:pt x="92" y="23"/>
                    </a:lnTo>
                    <a:lnTo>
                      <a:pt x="88" y="15"/>
                    </a:lnTo>
                    <a:lnTo>
                      <a:pt x="85" y="9"/>
                    </a:lnTo>
                    <a:lnTo>
                      <a:pt x="78" y="5"/>
                    </a:lnTo>
                    <a:lnTo>
                      <a:pt x="70" y="2"/>
                    </a:lnTo>
                    <a:lnTo>
                      <a:pt x="58" y="0"/>
                    </a:lnTo>
                    <a:lnTo>
                      <a:pt x="46" y="0"/>
                    </a:lnTo>
                    <a:close/>
                    <a:moveTo>
                      <a:pt x="23" y="18"/>
                    </a:moveTo>
                    <a:lnTo>
                      <a:pt x="25" y="15"/>
                    </a:lnTo>
                    <a:lnTo>
                      <a:pt x="31" y="14"/>
                    </a:lnTo>
                    <a:lnTo>
                      <a:pt x="47" y="13"/>
                    </a:lnTo>
                    <a:lnTo>
                      <a:pt x="55" y="13"/>
                    </a:lnTo>
                    <a:lnTo>
                      <a:pt x="62" y="14"/>
                    </a:lnTo>
                    <a:lnTo>
                      <a:pt x="68" y="15"/>
                    </a:lnTo>
                    <a:lnTo>
                      <a:pt x="72" y="17"/>
                    </a:lnTo>
                    <a:lnTo>
                      <a:pt x="73" y="20"/>
                    </a:lnTo>
                    <a:lnTo>
                      <a:pt x="76" y="25"/>
                    </a:lnTo>
                    <a:lnTo>
                      <a:pt x="77" y="31"/>
                    </a:lnTo>
                    <a:lnTo>
                      <a:pt x="78" y="40"/>
                    </a:lnTo>
                    <a:lnTo>
                      <a:pt x="78" y="45"/>
                    </a:lnTo>
                    <a:lnTo>
                      <a:pt x="17" y="45"/>
                    </a:lnTo>
                    <a:lnTo>
                      <a:pt x="18" y="28"/>
                    </a:lnTo>
                    <a:lnTo>
                      <a:pt x="19" y="22"/>
                    </a:lnTo>
                    <a:lnTo>
                      <a:pt x="23" y="18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1" name="Freeform 15">
                <a:extLst>
                  <a:ext uri="{FF2B5EF4-FFF2-40B4-BE49-F238E27FC236}">
                    <a16:creationId xmlns:a16="http://schemas.microsoft.com/office/drawing/2014/main" id="{9F0C9C86-4539-4E3A-A5A3-7AC0C22356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8" y="4077"/>
                <a:ext cx="54" cy="36"/>
              </a:xfrm>
              <a:custGeom>
                <a:avLst/>
                <a:gdLst>
                  <a:gd name="T0" fmla="*/ 89 w 160"/>
                  <a:gd name="T1" fmla="*/ 46 h 108"/>
                  <a:gd name="T2" fmla="*/ 90 w 160"/>
                  <a:gd name="T3" fmla="*/ 29 h 108"/>
                  <a:gd name="T4" fmla="*/ 96 w 160"/>
                  <a:gd name="T5" fmla="*/ 20 h 108"/>
                  <a:gd name="T6" fmla="*/ 105 w 160"/>
                  <a:gd name="T7" fmla="*/ 14 h 108"/>
                  <a:gd name="T8" fmla="*/ 121 w 160"/>
                  <a:gd name="T9" fmla="*/ 13 h 108"/>
                  <a:gd name="T10" fmla="*/ 133 w 160"/>
                  <a:gd name="T11" fmla="*/ 14 h 108"/>
                  <a:gd name="T12" fmla="*/ 139 w 160"/>
                  <a:gd name="T13" fmla="*/ 17 h 108"/>
                  <a:gd name="T14" fmla="*/ 141 w 160"/>
                  <a:gd name="T15" fmla="*/ 20 h 108"/>
                  <a:gd name="T16" fmla="*/ 143 w 160"/>
                  <a:gd name="T17" fmla="*/ 24 h 108"/>
                  <a:gd name="T18" fmla="*/ 144 w 160"/>
                  <a:gd name="T19" fmla="*/ 29 h 108"/>
                  <a:gd name="T20" fmla="*/ 145 w 160"/>
                  <a:gd name="T21" fmla="*/ 37 h 108"/>
                  <a:gd name="T22" fmla="*/ 145 w 160"/>
                  <a:gd name="T23" fmla="*/ 108 h 108"/>
                  <a:gd name="T24" fmla="*/ 160 w 160"/>
                  <a:gd name="T25" fmla="*/ 108 h 108"/>
                  <a:gd name="T26" fmla="*/ 160 w 160"/>
                  <a:gd name="T27" fmla="*/ 38 h 108"/>
                  <a:gd name="T28" fmla="*/ 159 w 160"/>
                  <a:gd name="T29" fmla="*/ 28 h 108"/>
                  <a:gd name="T30" fmla="*/ 157 w 160"/>
                  <a:gd name="T31" fmla="*/ 21 h 108"/>
                  <a:gd name="T32" fmla="*/ 153 w 160"/>
                  <a:gd name="T33" fmla="*/ 14 h 108"/>
                  <a:gd name="T34" fmla="*/ 150 w 160"/>
                  <a:gd name="T35" fmla="*/ 9 h 108"/>
                  <a:gd name="T36" fmla="*/ 144 w 160"/>
                  <a:gd name="T37" fmla="*/ 5 h 108"/>
                  <a:gd name="T38" fmla="*/ 138 w 160"/>
                  <a:gd name="T39" fmla="*/ 2 h 108"/>
                  <a:gd name="T40" fmla="*/ 130 w 160"/>
                  <a:gd name="T41" fmla="*/ 0 h 108"/>
                  <a:gd name="T42" fmla="*/ 122 w 160"/>
                  <a:gd name="T43" fmla="*/ 0 h 108"/>
                  <a:gd name="T44" fmla="*/ 110 w 160"/>
                  <a:gd name="T45" fmla="*/ 0 h 108"/>
                  <a:gd name="T46" fmla="*/ 99 w 160"/>
                  <a:gd name="T47" fmla="*/ 4 h 108"/>
                  <a:gd name="T48" fmla="*/ 91 w 160"/>
                  <a:gd name="T49" fmla="*/ 9 h 108"/>
                  <a:gd name="T50" fmla="*/ 85 w 160"/>
                  <a:gd name="T51" fmla="*/ 17 h 108"/>
                  <a:gd name="T52" fmla="*/ 80 w 160"/>
                  <a:gd name="T53" fmla="*/ 9 h 108"/>
                  <a:gd name="T54" fmla="*/ 73 w 160"/>
                  <a:gd name="T55" fmla="*/ 4 h 108"/>
                  <a:gd name="T56" fmla="*/ 62 w 160"/>
                  <a:gd name="T57" fmla="*/ 0 h 108"/>
                  <a:gd name="T58" fmla="*/ 51 w 160"/>
                  <a:gd name="T59" fmla="*/ 0 h 108"/>
                  <a:gd name="T60" fmla="*/ 38 w 160"/>
                  <a:gd name="T61" fmla="*/ 0 h 108"/>
                  <a:gd name="T62" fmla="*/ 29 w 160"/>
                  <a:gd name="T63" fmla="*/ 4 h 108"/>
                  <a:gd name="T64" fmla="*/ 21 w 160"/>
                  <a:gd name="T65" fmla="*/ 9 h 108"/>
                  <a:gd name="T66" fmla="*/ 16 w 160"/>
                  <a:gd name="T67" fmla="*/ 17 h 108"/>
                  <a:gd name="T68" fmla="*/ 15 w 160"/>
                  <a:gd name="T69" fmla="*/ 17 h 108"/>
                  <a:gd name="T70" fmla="*/ 16 w 160"/>
                  <a:gd name="T71" fmla="*/ 2 h 108"/>
                  <a:gd name="T72" fmla="*/ 0 w 160"/>
                  <a:gd name="T73" fmla="*/ 2 h 108"/>
                  <a:gd name="T74" fmla="*/ 0 w 160"/>
                  <a:gd name="T75" fmla="*/ 108 h 108"/>
                  <a:gd name="T76" fmla="*/ 16 w 160"/>
                  <a:gd name="T77" fmla="*/ 108 h 108"/>
                  <a:gd name="T78" fmla="*/ 16 w 160"/>
                  <a:gd name="T79" fmla="*/ 47 h 108"/>
                  <a:gd name="T80" fmla="*/ 18 w 160"/>
                  <a:gd name="T81" fmla="*/ 31 h 108"/>
                  <a:gd name="T82" fmla="*/ 25 w 160"/>
                  <a:gd name="T83" fmla="*/ 21 h 108"/>
                  <a:gd name="T84" fmla="*/ 28 w 160"/>
                  <a:gd name="T85" fmla="*/ 16 h 108"/>
                  <a:gd name="T86" fmla="*/ 34 w 160"/>
                  <a:gd name="T87" fmla="*/ 14 h 108"/>
                  <a:gd name="T88" fmla="*/ 49 w 160"/>
                  <a:gd name="T89" fmla="*/ 13 h 108"/>
                  <a:gd name="T90" fmla="*/ 58 w 160"/>
                  <a:gd name="T91" fmla="*/ 14 h 108"/>
                  <a:gd name="T92" fmla="*/ 66 w 160"/>
                  <a:gd name="T93" fmla="*/ 17 h 108"/>
                  <a:gd name="T94" fmla="*/ 71 w 160"/>
                  <a:gd name="T95" fmla="*/ 23 h 108"/>
                  <a:gd name="T96" fmla="*/ 73 w 160"/>
                  <a:gd name="T97" fmla="*/ 33 h 108"/>
                  <a:gd name="T98" fmla="*/ 73 w 160"/>
                  <a:gd name="T99" fmla="*/ 108 h 108"/>
                  <a:gd name="T100" fmla="*/ 89 w 160"/>
                  <a:gd name="T101" fmla="*/ 108 h 108"/>
                  <a:gd name="T102" fmla="*/ 89 w 160"/>
                  <a:gd name="T103" fmla="*/ 46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0" h="108">
                    <a:moveTo>
                      <a:pt x="89" y="46"/>
                    </a:moveTo>
                    <a:lnTo>
                      <a:pt x="90" y="29"/>
                    </a:lnTo>
                    <a:lnTo>
                      <a:pt x="96" y="20"/>
                    </a:lnTo>
                    <a:lnTo>
                      <a:pt x="105" y="14"/>
                    </a:lnTo>
                    <a:lnTo>
                      <a:pt x="121" y="13"/>
                    </a:lnTo>
                    <a:lnTo>
                      <a:pt x="133" y="14"/>
                    </a:lnTo>
                    <a:lnTo>
                      <a:pt x="139" y="17"/>
                    </a:lnTo>
                    <a:lnTo>
                      <a:pt x="141" y="20"/>
                    </a:lnTo>
                    <a:lnTo>
                      <a:pt x="143" y="24"/>
                    </a:lnTo>
                    <a:lnTo>
                      <a:pt x="144" y="29"/>
                    </a:lnTo>
                    <a:lnTo>
                      <a:pt x="145" y="37"/>
                    </a:lnTo>
                    <a:lnTo>
                      <a:pt x="145" y="108"/>
                    </a:lnTo>
                    <a:lnTo>
                      <a:pt x="160" y="108"/>
                    </a:lnTo>
                    <a:lnTo>
                      <a:pt x="160" y="38"/>
                    </a:lnTo>
                    <a:lnTo>
                      <a:pt x="159" y="28"/>
                    </a:lnTo>
                    <a:lnTo>
                      <a:pt x="157" y="21"/>
                    </a:lnTo>
                    <a:lnTo>
                      <a:pt x="153" y="14"/>
                    </a:lnTo>
                    <a:lnTo>
                      <a:pt x="150" y="9"/>
                    </a:lnTo>
                    <a:lnTo>
                      <a:pt x="144" y="5"/>
                    </a:lnTo>
                    <a:lnTo>
                      <a:pt x="138" y="2"/>
                    </a:lnTo>
                    <a:lnTo>
                      <a:pt x="130" y="0"/>
                    </a:lnTo>
                    <a:lnTo>
                      <a:pt x="122" y="0"/>
                    </a:lnTo>
                    <a:lnTo>
                      <a:pt x="110" y="0"/>
                    </a:lnTo>
                    <a:lnTo>
                      <a:pt x="99" y="4"/>
                    </a:lnTo>
                    <a:lnTo>
                      <a:pt x="91" y="9"/>
                    </a:lnTo>
                    <a:lnTo>
                      <a:pt x="85" y="17"/>
                    </a:lnTo>
                    <a:lnTo>
                      <a:pt x="80" y="9"/>
                    </a:lnTo>
                    <a:lnTo>
                      <a:pt x="73" y="4"/>
                    </a:lnTo>
                    <a:lnTo>
                      <a:pt x="62" y="0"/>
                    </a:lnTo>
                    <a:lnTo>
                      <a:pt x="51" y="0"/>
                    </a:lnTo>
                    <a:lnTo>
                      <a:pt x="38" y="0"/>
                    </a:lnTo>
                    <a:lnTo>
                      <a:pt x="29" y="4"/>
                    </a:lnTo>
                    <a:lnTo>
                      <a:pt x="21" y="9"/>
                    </a:lnTo>
                    <a:lnTo>
                      <a:pt x="16" y="17"/>
                    </a:lnTo>
                    <a:lnTo>
                      <a:pt x="15" y="17"/>
                    </a:lnTo>
                    <a:lnTo>
                      <a:pt x="16" y="2"/>
                    </a:lnTo>
                    <a:lnTo>
                      <a:pt x="0" y="2"/>
                    </a:lnTo>
                    <a:lnTo>
                      <a:pt x="0" y="108"/>
                    </a:lnTo>
                    <a:lnTo>
                      <a:pt x="16" y="108"/>
                    </a:lnTo>
                    <a:lnTo>
                      <a:pt x="16" y="47"/>
                    </a:lnTo>
                    <a:lnTo>
                      <a:pt x="18" y="31"/>
                    </a:lnTo>
                    <a:lnTo>
                      <a:pt x="25" y="21"/>
                    </a:lnTo>
                    <a:lnTo>
                      <a:pt x="28" y="16"/>
                    </a:lnTo>
                    <a:lnTo>
                      <a:pt x="34" y="14"/>
                    </a:lnTo>
                    <a:lnTo>
                      <a:pt x="49" y="13"/>
                    </a:lnTo>
                    <a:lnTo>
                      <a:pt x="58" y="14"/>
                    </a:lnTo>
                    <a:lnTo>
                      <a:pt x="66" y="17"/>
                    </a:lnTo>
                    <a:lnTo>
                      <a:pt x="71" y="23"/>
                    </a:lnTo>
                    <a:lnTo>
                      <a:pt x="73" y="33"/>
                    </a:lnTo>
                    <a:lnTo>
                      <a:pt x="73" y="108"/>
                    </a:lnTo>
                    <a:lnTo>
                      <a:pt x="89" y="108"/>
                    </a:lnTo>
                    <a:lnTo>
                      <a:pt x="89" y="4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2" name="Freeform 16">
                <a:extLst>
                  <a:ext uri="{FF2B5EF4-FFF2-40B4-BE49-F238E27FC236}">
                    <a16:creationId xmlns:a16="http://schemas.microsoft.com/office/drawing/2014/main" id="{1E1AFFF0-3632-4F11-9C09-54AEC888D4E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99" y="4077"/>
                <a:ext cx="31" cy="37"/>
              </a:xfrm>
              <a:custGeom>
                <a:avLst/>
                <a:gdLst>
                  <a:gd name="T0" fmla="*/ 87 w 95"/>
                  <a:gd name="T1" fmla="*/ 94 h 109"/>
                  <a:gd name="T2" fmla="*/ 91 w 95"/>
                  <a:gd name="T3" fmla="*/ 86 h 109"/>
                  <a:gd name="T4" fmla="*/ 93 w 95"/>
                  <a:gd name="T5" fmla="*/ 75 h 109"/>
                  <a:gd name="T6" fmla="*/ 94 w 95"/>
                  <a:gd name="T7" fmla="*/ 69 h 109"/>
                  <a:gd name="T8" fmla="*/ 95 w 95"/>
                  <a:gd name="T9" fmla="*/ 54 h 109"/>
                  <a:gd name="T10" fmla="*/ 94 w 95"/>
                  <a:gd name="T11" fmla="*/ 38 h 109"/>
                  <a:gd name="T12" fmla="*/ 89 w 95"/>
                  <a:gd name="T13" fmla="*/ 15 h 109"/>
                  <a:gd name="T14" fmla="*/ 79 w 95"/>
                  <a:gd name="T15" fmla="*/ 5 h 109"/>
                  <a:gd name="T16" fmla="*/ 61 w 95"/>
                  <a:gd name="T17" fmla="*/ 0 h 109"/>
                  <a:gd name="T18" fmla="*/ 33 w 95"/>
                  <a:gd name="T19" fmla="*/ 0 h 109"/>
                  <a:gd name="T20" fmla="*/ 15 w 95"/>
                  <a:gd name="T21" fmla="*/ 5 h 109"/>
                  <a:gd name="T22" fmla="*/ 4 w 95"/>
                  <a:gd name="T23" fmla="*/ 15 h 109"/>
                  <a:gd name="T24" fmla="*/ 0 w 95"/>
                  <a:gd name="T25" fmla="*/ 38 h 109"/>
                  <a:gd name="T26" fmla="*/ 0 w 95"/>
                  <a:gd name="T27" fmla="*/ 69 h 109"/>
                  <a:gd name="T28" fmla="*/ 4 w 95"/>
                  <a:gd name="T29" fmla="*/ 91 h 109"/>
                  <a:gd name="T30" fmla="*/ 15 w 95"/>
                  <a:gd name="T31" fmla="*/ 102 h 109"/>
                  <a:gd name="T32" fmla="*/ 33 w 95"/>
                  <a:gd name="T33" fmla="*/ 108 h 109"/>
                  <a:gd name="T34" fmla="*/ 50 w 95"/>
                  <a:gd name="T35" fmla="*/ 108 h 109"/>
                  <a:gd name="T36" fmla="*/ 61 w 95"/>
                  <a:gd name="T37" fmla="*/ 108 h 109"/>
                  <a:gd name="T38" fmla="*/ 75 w 95"/>
                  <a:gd name="T39" fmla="*/ 103 h 109"/>
                  <a:gd name="T40" fmla="*/ 83 w 95"/>
                  <a:gd name="T41" fmla="*/ 100 h 109"/>
                  <a:gd name="T42" fmla="*/ 84 w 95"/>
                  <a:gd name="T43" fmla="*/ 99 h 109"/>
                  <a:gd name="T44" fmla="*/ 79 w 95"/>
                  <a:gd name="T45" fmla="*/ 54 h 109"/>
                  <a:gd name="T46" fmla="*/ 78 w 95"/>
                  <a:gd name="T47" fmla="*/ 60 h 109"/>
                  <a:gd name="T48" fmla="*/ 77 w 95"/>
                  <a:gd name="T49" fmla="*/ 71 h 109"/>
                  <a:gd name="T50" fmla="*/ 75 w 95"/>
                  <a:gd name="T51" fmla="*/ 84 h 109"/>
                  <a:gd name="T52" fmla="*/ 73 w 95"/>
                  <a:gd name="T53" fmla="*/ 90 h 109"/>
                  <a:gd name="T54" fmla="*/ 64 w 95"/>
                  <a:gd name="T55" fmla="*/ 94 h 109"/>
                  <a:gd name="T56" fmla="*/ 57 w 95"/>
                  <a:gd name="T57" fmla="*/ 94 h 109"/>
                  <a:gd name="T58" fmla="*/ 56 w 95"/>
                  <a:gd name="T59" fmla="*/ 95 h 109"/>
                  <a:gd name="T60" fmla="*/ 49 w 95"/>
                  <a:gd name="T61" fmla="*/ 95 h 109"/>
                  <a:gd name="T62" fmla="*/ 48 w 95"/>
                  <a:gd name="T63" fmla="*/ 97 h 109"/>
                  <a:gd name="T64" fmla="*/ 30 w 95"/>
                  <a:gd name="T65" fmla="*/ 94 h 109"/>
                  <a:gd name="T66" fmla="*/ 22 w 95"/>
                  <a:gd name="T67" fmla="*/ 90 h 109"/>
                  <a:gd name="T68" fmla="*/ 18 w 95"/>
                  <a:gd name="T69" fmla="*/ 77 h 109"/>
                  <a:gd name="T70" fmla="*/ 17 w 95"/>
                  <a:gd name="T71" fmla="*/ 54 h 109"/>
                  <a:gd name="T72" fmla="*/ 18 w 95"/>
                  <a:gd name="T73" fmla="*/ 30 h 109"/>
                  <a:gd name="T74" fmla="*/ 22 w 95"/>
                  <a:gd name="T75" fmla="*/ 20 h 109"/>
                  <a:gd name="T76" fmla="*/ 38 w 95"/>
                  <a:gd name="T77" fmla="*/ 13 h 109"/>
                  <a:gd name="T78" fmla="*/ 56 w 95"/>
                  <a:gd name="T79" fmla="*/ 13 h 109"/>
                  <a:gd name="T80" fmla="*/ 70 w 95"/>
                  <a:gd name="T81" fmla="*/ 16 h 109"/>
                  <a:gd name="T82" fmla="*/ 75 w 95"/>
                  <a:gd name="T83" fmla="*/ 23 h 109"/>
                  <a:gd name="T84" fmla="*/ 78 w 95"/>
                  <a:gd name="T85" fmla="*/ 40 h 109"/>
                  <a:gd name="T86" fmla="*/ 79 w 95"/>
                  <a:gd name="T87" fmla="*/ 54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5" h="109">
                    <a:moveTo>
                      <a:pt x="86" y="99"/>
                    </a:moveTo>
                    <a:lnTo>
                      <a:pt x="87" y="94"/>
                    </a:lnTo>
                    <a:lnTo>
                      <a:pt x="89" y="91"/>
                    </a:lnTo>
                    <a:lnTo>
                      <a:pt x="91" y="86"/>
                    </a:lnTo>
                    <a:lnTo>
                      <a:pt x="93" y="82"/>
                    </a:lnTo>
                    <a:lnTo>
                      <a:pt x="93" y="75"/>
                    </a:lnTo>
                    <a:lnTo>
                      <a:pt x="93" y="71"/>
                    </a:lnTo>
                    <a:lnTo>
                      <a:pt x="94" y="69"/>
                    </a:lnTo>
                    <a:lnTo>
                      <a:pt x="94" y="61"/>
                    </a:lnTo>
                    <a:lnTo>
                      <a:pt x="95" y="54"/>
                    </a:lnTo>
                    <a:lnTo>
                      <a:pt x="94" y="45"/>
                    </a:lnTo>
                    <a:lnTo>
                      <a:pt x="94" y="38"/>
                    </a:lnTo>
                    <a:lnTo>
                      <a:pt x="93" y="25"/>
                    </a:lnTo>
                    <a:lnTo>
                      <a:pt x="89" y="15"/>
                    </a:lnTo>
                    <a:lnTo>
                      <a:pt x="86" y="9"/>
                    </a:lnTo>
                    <a:lnTo>
                      <a:pt x="79" y="5"/>
                    </a:lnTo>
                    <a:lnTo>
                      <a:pt x="71" y="2"/>
                    </a:lnTo>
                    <a:lnTo>
                      <a:pt x="61" y="0"/>
                    </a:lnTo>
                    <a:lnTo>
                      <a:pt x="48" y="0"/>
                    </a:lnTo>
                    <a:lnTo>
                      <a:pt x="33" y="0"/>
                    </a:lnTo>
                    <a:lnTo>
                      <a:pt x="23" y="2"/>
                    </a:lnTo>
                    <a:lnTo>
                      <a:pt x="15" y="5"/>
                    </a:lnTo>
                    <a:lnTo>
                      <a:pt x="9" y="9"/>
                    </a:lnTo>
                    <a:lnTo>
                      <a:pt x="4" y="15"/>
                    </a:lnTo>
                    <a:lnTo>
                      <a:pt x="2" y="25"/>
                    </a:lnTo>
                    <a:lnTo>
                      <a:pt x="0" y="38"/>
                    </a:lnTo>
                    <a:lnTo>
                      <a:pt x="0" y="54"/>
                    </a:lnTo>
                    <a:lnTo>
                      <a:pt x="0" y="69"/>
                    </a:lnTo>
                    <a:lnTo>
                      <a:pt x="2" y="82"/>
                    </a:lnTo>
                    <a:lnTo>
                      <a:pt x="4" y="91"/>
                    </a:lnTo>
                    <a:lnTo>
                      <a:pt x="9" y="99"/>
                    </a:lnTo>
                    <a:lnTo>
                      <a:pt x="15" y="102"/>
                    </a:lnTo>
                    <a:lnTo>
                      <a:pt x="23" y="106"/>
                    </a:lnTo>
                    <a:lnTo>
                      <a:pt x="33" y="108"/>
                    </a:lnTo>
                    <a:lnTo>
                      <a:pt x="48" y="109"/>
                    </a:lnTo>
                    <a:lnTo>
                      <a:pt x="50" y="108"/>
                    </a:lnTo>
                    <a:lnTo>
                      <a:pt x="54" y="108"/>
                    </a:lnTo>
                    <a:lnTo>
                      <a:pt x="61" y="108"/>
                    </a:lnTo>
                    <a:lnTo>
                      <a:pt x="71" y="106"/>
                    </a:lnTo>
                    <a:lnTo>
                      <a:pt x="75" y="103"/>
                    </a:lnTo>
                    <a:lnTo>
                      <a:pt x="79" y="102"/>
                    </a:lnTo>
                    <a:lnTo>
                      <a:pt x="83" y="100"/>
                    </a:lnTo>
                    <a:lnTo>
                      <a:pt x="83" y="99"/>
                    </a:lnTo>
                    <a:lnTo>
                      <a:pt x="84" y="99"/>
                    </a:lnTo>
                    <a:lnTo>
                      <a:pt x="86" y="99"/>
                    </a:lnTo>
                    <a:close/>
                    <a:moveTo>
                      <a:pt x="79" y="54"/>
                    </a:moveTo>
                    <a:lnTo>
                      <a:pt x="78" y="56"/>
                    </a:lnTo>
                    <a:lnTo>
                      <a:pt x="78" y="60"/>
                    </a:lnTo>
                    <a:lnTo>
                      <a:pt x="78" y="67"/>
                    </a:lnTo>
                    <a:lnTo>
                      <a:pt x="77" y="71"/>
                    </a:lnTo>
                    <a:lnTo>
                      <a:pt x="77" y="77"/>
                    </a:lnTo>
                    <a:lnTo>
                      <a:pt x="75" y="84"/>
                    </a:lnTo>
                    <a:lnTo>
                      <a:pt x="73" y="86"/>
                    </a:lnTo>
                    <a:lnTo>
                      <a:pt x="73" y="90"/>
                    </a:lnTo>
                    <a:lnTo>
                      <a:pt x="70" y="92"/>
                    </a:lnTo>
                    <a:lnTo>
                      <a:pt x="64" y="94"/>
                    </a:lnTo>
                    <a:lnTo>
                      <a:pt x="60" y="94"/>
                    </a:lnTo>
                    <a:lnTo>
                      <a:pt x="57" y="94"/>
                    </a:lnTo>
                    <a:lnTo>
                      <a:pt x="56" y="94"/>
                    </a:lnTo>
                    <a:lnTo>
                      <a:pt x="56" y="95"/>
                    </a:lnTo>
                    <a:lnTo>
                      <a:pt x="52" y="95"/>
                    </a:lnTo>
                    <a:lnTo>
                      <a:pt x="49" y="95"/>
                    </a:lnTo>
                    <a:lnTo>
                      <a:pt x="48" y="95"/>
                    </a:lnTo>
                    <a:lnTo>
                      <a:pt x="48" y="97"/>
                    </a:lnTo>
                    <a:lnTo>
                      <a:pt x="38" y="95"/>
                    </a:lnTo>
                    <a:lnTo>
                      <a:pt x="30" y="94"/>
                    </a:lnTo>
                    <a:lnTo>
                      <a:pt x="24" y="92"/>
                    </a:lnTo>
                    <a:lnTo>
                      <a:pt x="22" y="90"/>
                    </a:lnTo>
                    <a:lnTo>
                      <a:pt x="19" y="84"/>
                    </a:lnTo>
                    <a:lnTo>
                      <a:pt x="18" y="77"/>
                    </a:lnTo>
                    <a:lnTo>
                      <a:pt x="17" y="67"/>
                    </a:lnTo>
                    <a:lnTo>
                      <a:pt x="17" y="54"/>
                    </a:lnTo>
                    <a:lnTo>
                      <a:pt x="17" y="40"/>
                    </a:lnTo>
                    <a:lnTo>
                      <a:pt x="18" y="30"/>
                    </a:lnTo>
                    <a:lnTo>
                      <a:pt x="19" y="23"/>
                    </a:lnTo>
                    <a:lnTo>
                      <a:pt x="22" y="20"/>
                    </a:lnTo>
                    <a:lnTo>
                      <a:pt x="30" y="14"/>
                    </a:lnTo>
                    <a:lnTo>
                      <a:pt x="38" y="13"/>
                    </a:lnTo>
                    <a:lnTo>
                      <a:pt x="48" y="13"/>
                    </a:lnTo>
                    <a:lnTo>
                      <a:pt x="56" y="13"/>
                    </a:lnTo>
                    <a:lnTo>
                      <a:pt x="64" y="14"/>
                    </a:lnTo>
                    <a:lnTo>
                      <a:pt x="70" y="16"/>
                    </a:lnTo>
                    <a:lnTo>
                      <a:pt x="73" y="20"/>
                    </a:lnTo>
                    <a:lnTo>
                      <a:pt x="75" y="23"/>
                    </a:lnTo>
                    <a:lnTo>
                      <a:pt x="77" y="30"/>
                    </a:lnTo>
                    <a:lnTo>
                      <a:pt x="78" y="40"/>
                    </a:lnTo>
                    <a:lnTo>
                      <a:pt x="78" y="46"/>
                    </a:lnTo>
                    <a:lnTo>
                      <a:pt x="79" y="54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3" name="Freeform 17">
                <a:extLst>
                  <a:ext uri="{FF2B5EF4-FFF2-40B4-BE49-F238E27FC236}">
                    <a16:creationId xmlns:a16="http://schemas.microsoft.com/office/drawing/2014/main" id="{5FAF9C5A-B391-4368-B3E2-787DC03FB6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1" y="4077"/>
                <a:ext cx="31" cy="37"/>
              </a:xfrm>
              <a:custGeom>
                <a:avLst/>
                <a:gdLst>
                  <a:gd name="T0" fmla="*/ 74 w 93"/>
                  <a:gd name="T1" fmla="*/ 22 h 109"/>
                  <a:gd name="T2" fmla="*/ 76 w 93"/>
                  <a:gd name="T3" fmla="*/ 33 h 109"/>
                  <a:gd name="T4" fmla="*/ 91 w 93"/>
                  <a:gd name="T5" fmla="*/ 36 h 109"/>
                  <a:gd name="T6" fmla="*/ 89 w 93"/>
                  <a:gd name="T7" fmla="*/ 17 h 109"/>
                  <a:gd name="T8" fmla="*/ 82 w 93"/>
                  <a:gd name="T9" fmla="*/ 7 h 109"/>
                  <a:gd name="T10" fmla="*/ 68 w 93"/>
                  <a:gd name="T11" fmla="*/ 1 h 109"/>
                  <a:gd name="T12" fmla="*/ 46 w 93"/>
                  <a:gd name="T13" fmla="*/ 0 h 109"/>
                  <a:gd name="T14" fmla="*/ 23 w 93"/>
                  <a:gd name="T15" fmla="*/ 2 h 109"/>
                  <a:gd name="T16" fmla="*/ 11 w 93"/>
                  <a:gd name="T17" fmla="*/ 10 h 109"/>
                  <a:gd name="T18" fmla="*/ 3 w 93"/>
                  <a:gd name="T19" fmla="*/ 26 h 109"/>
                  <a:gd name="T20" fmla="*/ 0 w 93"/>
                  <a:gd name="T21" fmla="*/ 54 h 109"/>
                  <a:gd name="T22" fmla="*/ 3 w 93"/>
                  <a:gd name="T23" fmla="*/ 82 h 109"/>
                  <a:gd name="T24" fmla="*/ 9 w 93"/>
                  <a:gd name="T25" fmla="*/ 99 h 109"/>
                  <a:gd name="T26" fmla="*/ 23 w 93"/>
                  <a:gd name="T27" fmla="*/ 106 h 109"/>
                  <a:gd name="T28" fmla="*/ 49 w 93"/>
                  <a:gd name="T29" fmla="*/ 109 h 109"/>
                  <a:gd name="T30" fmla="*/ 67 w 93"/>
                  <a:gd name="T31" fmla="*/ 107 h 109"/>
                  <a:gd name="T32" fmla="*/ 75 w 93"/>
                  <a:gd name="T33" fmla="*/ 103 h 109"/>
                  <a:gd name="T34" fmla="*/ 87 w 93"/>
                  <a:gd name="T35" fmla="*/ 94 h 109"/>
                  <a:gd name="T36" fmla="*/ 87 w 93"/>
                  <a:gd name="T37" fmla="*/ 91 h 109"/>
                  <a:gd name="T38" fmla="*/ 90 w 93"/>
                  <a:gd name="T39" fmla="*/ 88 h 109"/>
                  <a:gd name="T40" fmla="*/ 93 w 93"/>
                  <a:gd name="T41" fmla="*/ 75 h 109"/>
                  <a:gd name="T42" fmla="*/ 77 w 93"/>
                  <a:gd name="T43" fmla="*/ 69 h 109"/>
                  <a:gd name="T44" fmla="*/ 76 w 93"/>
                  <a:gd name="T45" fmla="*/ 70 h 109"/>
                  <a:gd name="T46" fmla="*/ 76 w 93"/>
                  <a:gd name="T47" fmla="*/ 77 h 109"/>
                  <a:gd name="T48" fmla="*/ 74 w 93"/>
                  <a:gd name="T49" fmla="*/ 88 h 109"/>
                  <a:gd name="T50" fmla="*/ 73 w 93"/>
                  <a:gd name="T51" fmla="*/ 90 h 109"/>
                  <a:gd name="T52" fmla="*/ 70 w 93"/>
                  <a:gd name="T53" fmla="*/ 92 h 109"/>
                  <a:gd name="T54" fmla="*/ 69 w 93"/>
                  <a:gd name="T55" fmla="*/ 93 h 109"/>
                  <a:gd name="T56" fmla="*/ 58 w 93"/>
                  <a:gd name="T57" fmla="*/ 95 h 109"/>
                  <a:gd name="T58" fmla="*/ 51 w 93"/>
                  <a:gd name="T59" fmla="*/ 95 h 109"/>
                  <a:gd name="T60" fmla="*/ 50 w 93"/>
                  <a:gd name="T61" fmla="*/ 97 h 109"/>
                  <a:gd name="T62" fmla="*/ 32 w 93"/>
                  <a:gd name="T63" fmla="*/ 94 h 109"/>
                  <a:gd name="T64" fmla="*/ 23 w 93"/>
                  <a:gd name="T65" fmla="*/ 90 h 109"/>
                  <a:gd name="T66" fmla="*/ 19 w 93"/>
                  <a:gd name="T67" fmla="*/ 76 h 109"/>
                  <a:gd name="T68" fmla="*/ 18 w 93"/>
                  <a:gd name="T69" fmla="*/ 55 h 109"/>
                  <a:gd name="T70" fmla="*/ 19 w 93"/>
                  <a:gd name="T71" fmla="*/ 32 h 109"/>
                  <a:gd name="T72" fmla="*/ 22 w 93"/>
                  <a:gd name="T73" fmla="*/ 20 h 109"/>
                  <a:gd name="T74" fmla="*/ 45 w 93"/>
                  <a:gd name="T75" fmla="*/ 13 h 109"/>
                  <a:gd name="T76" fmla="*/ 60 w 93"/>
                  <a:gd name="T77" fmla="*/ 13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93" h="109">
                    <a:moveTo>
                      <a:pt x="69" y="16"/>
                    </a:moveTo>
                    <a:lnTo>
                      <a:pt x="74" y="22"/>
                    </a:lnTo>
                    <a:lnTo>
                      <a:pt x="75" y="26"/>
                    </a:lnTo>
                    <a:lnTo>
                      <a:pt x="76" y="33"/>
                    </a:lnTo>
                    <a:lnTo>
                      <a:pt x="76" y="36"/>
                    </a:lnTo>
                    <a:lnTo>
                      <a:pt x="91" y="36"/>
                    </a:lnTo>
                    <a:lnTo>
                      <a:pt x="90" y="25"/>
                    </a:lnTo>
                    <a:lnTo>
                      <a:pt x="89" y="17"/>
                    </a:lnTo>
                    <a:lnTo>
                      <a:pt x="85" y="10"/>
                    </a:lnTo>
                    <a:lnTo>
                      <a:pt x="82" y="7"/>
                    </a:lnTo>
                    <a:lnTo>
                      <a:pt x="76" y="4"/>
                    </a:lnTo>
                    <a:lnTo>
                      <a:pt x="68" y="1"/>
                    </a:lnTo>
                    <a:lnTo>
                      <a:pt x="58" y="0"/>
                    </a:lnTo>
                    <a:lnTo>
                      <a:pt x="46" y="0"/>
                    </a:lnTo>
                    <a:lnTo>
                      <a:pt x="34" y="0"/>
                    </a:lnTo>
                    <a:lnTo>
                      <a:pt x="23" y="2"/>
                    </a:lnTo>
                    <a:lnTo>
                      <a:pt x="15" y="5"/>
                    </a:lnTo>
                    <a:lnTo>
                      <a:pt x="11" y="10"/>
                    </a:lnTo>
                    <a:lnTo>
                      <a:pt x="5" y="16"/>
                    </a:lnTo>
                    <a:lnTo>
                      <a:pt x="3" y="26"/>
                    </a:lnTo>
                    <a:lnTo>
                      <a:pt x="0" y="39"/>
                    </a:lnTo>
                    <a:lnTo>
                      <a:pt x="0" y="54"/>
                    </a:lnTo>
                    <a:lnTo>
                      <a:pt x="0" y="69"/>
                    </a:lnTo>
                    <a:lnTo>
                      <a:pt x="3" y="82"/>
                    </a:lnTo>
                    <a:lnTo>
                      <a:pt x="5" y="91"/>
                    </a:lnTo>
                    <a:lnTo>
                      <a:pt x="9" y="99"/>
                    </a:lnTo>
                    <a:lnTo>
                      <a:pt x="15" y="102"/>
                    </a:lnTo>
                    <a:lnTo>
                      <a:pt x="23" y="106"/>
                    </a:lnTo>
                    <a:lnTo>
                      <a:pt x="34" y="108"/>
                    </a:lnTo>
                    <a:lnTo>
                      <a:pt x="49" y="109"/>
                    </a:lnTo>
                    <a:lnTo>
                      <a:pt x="58" y="108"/>
                    </a:lnTo>
                    <a:lnTo>
                      <a:pt x="67" y="107"/>
                    </a:lnTo>
                    <a:lnTo>
                      <a:pt x="70" y="105"/>
                    </a:lnTo>
                    <a:lnTo>
                      <a:pt x="75" y="103"/>
                    </a:lnTo>
                    <a:lnTo>
                      <a:pt x="82" y="100"/>
                    </a:lnTo>
                    <a:lnTo>
                      <a:pt x="87" y="94"/>
                    </a:lnTo>
                    <a:lnTo>
                      <a:pt x="87" y="92"/>
                    </a:lnTo>
                    <a:lnTo>
                      <a:pt x="87" y="91"/>
                    </a:lnTo>
                    <a:lnTo>
                      <a:pt x="88" y="91"/>
                    </a:lnTo>
                    <a:lnTo>
                      <a:pt x="90" y="88"/>
                    </a:lnTo>
                    <a:lnTo>
                      <a:pt x="92" y="82"/>
                    </a:lnTo>
                    <a:lnTo>
                      <a:pt x="93" y="75"/>
                    </a:lnTo>
                    <a:lnTo>
                      <a:pt x="93" y="69"/>
                    </a:lnTo>
                    <a:lnTo>
                      <a:pt x="77" y="69"/>
                    </a:lnTo>
                    <a:lnTo>
                      <a:pt x="76" y="69"/>
                    </a:lnTo>
                    <a:lnTo>
                      <a:pt x="76" y="70"/>
                    </a:lnTo>
                    <a:lnTo>
                      <a:pt x="76" y="72"/>
                    </a:lnTo>
                    <a:lnTo>
                      <a:pt x="76" y="77"/>
                    </a:lnTo>
                    <a:lnTo>
                      <a:pt x="76" y="84"/>
                    </a:lnTo>
                    <a:lnTo>
                      <a:pt x="74" y="88"/>
                    </a:lnTo>
                    <a:lnTo>
                      <a:pt x="73" y="88"/>
                    </a:lnTo>
                    <a:lnTo>
                      <a:pt x="73" y="90"/>
                    </a:lnTo>
                    <a:lnTo>
                      <a:pt x="73" y="92"/>
                    </a:lnTo>
                    <a:lnTo>
                      <a:pt x="70" y="92"/>
                    </a:lnTo>
                    <a:lnTo>
                      <a:pt x="69" y="92"/>
                    </a:lnTo>
                    <a:lnTo>
                      <a:pt x="69" y="93"/>
                    </a:lnTo>
                    <a:lnTo>
                      <a:pt x="65" y="95"/>
                    </a:lnTo>
                    <a:lnTo>
                      <a:pt x="58" y="95"/>
                    </a:lnTo>
                    <a:lnTo>
                      <a:pt x="53" y="95"/>
                    </a:lnTo>
                    <a:lnTo>
                      <a:pt x="51" y="95"/>
                    </a:lnTo>
                    <a:lnTo>
                      <a:pt x="50" y="95"/>
                    </a:lnTo>
                    <a:lnTo>
                      <a:pt x="50" y="97"/>
                    </a:lnTo>
                    <a:lnTo>
                      <a:pt x="39" y="95"/>
                    </a:lnTo>
                    <a:lnTo>
                      <a:pt x="32" y="94"/>
                    </a:lnTo>
                    <a:lnTo>
                      <a:pt x="27" y="92"/>
                    </a:lnTo>
                    <a:lnTo>
                      <a:pt x="23" y="90"/>
                    </a:lnTo>
                    <a:lnTo>
                      <a:pt x="20" y="84"/>
                    </a:lnTo>
                    <a:lnTo>
                      <a:pt x="19" y="76"/>
                    </a:lnTo>
                    <a:lnTo>
                      <a:pt x="18" y="66"/>
                    </a:lnTo>
                    <a:lnTo>
                      <a:pt x="18" y="55"/>
                    </a:lnTo>
                    <a:lnTo>
                      <a:pt x="18" y="43"/>
                    </a:lnTo>
                    <a:lnTo>
                      <a:pt x="19" y="32"/>
                    </a:lnTo>
                    <a:lnTo>
                      <a:pt x="20" y="24"/>
                    </a:lnTo>
                    <a:lnTo>
                      <a:pt x="22" y="20"/>
                    </a:lnTo>
                    <a:lnTo>
                      <a:pt x="30" y="14"/>
                    </a:lnTo>
                    <a:lnTo>
                      <a:pt x="45" y="13"/>
                    </a:lnTo>
                    <a:lnTo>
                      <a:pt x="53" y="13"/>
                    </a:lnTo>
                    <a:lnTo>
                      <a:pt x="60" y="13"/>
                    </a:lnTo>
                    <a:lnTo>
                      <a:pt x="69" y="1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4" name="Freeform 18">
                <a:extLst>
                  <a:ext uri="{FF2B5EF4-FFF2-40B4-BE49-F238E27FC236}">
                    <a16:creationId xmlns:a16="http://schemas.microsoft.com/office/drawing/2014/main" id="{FBA1A929-8FE1-4540-A60D-0B47C3E7CD2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67" y="4058"/>
                <a:ext cx="68" cy="68"/>
              </a:xfrm>
              <a:custGeom>
                <a:avLst/>
                <a:gdLst>
                  <a:gd name="T0" fmla="*/ 182 w 204"/>
                  <a:gd name="T1" fmla="*/ 38 h 202"/>
                  <a:gd name="T2" fmla="*/ 164 w 204"/>
                  <a:gd name="T3" fmla="*/ 19 h 202"/>
                  <a:gd name="T4" fmla="*/ 127 w 204"/>
                  <a:gd name="T5" fmla="*/ 3 h 202"/>
                  <a:gd name="T6" fmla="*/ 103 w 204"/>
                  <a:gd name="T7" fmla="*/ 0 h 202"/>
                  <a:gd name="T8" fmla="*/ 52 w 204"/>
                  <a:gd name="T9" fmla="*/ 13 h 202"/>
                  <a:gd name="T10" fmla="*/ 30 w 204"/>
                  <a:gd name="T11" fmla="*/ 28 h 202"/>
                  <a:gd name="T12" fmla="*/ 14 w 204"/>
                  <a:gd name="T13" fmla="*/ 50 h 202"/>
                  <a:gd name="T14" fmla="*/ 0 w 204"/>
                  <a:gd name="T15" fmla="*/ 101 h 202"/>
                  <a:gd name="T16" fmla="*/ 14 w 204"/>
                  <a:gd name="T17" fmla="*/ 151 h 202"/>
                  <a:gd name="T18" fmla="*/ 30 w 204"/>
                  <a:gd name="T19" fmla="*/ 172 h 202"/>
                  <a:gd name="T20" fmla="*/ 52 w 204"/>
                  <a:gd name="T21" fmla="*/ 189 h 202"/>
                  <a:gd name="T22" fmla="*/ 89 w 204"/>
                  <a:gd name="T23" fmla="*/ 201 h 202"/>
                  <a:gd name="T24" fmla="*/ 114 w 204"/>
                  <a:gd name="T25" fmla="*/ 201 h 202"/>
                  <a:gd name="T26" fmla="*/ 153 w 204"/>
                  <a:gd name="T27" fmla="*/ 189 h 202"/>
                  <a:gd name="T28" fmla="*/ 160 w 204"/>
                  <a:gd name="T29" fmla="*/ 182 h 202"/>
                  <a:gd name="T30" fmla="*/ 161 w 204"/>
                  <a:gd name="T31" fmla="*/ 181 h 202"/>
                  <a:gd name="T32" fmla="*/ 174 w 204"/>
                  <a:gd name="T33" fmla="*/ 172 h 202"/>
                  <a:gd name="T34" fmla="*/ 183 w 204"/>
                  <a:gd name="T35" fmla="*/ 159 h 202"/>
                  <a:gd name="T36" fmla="*/ 184 w 204"/>
                  <a:gd name="T37" fmla="*/ 158 h 202"/>
                  <a:gd name="T38" fmla="*/ 191 w 204"/>
                  <a:gd name="T39" fmla="*/ 151 h 202"/>
                  <a:gd name="T40" fmla="*/ 203 w 204"/>
                  <a:gd name="T41" fmla="*/ 112 h 202"/>
                  <a:gd name="T42" fmla="*/ 203 w 204"/>
                  <a:gd name="T43" fmla="*/ 87 h 202"/>
                  <a:gd name="T44" fmla="*/ 196 w 204"/>
                  <a:gd name="T45" fmla="*/ 62 h 202"/>
                  <a:gd name="T46" fmla="*/ 144 w 204"/>
                  <a:gd name="T47" fmla="*/ 28 h 202"/>
                  <a:gd name="T48" fmla="*/ 163 w 204"/>
                  <a:gd name="T49" fmla="*/ 41 h 202"/>
                  <a:gd name="T50" fmla="*/ 176 w 204"/>
                  <a:gd name="T51" fmla="*/ 59 h 202"/>
                  <a:gd name="T52" fmla="*/ 184 w 204"/>
                  <a:gd name="T53" fmla="*/ 80 h 202"/>
                  <a:gd name="T54" fmla="*/ 188 w 204"/>
                  <a:gd name="T55" fmla="*/ 101 h 202"/>
                  <a:gd name="T56" fmla="*/ 184 w 204"/>
                  <a:gd name="T57" fmla="*/ 121 h 202"/>
                  <a:gd name="T58" fmla="*/ 176 w 204"/>
                  <a:gd name="T59" fmla="*/ 142 h 202"/>
                  <a:gd name="T60" fmla="*/ 163 w 204"/>
                  <a:gd name="T61" fmla="*/ 160 h 202"/>
                  <a:gd name="T62" fmla="*/ 145 w 204"/>
                  <a:gd name="T63" fmla="*/ 174 h 202"/>
                  <a:gd name="T64" fmla="*/ 130 w 204"/>
                  <a:gd name="T65" fmla="*/ 178 h 202"/>
                  <a:gd name="T66" fmla="*/ 123 w 204"/>
                  <a:gd name="T67" fmla="*/ 181 h 202"/>
                  <a:gd name="T68" fmla="*/ 103 w 204"/>
                  <a:gd name="T69" fmla="*/ 185 h 202"/>
                  <a:gd name="T70" fmla="*/ 81 w 204"/>
                  <a:gd name="T71" fmla="*/ 181 h 202"/>
                  <a:gd name="T72" fmla="*/ 50 w 204"/>
                  <a:gd name="T73" fmla="*/ 167 h 202"/>
                  <a:gd name="T74" fmla="*/ 29 w 204"/>
                  <a:gd name="T75" fmla="*/ 142 h 202"/>
                  <a:gd name="T76" fmla="*/ 18 w 204"/>
                  <a:gd name="T77" fmla="*/ 101 h 202"/>
                  <a:gd name="T78" fmla="*/ 29 w 204"/>
                  <a:gd name="T79" fmla="*/ 59 h 202"/>
                  <a:gd name="T80" fmla="*/ 43 w 204"/>
                  <a:gd name="T81" fmla="*/ 41 h 202"/>
                  <a:gd name="T82" fmla="*/ 61 w 204"/>
                  <a:gd name="T83" fmla="*/ 28 h 202"/>
                  <a:gd name="T84" fmla="*/ 103 w 204"/>
                  <a:gd name="T85" fmla="*/ 17 h 202"/>
                  <a:gd name="T86" fmla="*/ 144 w 204"/>
                  <a:gd name="T87" fmla="*/ 28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04" h="202">
                    <a:moveTo>
                      <a:pt x="190" y="50"/>
                    </a:moveTo>
                    <a:lnTo>
                      <a:pt x="182" y="38"/>
                    </a:lnTo>
                    <a:lnTo>
                      <a:pt x="174" y="28"/>
                    </a:lnTo>
                    <a:lnTo>
                      <a:pt x="164" y="19"/>
                    </a:lnTo>
                    <a:lnTo>
                      <a:pt x="152" y="13"/>
                    </a:lnTo>
                    <a:lnTo>
                      <a:pt x="127" y="3"/>
                    </a:lnTo>
                    <a:lnTo>
                      <a:pt x="114" y="0"/>
                    </a:lnTo>
                    <a:lnTo>
                      <a:pt x="103" y="0"/>
                    </a:lnTo>
                    <a:lnTo>
                      <a:pt x="78" y="3"/>
                    </a:lnTo>
                    <a:lnTo>
                      <a:pt x="52" y="13"/>
                    </a:lnTo>
                    <a:lnTo>
                      <a:pt x="40" y="19"/>
                    </a:lnTo>
                    <a:lnTo>
                      <a:pt x="30" y="28"/>
                    </a:lnTo>
                    <a:lnTo>
                      <a:pt x="21" y="38"/>
                    </a:lnTo>
                    <a:lnTo>
                      <a:pt x="14" y="50"/>
                    </a:lnTo>
                    <a:lnTo>
                      <a:pt x="4" y="75"/>
                    </a:lnTo>
                    <a:lnTo>
                      <a:pt x="0" y="101"/>
                    </a:lnTo>
                    <a:lnTo>
                      <a:pt x="4" y="126"/>
                    </a:lnTo>
                    <a:lnTo>
                      <a:pt x="14" y="151"/>
                    </a:lnTo>
                    <a:lnTo>
                      <a:pt x="21" y="162"/>
                    </a:lnTo>
                    <a:lnTo>
                      <a:pt x="30" y="172"/>
                    </a:lnTo>
                    <a:lnTo>
                      <a:pt x="40" y="181"/>
                    </a:lnTo>
                    <a:lnTo>
                      <a:pt x="52" y="189"/>
                    </a:lnTo>
                    <a:lnTo>
                      <a:pt x="76" y="198"/>
                    </a:lnTo>
                    <a:lnTo>
                      <a:pt x="89" y="201"/>
                    </a:lnTo>
                    <a:lnTo>
                      <a:pt x="103" y="202"/>
                    </a:lnTo>
                    <a:lnTo>
                      <a:pt x="114" y="201"/>
                    </a:lnTo>
                    <a:lnTo>
                      <a:pt x="128" y="198"/>
                    </a:lnTo>
                    <a:lnTo>
                      <a:pt x="153" y="189"/>
                    </a:lnTo>
                    <a:lnTo>
                      <a:pt x="158" y="185"/>
                    </a:lnTo>
                    <a:lnTo>
                      <a:pt x="160" y="182"/>
                    </a:lnTo>
                    <a:lnTo>
                      <a:pt x="160" y="181"/>
                    </a:lnTo>
                    <a:lnTo>
                      <a:pt x="161" y="181"/>
                    </a:lnTo>
                    <a:lnTo>
                      <a:pt x="164" y="181"/>
                    </a:lnTo>
                    <a:lnTo>
                      <a:pt x="174" y="172"/>
                    </a:lnTo>
                    <a:lnTo>
                      <a:pt x="183" y="162"/>
                    </a:lnTo>
                    <a:lnTo>
                      <a:pt x="183" y="159"/>
                    </a:lnTo>
                    <a:lnTo>
                      <a:pt x="183" y="158"/>
                    </a:lnTo>
                    <a:lnTo>
                      <a:pt x="184" y="158"/>
                    </a:lnTo>
                    <a:lnTo>
                      <a:pt x="187" y="156"/>
                    </a:lnTo>
                    <a:lnTo>
                      <a:pt x="191" y="151"/>
                    </a:lnTo>
                    <a:lnTo>
                      <a:pt x="201" y="126"/>
                    </a:lnTo>
                    <a:lnTo>
                      <a:pt x="203" y="112"/>
                    </a:lnTo>
                    <a:lnTo>
                      <a:pt x="204" y="101"/>
                    </a:lnTo>
                    <a:lnTo>
                      <a:pt x="203" y="87"/>
                    </a:lnTo>
                    <a:lnTo>
                      <a:pt x="201" y="75"/>
                    </a:lnTo>
                    <a:lnTo>
                      <a:pt x="196" y="62"/>
                    </a:lnTo>
                    <a:lnTo>
                      <a:pt x="190" y="50"/>
                    </a:lnTo>
                    <a:close/>
                    <a:moveTo>
                      <a:pt x="144" y="28"/>
                    </a:moveTo>
                    <a:lnTo>
                      <a:pt x="153" y="33"/>
                    </a:lnTo>
                    <a:lnTo>
                      <a:pt x="163" y="41"/>
                    </a:lnTo>
                    <a:lnTo>
                      <a:pt x="169" y="49"/>
                    </a:lnTo>
                    <a:lnTo>
                      <a:pt x="176" y="59"/>
                    </a:lnTo>
                    <a:lnTo>
                      <a:pt x="181" y="69"/>
                    </a:lnTo>
                    <a:lnTo>
                      <a:pt x="184" y="80"/>
                    </a:lnTo>
                    <a:lnTo>
                      <a:pt x="187" y="89"/>
                    </a:lnTo>
                    <a:lnTo>
                      <a:pt x="188" y="101"/>
                    </a:lnTo>
                    <a:lnTo>
                      <a:pt x="187" y="110"/>
                    </a:lnTo>
                    <a:lnTo>
                      <a:pt x="184" y="121"/>
                    </a:lnTo>
                    <a:lnTo>
                      <a:pt x="181" y="131"/>
                    </a:lnTo>
                    <a:lnTo>
                      <a:pt x="176" y="142"/>
                    </a:lnTo>
                    <a:lnTo>
                      <a:pt x="169" y="151"/>
                    </a:lnTo>
                    <a:lnTo>
                      <a:pt x="163" y="160"/>
                    </a:lnTo>
                    <a:lnTo>
                      <a:pt x="153" y="167"/>
                    </a:lnTo>
                    <a:lnTo>
                      <a:pt x="145" y="174"/>
                    </a:lnTo>
                    <a:lnTo>
                      <a:pt x="134" y="178"/>
                    </a:lnTo>
                    <a:lnTo>
                      <a:pt x="130" y="178"/>
                    </a:lnTo>
                    <a:lnTo>
                      <a:pt x="128" y="179"/>
                    </a:lnTo>
                    <a:lnTo>
                      <a:pt x="123" y="181"/>
                    </a:lnTo>
                    <a:lnTo>
                      <a:pt x="112" y="183"/>
                    </a:lnTo>
                    <a:lnTo>
                      <a:pt x="103" y="185"/>
                    </a:lnTo>
                    <a:lnTo>
                      <a:pt x="91" y="183"/>
                    </a:lnTo>
                    <a:lnTo>
                      <a:pt x="81" y="181"/>
                    </a:lnTo>
                    <a:lnTo>
                      <a:pt x="60" y="174"/>
                    </a:lnTo>
                    <a:lnTo>
                      <a:pt x="50" y="167"/>
                    </a:lnTo>
                    <a:lnTo>
                      <a:pt x="42" y="160"/>
                    </a:lnTo>
                    <a:lnTo>
                      <a:pt x="29" y="142"/>
                    </a:lnTo>
                    <a:lnTo>
                      <a:pt x="20" y="121"/>
                    </a:lnTo>
                    <a:lnTo>
                      <a:pt x="18" y="101"/>
                    </a:lnTo>
                    <a:lnTo>
                      <a:pt x="20" y="80"/>
                    </a:lnTo>
                    <a:lnTo>
                      <a:pt x="29" y="59"/>
                    </a:lnTo>
                    <a:lnTo>
                      <a:pt x="35" y="49"/>
                    </a:lnTo>
                    <a:lnTo>
                      <a:pt x="43" y="41"/>
                    </a:lnTo>
                    <a:lnTo>
                      <a:pt x="51" y="33"/>
                    </a:lnTo>
                    <a:lnTo>
                      <a:pt x="61" y="28"/>
                    </a:lnTo>
                    <a:lnTo>
                      <a:pt x="81" y="19"/>
                    </a:lnTo>
                    <a:lnTo>
                      <a:pt x="103" y="17"/>
                    </a:lnTo>
                    <a:lnTo>
                      <a:pt x="123" y="19"/>
                    </a:lnTo>
                    <a:lnTo>
                      <a:pt x="144" y="28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5" name="Freeform 19">
                <a:extLst>
                  <a:ext uri="{FF2B5EF4-FFF2-40B4-BE49-F238E27FC236}">
                    <a16:creationId xmlns:a16="http://schemas.microsoft.com/office/drawing/2014/main" id="{150EEDBD-B365-4869-B3F9-27172F57F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4" y="4073"/>
                <a:ext cx="34" cy="38"/>
              </a:xfrm>
              <a:custGeom>
                <a:avLst/>
                <a:gdLst>
                  <a:gd name="T0" fmla="*/ 102 w 102"/>
                  <a:gd name="T1" fmla="*/ 77 h 114"/>
                  <a:gd name="T2" fmla="*/ 85 w 102"/>
                  <a:gd name="T3" fmla="*/ 73 h 114"/>
                  <a:gd name="T4" fmla="*/ 83 w 102"/>
                  <a:gd name="T5" fmla="*/ 77 h 114"/>
                  <a:gd name="T6" fmla="*/ 80 w 102"/>
                  <a:gd name="T7" fmla="*/ 83 h 114"/>
                  <a:gd name="T8" fmla="*/ 73 w 102"/>
                  <a:gd name="T9" fmla="*/ 92 h 114"/>
                  <a:gd name="T10" fmla="*/ 68 w 102"/>
                  <a:gd name="T11" fmla="*/ 95 h 114"/>
                  <a:gd name="T12" fmla="*/ 63 w 102"/>
                  <a:gd name="T13" fmla="*/ 97 h 114"/>
                  <a:gd name="T14" fmla="*/ 52 w 102"/>
                  <a:gd name="T15" fmla="*/ 99 h 114"/>
                  <a:gd name="T16" fmla="*/ 44 w 102"/>
                  <a:gd name="T17" fmla="*/ 98 h 114"/>
                  <a:gd name="T18" fmla="*/ 38 w 102"/>
                  <a:gd name="T19" fmla="*/ 96 h 114"/>
                  <a:gd name="T20" fmla="*/ 28 w 102"/>
                  <a:gd name="T21" fmla="*/ 89 h 114"/>
                  <a:gd name="T22" fmla="*/ 22 w 102"/>
                  <a:gd name="T23" fmla="*/ 82 h 114"/>
                  <a:gd name="T24" fmla="*/ 19 w 102"/>
                  <a:gd name="T25" fmla="*/ 75 h 114"/>
                  <a:gd name="T26" fmla="*/ 17 w 102"/>
                  <a:gd name="T27" fmla="*/ 66 h 114"/>
                  <a:gd name="T28" fmla="*/ 17 w 102"/>
                  <a:gd name="T29" fmla="*/ 57 h 114"/>
                  <a:gd name="T30" fmla="*/ 17 w 102"/>
                  <a:gd name="T31" fmla="*/ 46 h 114"/>
                  <a:gd name="T32" fmla="*/ 19 w 102"/>
                  <a:gd name="T33" fmla="*/ 38 h 114"/>
                  <a:gd name="T34" fmla="*/ 22 w 102"/>
                  <a:gd name="T35" fmla="*/ 31 h 114"/>
                  <a:gd name="T36" fmla="*/ 28 w 102"/>
                  <a:gd name="T37" fmla="*/ 27 h 114"/>
                  <a:gd name="T38" fmla="*/ 38 w 102"/>
                  <a:gd name="T39" fmla="*/ 18 h 114"/>
                  <a:gd name="T40" fmla="*/ 53 w 102"/>
                  <a:gd name="T41" fmla="*/ 15 h 114"/>
                  <a:gd name="T42" fmla="*/ 63 w 102"/>
                  <a:gd name="T43" fmla="*/ 17 h 114"/>
                  <a:gd name="T44" fmla="*/ 72 w 102"/>
                  <a:gd name="T45" fmla="*/ 21 h 114"/>
                  <a:gd name="T46" fmla="*/ 78 w 102"/>
                  <a:gd name="T47" fmla="*/ 27 h 114"/>
                  <a:gd name="T48" fmla="*/ 80 w 102"/>
                  <a:gd name="T49" fmla="*/ 30 h 114"/>
                  <a:gd name="T50" fmla="*/ 84 w 102"/>
                  <a:gd name="T51" fmla="*/ 36 h 114"/>
                  <a:gd name="T52" fmla="*/ 100 w 102"/>
                  <a:gd name="T53" fmla="*/ 33 h 114"/>
                  <a:gd name="T54" fmla="*/ 96 w 102"/>
                  <a:gd name="T55" fmla="*/ 25 h 114"/>
                  <a:gd name="T56" fmla="*/ 93 w 102"/>
                  <a:gd name="T57" fmla="*/ 19 h 114"/>
                  <a:gd name="T58" fmla="*/ 88 w 102"/>
                  <a:gd name="T59" fmla="*/ 13 h 114"/>
                  <a:gd name="T60" fmla="*/ 84 w 102"/>
                  <a:gd name="T61" fmla="*/ 10 h 114"/>
                  <a:gd name="T62" fmla="*/ 76 w 102"/>
                  <a:gd name="T63" fmla="*/ 5 h 114"/>
                  <a:gd name="T64" fmla="*/ 69 w 102"/>
                  <a:gd name="T65" fmla="*/ 3 h 114"/>
                  <a:gd name="T66" fmla="*/ 61 w 102"/>
                  <a:gd name="T67" fmla="*/ 0 h 114"/>
                  <a:gd name="T68" fmla="*/ 54 w 102"/>
                  <a:gd name="T69" fmla="*/ 0 h 114"/>
                  <a:gd name="T70" fmla="*/ 38 w 102"/>
                  <a:gd name="T71" fmla="*/ 2 h 114"/>
                  <a:gd name="T72" fmla="*/ 25 w 102"/>
                  <a:gd name="T73" fmla="*/ 7 h 114"/>
                  <a:gd name="T74" fmla="*/ 14 w 102"/>
                  <a:gd name="T75" fmla="*/ 15 h 114"/>
                  <a:gd name="T76" fmla="*/ 6 w 102"/>
                  <a:gd name="T77" fmla="*/ 27 h 114"/>
                  <a:gd name="T78" fmla="*/ 1 w 102"/>
                  <a:gd name="T79" fmla="*/ 41 h 114"/>
                  <a:gd name="T80" fmla="*/ 0 w 102"/>
                  <a:gd name="T81" fmla="*/ 57 h 114"/>
                  <a:gd name="T82" fmla="*/ 0 w 102"/>
                  <a:gd name="T83" fmla="*/ 69 h 114"/>
                  <a:gd name="T84" fmla="*/ 3 w 102"/>
                  <a:gd name="T85" fmla="*/ 81 h 114"/>
                  <a:gd name="T86" fmla="*/ 7 w 102"/>
                  <a:gd name="T87" fmla="*/ 90 h 114"/>
                  <a:gd name="T88" fmla="*/ 14 w 102"/>
                  <a:gd name="T89" fmla="*/ 99 h 114"/>
                  <a:gd name="T90" fmla="*/ 21 w 102"/>
                  <a:gd name="T91" fmla="*/ 105 h 114"/>
                  <a:gd name="T92" fmla="*/ 30 w 102"/>
                  <a:gd name="T93" fmla="*/ 110 h 114"/>
                  <a:gd name="T94" fmla="*/ 40 w 102"/>
                  <a:gd name="T95" fmla="*/ 113 h 114"/>
                  <a:gd name="T96" fmla="*/ 53 w 102"/>
                  <a:gd name="T97" fmla="*/ 114 h 114"/>
                  <a:gd name="T98" fmla="*/ 53 w 102"/>
                  <a:gd name="T99" fmla="*/ 113 h 114"/>
                  <a:gd name="T100" fmla="*/ 54 w 102"/>
                  <a:gd name="T101" fmla="*/ 113 h 114"/>
                  <a:gd name="T102" fmla="*/ 56 w 102"/>
                  <a:gd name="T103" fmla="*/ 113 h 114"/>
                  <a:gd name="T104" fmla="*/ 61 w 102"/>
                  <a:gd name="T105" fmla="*/ 113 h 114"/>
                  <a:gd name="T106" fmla="*/ 70 w 102"/>
                  <a:gd name="T107" fmla="*/ 112 h 114"/>
                  <a:gd name="T108" fmla="*/ 77 w 102"/>
                  <a:gd name="T109" fmla="*/ 108 h 114"/>
                  <a:gd name="T110" fmla="*/ 80 w 102"/>
                  <a:gd name="T111" fmla="*/ 106 h 114"/>
                  <a:gd name="T112" fmla="*/ 85 w 102"/>
                  <a:gd name="T113" fmla="*/ 105 h 114"/>
                  <a:gd name="T114" fmla="*/ 90 w 102"/>
                  <a:gd name="T115" fmla="*/ 98 h 114"/>
                  <a:gd name="T116" fmla="*/ 92 w 102"/>
                  <a:gd name="T117" fmla="*/ 95 h 114"/>
                  <a:gd name="T118" fmla="*/ 95 w 102"/>
                  <a:gd name="T119" fmla="*/ 92 h 114"/>
                  <a:gd name="T120" fmla="*/ 96 w 102"/>
                  <a:gd name="T121" fmla="*/ 88 h 114"/>
                  <a:gd name="T122" fmla="*/ 99 w 102"/>
                  <a:gd name="T123" fmla="*/ 84 h 114"/>
                  <a:gd name="T124" fmla="*/ 102 w 102"/>
                  <a:gd name="T125" fmla="*/ 77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02" h="114">
                    <a:moveTo>
                      <a:pt x="102" y="77"/>
                    </a:moveTo>
                    <a:lnTo>
                      <a:pt x="85" y="73"/>
                    </a:lnTo>
                    <a:lnTo>
                      <a:pt x="83" y="77"/>
                    </a:lnTo>
                    <a:lnTo>
                      <a:pt x="80" y="83"/>
                    </a:lnTo>
                    <a:lnTo>
                      <a:pt x="73" y="92"/>
                    </a:lnTo>
                    <a:lnTo>
                      <a:pt x="68" y="95"/>
                    </a:lnTo>
                    <a:lnTo>
                      <a:pt x="63" y="97"/>
                    </a:lnTo>
                    <a:lnTo>
                      <a:pt x="52" y="99"/>
                    </a:lnTo>
                    <a:lnTo>
                      <a:pt x="44" y="98"/>
                    </a:lnTo>
                    <a:lnTo>
                      <a:pt x="38" y="96"/>
                    </a:lnTo>
                    <a:lnTo>
                      <a:pt x="28" y="89"/>
                    </a:lnTo>
                    <a:lnTo>
                      <a:pt x="22" y="82"/>
                    </a:lnTo>
                    <a:lnTo>
                      <a:pt x="19" y="75"/>
                    </a:lnTo>
                    <a:lnTo>
                      <a:pt x="17" y="66"/>
                    </a:lnTo>
                    <a:lnTo>
                      <a:pt x="17" y="57"/>
                    </a:lnTo>
                    <a:lnTo>
                      <a:pt x="17" y="46"/>
                    </a:lnTo>
                    <a:lnTo>
                      <a:pt x="19" y="38"/>
                    </a:lnTo>
                    <a:lnTo>
                      <a:pt x="22" y="31"/>
                    </a:lnTo>
                    <a:lnTo>
                      <a:pt x="28" y="27"/>
                    </a:lnTo>
                    <a:lnTo>
                      <a:pt x="38" y="18"/>
                    </a:lnTo>
                    <a:lnTo>
                      <a:pt x="53" y="15"/>
                    </a:lnTo>
                    <a:lnTo>
                      <a:pt x="63" y="17"/>
                    </a:lnTo>
                    <a:lnTo>
                      <a:pt x="72" y="21"/>
                    </a:lnTo>
                    <a:lnTo>
                      <a:pt x="78" y="27"/>
                    </a:lnTo>
                    <a:lnTo>
                      <a:pt x="80" y="30"/>
                    </a:lnTo>
                    <a:lnTo>
                      <a:pt x="84" y="36"/>
                    </a:lnTo>
                    <a:lnTo>
                      <a:pt x="100" y="33"/>
                    </a:lnTo>
                    <a:lnTo>
                      <a:pt x="96" y="25"/>
                    </a:lnTo>
                    <a:lnTo>
                      <a:pt x="93" y="19"/>
                    </a:lnTo>
                    <a:lnTo>
                      <a:pt x="88" y="13"/>
                    </a:lnTo>
                    <a:lnTo>
                      <a:pt x="84" y="10"/>
                    </a:lnTo>
                    <a:lnTo>
                      <a:pt x="76" y="5"/>
                    </a:lnTo>
                    <a:lnTo>
                      <a:pt x="69" y="3"/>
                    </a:lnTo>
                    <a:lnTo>
                      <a:pt x="61" y="0"/>
                    </a:lnTo>
                    <a:lnTo>
                      <a:pt x="54" y="0"/>
                    </a:lnTo>
                    <a:lnTo>
                      <a:pt x="38" y="2"/>
                    </a:lnTo>
                    <a:lnTo>
                      <a:pt x="25" y="7"/>
                    </a:lnTo>
                    <a:lnTo>
                      <a:pt x="14" y="15"/>
                    </a:lnTo>
                    <a:lnTo>
                      <a:pt x="6" y="27"/>
                    </a:lnTo>
                    <a:lnTo>
                      <a:pt x="1" y="41"/>
                    </a:lnTo>
                    <a:lnTo>
                      <a:pt x="0" y="57"/>
                    </a:lnTo>
                    <a:lnTo>
                      <a:pt x="0" y="69"/>
                    </a:lnTo>
                    <a:lnTo>
                      <a:pt x="3" y="81"/>
                    </a:lnTo>
                    <a:lnTo>
                      <a:pt x="7" y="90"/>
                    </a:lnTo>
                    <a:lnTo>
                      <a:pt x="14" y="99"/>
                    </a:lnTo>
                    <a:lnTo>
                      <a:pt x="21" y="105"/>
                    </a:lnTo>
                    <a:lnTo>
                      <a:pt x="30" y="110"/>
                    </a:lnTo>
                    <a:lnTo>
                      <a:pt x="40" y="113"/>
                    </a:lnTo>
                    <a:lnTo>
                      <a:pt x="53" y="114"/>
                    </a:lnTo>
                    <a:lnTo>
                      <a:pt x="53" y="113"/>
                    </a:lnTo>
                    <a:lnTo>
                      <a:pt x="54" y="113"/>
                    </a:lnTo>
                    <a:lnTo>
                      <a:pt x="56" y="113"/>
                    </a:lnTo>
                    <a:lnTo>
                      <a:pt x="61" y="113"/>
                    </a:lnTo>
                    <a:lnTo>
                      <a:pt x="70" y="112"/>
                    </a:lnTo>
                    <a:lnTo>
                      <a:pt x="77" y="108"/>
                    </a:lnTo>
                    <a:lnTo>
                      <a:pt x="80" y="106"/>
                    </a:lnTo>
                    <a:lnTo>
                      <a:pt x="85" y="105"/>
                    </a:lnTo>
                    <a:lnTo>
                      <a:pt x="90" y="98"/>
                    </a:lnTo>
                    <a:lnTo>
                      <a:pt x="92" y="95"/>
                    </a:lnTo>
                    <a:lnTo>
                      <a:pt x="95" y="92"/>
                    </a:lnTo>
                    <a:lnTo>
                      <a:pt x="96" y="88"/>
                    </a:lnTo>
                    <a:lnTo>
                      <a:pt x="99" y="84"/>
                    </a:lnTo>
                    <a:lnTo>
                      <a:pt x="102" y="77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6" name="Freeform 20">
                <a:extLst>
                  <a:ext uri="{FF2B5EF4-FFF2-40B4-BE49-F238E27FC236}">
                    <a16:creationId xmlns:a16="http://schemas.microsoft.com/office/drawing/2014/main" id="{648F83E4-5CB4-4AFF-9314-696AD27F55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7" y="716"/>
                <a:ext cx="548" cy="444"/>
              </a:xfrm>
              <a:custGeom>
                <a:avLst/>
                <a:gdLst>
                  <a:gd name="T0" fmla="*/ 1448 w 1644"/>
                  <a:gd name="T1" fmla="*/ 391 h 1330"/>
                  <a:gd name="T2" fmla="*/ 1302 w 1644"/>
                  <a:gd name="T3" fmla="*/ 485 h 1330"/>
                  <a:gd name="T4" fmla="*/ 1144 w 1644"/>
                  <a:gd name="T5" fmla="*/ 457 h 1330"/>
                  <a:gd name="T6" fmla="*/ 1085 w 1644"/>
                  <a:gd name="T7" fmla="*/ 486 h 1330"/>
                  <a:gd name="T8" fmla="*/ 1033 w 1644"/>
                  <a:gd name="T9" fmla="*/ 396 h 1330"/>
                  <a:gd name="T10" fmla="*/ 964 w 1644"/>
                  <a:gd name="T11" fmla="*/ 364 h 1330"/>
                  <a:gd name="T12" fmla="*/ 899 w 1644"/>
                  <a:gd name="T13" fmla="*/ 400 h 1330"/>
                  <a:gd name="T14" fmla="*/ 893 w 1644"/>
                  <a:gd name="T15" fmla="*/ 466 h 1330"/>
                  <a:gd name="T16" fmla="*/ 830 w 1644"/>
                  <a:gd name="T17" fmla="*/ 450 h 1330"/>
                  <a:gd name="T18" fmla="*/ 646 w 1644"/>
                  <a:gd name="T19" fmla="*/ 241 h 1330"/>
                  <a:gd name="T20" fmla="*/ 607 w 1644"/>
                  <a:gd name="T21" fmla="*/ 107 h 1330"/>
                  <a:gd name="T22" fmla="*/ 538 w 1644"/>
                  <a:gd name="T23" fmla="*/ 60 h 1330"/>
                  <a:gd name="T24" fmla="*/ 284 w 1644"/>
                  <a:gd name="T25" fmla="*/ 0 h 1330"/>
                  <a:gd name="T26" fmla="*/ 181 w 1644"/>
                  <a:gd name="T27" fmla="*/ 81 h 1330"/>
                  <a:gd name="T28" fmla="*/ 117 w 1644"/>
                  <a:gd name="T29" fmla="*/ 83 h 1330"/>
                  <a:gd name="T30" fmla="*/ 0 w 1644"/>
                  <a:gd name="T31" fmla="*/ 30 h 1330"/>
                  <a:gd name="T32" fmla="*/ 55 w 1644"/>
                  <a:gd name="T33" fmla="*/ 247 h 1330"/>
                  <a:gd name="T34" fmla="*/ 113 w 1644"/>
                  <a:gd name="T35" fmla="*/ 284 h 1330"/>
                  <a:gd name="T36" fmla="*/ 140 w 1644"/>
                  <a:gd name="T37" fmla="*/ 365 h 1330"/>
                  <a:gd name="T38" fmla="*/ 103 w 1644"/>
                  <a:gd name="T39" fmla="*/ 437 h 1330"/>
                  <a:gd name="T40" fmla="*/ 125 w 1644"/>
                  <a:gd name="T41" fmla="*/ 565 h 1330"/>
                  <a:gd name="T42" fmla="*/ 59 w 1644"/>
                  <a:gd name="T43" fmla="*/ 569 h 1330"/>
                  <a:gd name="T44" fmla="*/ 161 w 1644"/>
                  <a:gd name="T45" fmla="*/ 741 h 1330"/>
                  <a:gd name="T46" fmla="*/ 425 w 1644"/>
                  <a:gd name="T47" fmla="*/ 832 h 1330"/>
                  <a:gd name="T48" fmla="*/ 416 w 1644"/>
                  <a:gd name="T49" fmla="*/ 897 h 1330"/>
                  <a:gd name="T50" fmla="*/ 479 w 1644"/>
                  <a:gd name="T51" fmla="*/ 1015 h 1330"/>
                  <a:gd name="T52" fmla="*/ 675 w 1644"/>
                  <a:gd name="T53" fmla="*/ 1050 h 1330"/>
                  <a:gd name="T54" fmla="*/ 795 w 1644"/>
                  <a:gd name="T55" fmla="*/ 1138 h 1330"/>
                  <a:gd name="T56" fmla="*/ 1127 w 1644"/>
                  <a:gd name="T57" fmla="*/ 1262 h 1330"/>
                  <a:gd name="T58" fmla="*/ 1173 w 1644"/>
                  <a:gd name="T59" fmla="*/ 1322 h 1330"/>
                  <a:gd name="T60" fmla="*/ 1253 w 1644"/>
                  <a:gd name="T61" fmla="*/ 1330 h 1330"/>
                  <a:gd name="T62" fmla="*/ 1305 w 1644"/>
                  <a:gd name="T63" fmla="*/ 1290 h 1330"/>
                  <a:gd name="T64" fmla="*/ 1374 w 1644"/>
                  <a:gd name="T65" fmla="*/ 983 h 1330"/>
                  <a:gd name="T66" fmla="*/ 1273 w 1644"/>
                  <a:gd name="T67" fmla="*/ 906 h 1330"/>
                  <a:gd name="T68" fmla="*/ 1207 w 1644"/>
                  <a:gd name="T69" fmla="*/ 897 h 1330"/>
                  <a:gd name="T70" fmla="*/ 1176 w 1644"/>
                  <a:gd name="T71" fmla="*/ 954 h 1330"/>
                  <a:gd name="T72" fmla="*/ 1122 w 1644"/>
                  <a:gd name="T73" fmla="*/ 918 h 1330"/>
                  <a:gd name="T74" fmla="*/ 1161 w 1644"/>
                  <a:gd name="T75" fmla="*/ 860 h 1330"/>
                  <a:gd name="T76" fmla="*/ 1034 w 1644"/>
                  <a:gd name="T77" fmla="*/ 804 h 1330"/>
                  <a:gd name="T78" fmla="*/ 1147 w 1644"/>
                  <a:gd name="T79" fmla="*/ 556 h 1330"/>
                  <a:gd name="T80" fmla="*/ 1167 w 1644"/>
                  <a:gd name="T81" fmla="*/ 620 h 1330"/>
                  <a:gd name="T82" fmla="*/ 1375 w 1644"/>
                  <a:gd name="T83" fmla="*/ 726 h 1330"/>
                  <a:gd name="T84" fmla="*/ 1580 w 1644"/>
                  <a:gd name="T85" fmla="*/ 720 h 1330"/>
                  <a:gd name="T86" fmla="*/ 1613 w 1644"/>
                  <a:gd name="T87" fmla="*/ 659 h 1330"/>
                  <a:gd name="T88" fmla="*/ 1644 w 1644"/>
                  <a:gd name="T89" fmla="*/ 562 h 1330"/>
                  <a:gd name="T90" fmla="*/ 1639 w 1644"/>
                  <a:gd name="T91" fmla="*/ 562 h 1330"/>
                  <a:gd name="T92" fmla="*/ 1448 w 1644"/>
                  <a:gd name="T93" fmla="*/ 391 h 1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644" h="1330">
                    <a:moveTo>
                      <a:pt x="1448" y="391"/>
                    </a:moveTo>
                    <a:lnTo>
                      <a:pt x="1302" y="485"/>
                    </a:lnTo>
                    <a:lnTo>
                      <a:pt x="1144" y="457"/>
                    </a:lnTo>
                    <a:lnTo>
                      <a:pt x="1085" y="486"/>
                    </a:lnTo>
                    <a:lnTo>
                      <a:pt x="1033" y="396"/>
                    </a:lnTo>
                    <a:lnTo>
                      <a:pt x="964" y="364"/>
                    </a:lnTo>
                    <a:lnTo>
                      <a:pt x="899" y="400"/>
                    </a:lnTo>
                    <a:lnTo>
                      <a:pt x="893" y="466"/>
                    </a:lnTo>
                    <a:lnTo>
                      <a:pt x="830" y="450"/>
                    </a:lnTo>
                    <a:lnTo>
                      <a:pt x="646" y="241"/>
                    </a:lnTo>
                    <a:lnTo>
                      <a:pt x="607" y="107"/>
                    </a:lnTo>
                    <a:lnTo>
                      <a:pt x="538" y="60"/>
                    </a:lnTo>
                    <a:lnTo>
                      <a:pt x="284" y="0"/>
                    </a:lnTo>
                    <a:lnTo>
                      <a:pt x="181" y="81"/>
                    </a:lnTo>
                    <a:lnTo>
                      <a:pt x="117" y="83"/>
                    </a:lnTo>
                    <a:lnTo>
                      <a:pt x="0" y="30"/>
                    </a:lnTo>
                    <a:lnTo>
                      <a:pt x="55" y="247"/>
                    </a:lnTo>
                    <a:lnTo>
                      <a:pt x="113" y="284"/>
                    </a:lnTo>
                    <a:lnTo>
                      <a:pt x="140" y="365"/>
                    </a:lnTo>
                    <a:lnTo>
                      <a:pt x="103" y="437"/>
                    </a:lnTo>
                    <a:lnTo>
                      <a:pt x="125" y="565"/>
                    </a:lnTo>
                    <a:lnTo>
                      <a:pt x="59" y="569"/>
                    </a:lnTo>
                    <a:lnTo>
                      <a:pt x="161" y="741"/>
                    </a:lnTo>
                    <a:lnTo>
                      <a:pt x="425" y="832"/>
                    </a:lnTo>
                    <a:lnTo>
                      <a:pt x="416" y="897"/>
                    </a:lnTo>
                    <a:lnTo>
                      <a:pt x="479" y="1015"/>
                    </a:lnTo>
                    <a:lnTo>
                      <a:pt x="675" y="1050"/>
                    </a:lnTo>
                    <a:lnTo>
                      <a:pt x="795" y="1138"/>
                    </a:lnTo>
                    <a:lnTo>
                      <a:pt x="1127" y="1262"/>
                    </a:lnTo>
                    <a:lnTo>
                      <a:pt x="1173" y="1322"/>
                    </a:lnTo>
                    <a:lnTo>
                      <a:pt x="1253" y="1330"/>
                    </a:lnTo>
                    <a:lnTo>
                      <a:pt x="1305" y="1290"/>
                    </a:lnTo>
                    <a:lnTo>
                      <a:pt x="1374" y="983"/>
                    </a:lnTo>
                    <a:lnTo>
                      <a:pt x="1273" y="906"/>
                    </a:lnTo>
                    <a:lnTo>
                      <a:pt x="1207" y="897"/>
                    </a:lnTo>
                    <a:lnTo>
                      <a:pt x="1176" y="954"/>
                    </a:lnTo>
                    <a:lnTo>
                      <a:pt x="1122" y="918"/>
                    </a:lnTo>
                    <a:lnTo>
                      <a:pt x="1161" y="860"/>
                    </a:lnTo>
                    <a:lnTo>
                      <a:pt x="1034" y="804"/>
                    </a:lnTo>
                    <a:lnTo>
                      <a:pt x="1147" y="556"/>
                    </a:lnTo>
                    <a:lnTo>
                      <a:pt x="1167" y="620"/>
                    </a:lnTo>
                    <a:lnTo>
                      <a:pt x="1375" y="726"/>
                    </a:lnTo>
                    <a:lnTo>
                      <a:pt x="1580" y="720"/>
                    </a:lnTo>
                    <a:lnTo>
                      <a:pt x="1613" y="659"/>
                    </a:lnTo>
                    <a:lnTo>
                      <a:pt x="1644" y="562"/>
                    </a:lnTo>
                    <a:lnTo>
                      <a:pt x="1639" y="562"/>
                    </a:lnTo>
                    <a:lnTo>
                      <a:pt x="1448" y="391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7" name="Freeform 21">
                <a:extLst>
                  <a:ext uri="{FF2B5EF4-FFF2-40B4-BE49-F238E27FC236}">
                    <a16:creationId xmlns:a16="http://schemas.microsoft.com/office/drawing/2014/main" id="{E76671B2-06B0-40C4-AF35-665BB0E228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2" y="902"/>
                <a:ext cx="380" cy="440"/>
              </a:xfrm>
              <a:custGeom>
                <a:avLst/>
                <a:gdLst>
                  <a:gd name="T0" fmla="*/ 341 w 1141"/>
                  <a:gd name="T1" fmla="*/ 170 h 1320"/>
                  <a:gd name="T2" fmla="*/ 133 w 1141"/>
                  <a:gd name="T3" fmla="*/ 64 h 1320"/>
                  <a:gd name="T4" fmla="*/ 113 w 1141"/>
                  <a:gd name="T5" fmla="*/ 0 h 1320"/>
                  <a:gd name="T6" fmla="*/ 0 w 1141"/>
                  <a:gd name="T7" fmla="*/ 248 h 1320"/>
                  <a:gd name="T8" fmla="*/ 127 w 1141"/>
                  <a:gd name="T9" fmla="*/ 304 h 1320"/>
                  <a:gd name="T10" fmla="*/ 88 w 1141"/>
                  <a:gd name="T11" fmla="*/ 362 h 1320"/>
                  <a:gd name="T12" fmla="*/ 142 w 1141"/>
                  <a:gd name="T13" fmla="*/ 398 h 1320"/>
                  <a:gd name="T14" fmla="*/ 173 w 1141"/>
                  <a:gd name="T15" fmla="*/ 341 h 1320"/>
                  <a:gd name="T16" fmla="*/ 239 w 1141"/>
                  <a:gd name="T17" fmla="*/ 350 h 1320"/>
                  <a:gd name="T18" fmla="*/ 340 w 1141"/>
                  <a:gd name="T19" fmla="*/ 427 h 1320"/>
                  <a:gd name="T20" fmla="*/ 271 w 1141"/>
                  <a:gd name="T21" fmla="*/ 734 h 1320"/>
                  <a:gd name="T22" fmla="*/ 219 w 1141"/>
                  <a:gd name="T23" fmla="*/ 774 h 1320"/>
                  <a:gd name="T24" fmla="*/ 139 w 1141"/>
                  <a:gd name="T25" fmla="*/ 766 h 1320"/>
                  <a:gd name="T26" fmla="*/ 182 w 1141"/>
                  <a:gd name="T27" fmla="*/ 797 h 1320"/>
                  <a:gd name="T28" fmla="*/ 183 w 1141"/>
                  <a:gd name="T29" fmla="*/ 797 h 1320"/>
                  <a:gd name="T30" fmla="*/ 153 w 1141"/>
                  <a:gd name="T31" fmla="*/ 1026 h 1320"/>
                  <a:gd name="T32" fmla="*/ 272 w 1141"/>
                  <a:gd name="T33" fmla="*/ 1078 h 1320"/>
                  <a:gd name="T34" fmla="*/ 343 w 1141"/>
                  <a:gd name="T35" fmla="*/ 1082 h 1320"/>
                  <a:gd name="T36" fmla="*/ 538 w 1141"/>
                  <a:gd name="T37" fmla="*/ 1211 h 1320"/>
                  <a:gd name="T38" fmla="*/ 546 w 1141"/>
                  <a:gd name="T39" fmla="*/ 1274 h 1320"/>
                  <a:gd name="T40" fmla="*/ 642 w 1141"/>
                  <a:gd name="T41" fmla="*/ 1320 h 1320"/>
                  <a:gd name="T42" fmla="*/ 775 w 1141"/>
                  <a:gd name="T43" fmla="*/ 1006 h 1320"/>
                  <a:gd name="T44" fmla="*/ 809 w 1141"/>
                  <a:gd name="T45" fmla="*/ 645 h 1320"/>
                  <a:gd name="T46" fmla="*/ 1050 w 1141"/>
                  <a:gd name="T47" fmla="*/ 332 h 1320"/>
                  <a:gd name="T48" fmla="*/ 1141 w 1141"/>
                  <a:gd name="T49" fmla="*/ 87 h 1320"/>
                  <a:gd name="T50" fmla="*/ 944 w 1141"/>
                  <a:gd name="T51" fmla="*/ 18 h 1320"/>
                  <a:gd name="T52" fmla="*/ 610 w 1141"/>
                  <a:gd name="T53" fmla="*/ 6 h 1320"/>
                  <a:gd name="T54" fmla="*/ 579 w 1141"/>
                  <a:gd name="T55" fmla="*/ 103 h 1320"/>
                  <a:gd name="T56" fmla="*/ 546 w 1141"/>
                  <a:gd name="T57" fmla="*/ 164 h 1320"/>
                  <a:gd name="T58" fmla="*/ 341 w 1141"/>
                  <a:gd name="T59" fmla="*/ 170 h 1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41" h="1320">
                    <a:moveTo>
                      <a:pt x="341" y="170"/>
                    </a:moveTo>
                    <a:lnTo>
                      <a:pt x="133" y="64"/>
                    </a:lnTo>
                    <a:lnTo>
                      <a:pt x="113" y="0"/>
                    </a:lnTo>
                    <a:lnTo>
                      <a:pt x="0" y="248"/>
                    </a:lnTo>
                    <a:lnTo>
                      <a:pt x="127" y="304"/>
                    </a:lnTo>
                    <a:lnTo>
                      <a:pt x="88" y="362"/>
                    </a:lnTo>
                    <a:lnTo>
                      <a:pt x="142" y="398"/>
                    </a:lnTo>
                    <a:lnTo>
                      <a:pt x="173" y="341"/>
                    </a:lnTo>
                    <a:lnTo>
                      <a:pt x="239" y="350"/>
                    </a:lnTo>
                    <a:lnTo>
                      <a:pt x="340" y="427"/>
                    </a:lnTo>
                    <a:lnTo>
                      <a:pt x="271" y="734"/>
                    </a:lnTo>
                    <a:lnTo>
                      <a:pt x="219" y="774"/>
                    </a:lnTo>
                    <a:lnTo>
                      <a:pt x="139" y="766"/>
                    </a:lnTo>
                    <a:lnTo>
                      <a:pt x="182" y="797"/>
                    </a:lnTo>
                    <a:lnTo>
                      <a:pt x="183" y="797"/>
                    </a:lnTo>
                    <a:lnTo>
                      <a:pt x="153" y="1026"/>
                    </a:lnTo>
                    <a:lnTo>
                      <a:pt x="272" y="1078"/>
                    </a:lnTo>
                    <a:lnTo>
                      <a:pt x="343" y="1082"/>
                    </a:lnTo>
                    <a:lnTo>
                      <a:pt x="538" y="1211"/>
                    </a:lnTo>
                    <a:lnTo>
                      <a:pt x="546" y="1274"/>
                    </a:lnTo>
                    <a:lnTo>
                      <a:pt x="642" y="1320"/>
                    </a:lnTo>
                    <a:lnTo>
                      <a:pt x="775" y="1006"/>
                    </a:lnTo>
                    <a:lnTo>
                      <a:pt x="809" y="645"/>
                    </a:lnTo>
                    <a:lnTo>
                      <a:pt x="1050" y="332"/>
                    </a:lnTo>
                    <a:lnTo>
                      <a:pt x="1141" y="87"/>
                    </a:lnTo>
                    <a:lnTo>
                      <a:pt x="944" y="18"/>
                    </a:lnTo>
                    <a:lnTo>
                      <a:pt x="610" y="6"/>
                    </a:lnTo>
                    <a:lnTo>
                      <a:pt x="579" y="103"/>
                    </a:lnTo>
                    <a:lnTo>
                      <a:pt x="546" y="164"/>
                    </a:lnTo>
                    <a:lnTo>
                      <a:pt x="341" y="17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8" name="Freeform 22">
                <a:extLst>
                  <a:ext uri="{FF2B5EF4-FFF2-40B4-BE49-F238E27FC236}">
                    <a16:creationId xmlns:a16="http://schemas.microsoft.com/office/drawing/2014/main" id="{158C271C-F62D-4148-B2F0-7CCD1E9C37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7" y="704"/>
                <a:ext cx="536" cy="557"/>
              </a:xfrm>
              <a:custGeom>
                <a:avLst/>
                <a:gdLst>
                  <a:gd name="T0" fmla="*/ 870 w 1607"/>
                  <a:gd name="T1" fmla="*/ 1053 h 1672"/>
                  <a:gd name="T2" fmla="*/ 807 w 1607"/>
                  <a:gd name="T3" fmla="*/ 935 h 1672"/>
                  <a:gd name="T4" fmla="*/ 816 w 1607"/>
                  <a:gd name="T5" fmla="*/ 870 h 1672"/>
                  <a:gd name="T6" fmla="*/ 552 w 1607"/>
                  <a:gd name="T7" fmla="*/ 779 h 1672"/>
                  <a:gd name="T8" fmla="*/ 450 w 1607"/>
                  <a:gd name="T9" fmla="*/ 607 h 1672"/>
                  <a:gd name="T10" fmla="*/ 516 w 1607"/>
                  <a:gd name="T11" fmla="*/ 603 h 1672"/>
                  <a:gd name="T12" fmla="*/ 494 w 1607"/>
                  <a:gd name="T13" fmla="*/ 475 h 1672"/>
                  <a:gd name="T14" fmla="*/ 531 w 1607"/>
                  <a:gd name="T15" fmla="*/ 403 h 1672"/>
                  <a:gd name="T16" fmla="*/ 504 w 1607"/>
                  <a:gd name="T17" fmla="*/ 322 h 1672"/>
                  <a:gd name="T18" fmla="*/ 446 w 1607"/>
                  <a:gd name="T19" fmla="*/ 285 h 1672"/>
                  <a:gd name="T20" fmla="*/ 391 w 1607"/>
                  <a:gd name="T21" fmla="*/ 68 h 1672"/>
                  <a:gd name="T22" fmla="*/ 386 w 1607"/>
                  <a:gd name="T23" fmla="*/ 67 h 1672"/>
                  <a:gd name="T24" fmla="*/ 383 w 1607"/>
                  <a:gd name="T25" fmla="*/ 65 h 1672"/>
                  <a:gd name="T26" fmla="*/ 308 w 1607"/>
                  <a:gd name="T27" fmla="*/ 0 h 1672"/>
                  <a:gd name="T28" fmla="*/ 150 w 1607"/>
                  <a:gd name="T29" fmla="*/ 0 h 1672"/>
                  <a:gd name="T30" fmla="*/ 122 w 1607"/>
                  <a:gd name="T31" fmla="*/ 64 h 1672"/>
                  <a:gd name="T32" fmla="*/ 0 w 1607"/>
                  <a:gd name="T33" fmla="*/ 80 h 1672"/>
                  <a:gd name="T34" fmla="*/ 30 w 1607"/>
                  <a:gd name="T35" fmla="*/ 202 h 1672"/>
                  <a:gd name="T36" fmla="*/ 153 w 1607"/>
                  <a:gd name="T37" fmla="*/ 154 h 1672"/>
                  <a:gd name="T38" fmla="*/ 254 w 1607"/>
                  <a:gd name="T39" fmla="*/ 267 h 1672"/>
                  <a:gd name="T40" fmla="*/ 281 w 1607"/>
                  <a:gd name="T41" fmla="*/ 329 h 1672"/>
                  <a:gd name="T42" fmla="*/ 247 w 1607"/>
                  <a:gd name="T43" fmla="*/ 463 h 1672"/>
                  <a:gd name="T44" fmla="*/ 360 w 1607"/>
                  <a:gd name="T45" fmla="*/ 727 h 1672"/>
                  <a:gd name="T46" fmla="*/ 339 w 1607"/>
                  <a:gd name="T47" fmla="*/ 790 h 1672"/>
                  <a:gd name="T48" fmla="*/ 288 w 1607"/>
                  <a:gd name="T49" fmla="*/ 1106 h 1672"/>
                  <a:gd name="T50" fmla="*/ 317 w 1607"/>
                  <a:gd name="T51" fmla="*/ 1304 h 1672"/>
                  <a:gd name="T52" fmla="*/ 279 w 1607"/>
                  <a:gd name="T53" fmla="*/ 1369 h 1672"/>
                  <a:gd name="T54" fmla="*/ 337 w 1607"/>
                  <a:gd name="T55" fmla="*/ 1415 h 1672"/>
                  <a:gd name="T56" fmla="*/ 333 w 1607"/>
                  <a:gd name="T57" fmla="*/ 1480 h 1672"/>
                  <a:gd name="T58" fmla="*/ 464 w 1607"/>
                  <a:gd name="T59" fmla="*/ 1494 h 1672"/>
                  <a:gd name="T60" fmla="*/ 462 w 1607"/>
                  <a:gd name="T61" fmla="*/ 1561 h 1672"/>
                  <a:gd name="T62" fmla="*/ 556 w 1607"/>
                  <a:gd name="T63" fmla="*/ 1672 h 1672"/>
                  <a:gd name="T64" fmla="*/ 688 w 1607"/>
                  <a:gd name="T65" fmla="*/ 1655 h 1672"/>
                  <a:gd name="T66" fmla="*/ 714 w 1607"/>
                  <a:gd name="T67" fmla="*/ 1592 h 1672"/>
                  <a:gd name="T68" fmla="*/ 838 w 1607"/>
                  <a:gd name="T69" fmla="*/ 1546 h 1672"/>
                  <a:gd name="T70" fmla="*/ 893 w 1607"/>
                  <a:gd name="T71" fmla="*/ 1586 h 1672"/>
                  <a:gd name="T72" fmla="*/ 1031 w 1607"/>
                  <a:gd name="T73" fmla="*/ 1563 h 1672"/>
                  <a:gd name="T74" fmla="*/ 1153 w 1607"/>
                  <a:gd name="T75" fmla="*/ 1477 h 1672"/>
                  <a:gd name="T76" fmla="*/ 1189 w 1607"/>
                  <a:gd name="T77" fmla="*/ 1538 h 1672"/>
                  <a:gd name="T78" fmla="*/ 1329 w 1607"/>
                  <a:gd name="T79" fmla="*/ 1574 h 1672"/>
                  <a:gd name="T80" fmla="*/ 1573 w 1607"/>
                  <a:gd name="T81" fmla="*/ 1400 h 1672"/>
                  <a:gd name="T82" fmla="*/ 1607 w 1607"/>
                  <a:gd name="T83" fmla="*/ 1391 h 1672"/>
                  <a:gd name="T84" fmla="*/ 1564 w 1607"/>
                  <a:gd name="T85" fmla="*/ 1360 h 1672"/>
                  <a:gd name="T86" fmla="*/ 1518 w 1607"/>
                  <a:gd name="T87" fmla="*/ 1300 h 1672"/>
                  <a:gd name="T88" fmla="*/ 1186 w 1607"/>
                  <a:gd name="T89" fmla="*/ 1176 h 1672"/>
                  <a:gd name="T90" fmla="*/ 1066 w 1607"/>
                  <a:gd name="T91" fmla="*/ 1088 h 1672"/>
                  <a:gd name="T92" fmla="*/ 870 w 1607"/>
                  <a:gd name="T93" fmla="*/ 1053 h 1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607" h="1672">
                    <a:moveTo>
                      <a:pt x="870" y="1053"/>
                    </a:moveTo>
                    <a:lnTo>
                      <a:pt x="807" y="935"/>
                    </a:lnTo>
                    <a:lnTo>
                      <a:pt x="816" y="870"/>
                    </a:lnTo>
                    <a:lnTo>
                      <a:pt x="552" y="779"/>
                    </a:lnTo>
                    <a:lnTo>
                      <a:pt x="450" y="607"/>
                    </a:lnTo>
                    <a:lnTo>
                      <a:pt x="516" y="603"/>
                    </a:lnTo>
                    <a:lnTo>
                      <a:pt x="494" y="475"/>
                    </a:lnTo>
                    <a:lnTo>
                      <a:pt x="531" y="403"/>
                    </a:lnTo>
                    <a:lnTo>
                      <a:pt x="504" y="322"/>
                    </a:lnTo>
                    <a:lnTo>
                      <a:pt x="446" y="285"/>
                    </a:lnTo>
                    <a:lnTo>
                      <a:pt x="391" y="68"/>
                    </a:lnTo>
                    <a:lnTo>
                      <a:pt x="386" y="67"/>
                    </a:lnTo>
                    <a:lnTo>
                      <a:pt x="383" y="65"/>
                    </a:lnTo>
                    <a:lnTo>
                      <a:pt x="308" y="0"/>
                    </a:lnTo>
                    <a:lnTo>
                      <a:pt x="150" y="0"/>
                    </a:lnTo>
                    <a:lnTo>
                      <a:pt x="122" y="64"/>
                    </a:lnTo>
                    <a:lnTo>
                      <a:pt x="0" y="80"/>
                    </a:lnTo>
                    <a:lnTo>
                      <a:pt x="30" y="202"/>
                    </a:lnTo>
                    <a:lnTo>
                      <a:pt x="153" y="154"/>
                    </a:lnTo>
                    <a:lnTo>
                      <a:pt x="254" y="267"/>
                    </a:lnTo>
                    <a:lnTo>
                      <a:pt x="281" y="329"/>
                    </a:lnTo>
                    <a:lnTo>
                      <a:pt x="247" y="463"/>
                    </a:lnTo>
                    <a:lnTo>
                      <a:pt x="360" y="727"/>
                    </a:lnTo>
                    <a:lnTo>
                      <a:pt x="339" y="790"/>
                    </a:lnTo>
                    <a:lnTo>
                      <a:pt x="288" y="1106"/>
                    </a:lnTo>
                    <a:lnTo>
                      <a:pt x="317" y="1304"/>
                    </a:lnTo>
                    <a:lnTo>
                      <a:pt x="279" y="1369"/>
                    </a:lnTo>
                    <a:lnTo>
                      <a:pt x="337" y="1415"/>
                    </a:lnTo>
                    <a:lnTo>
                      <a:pt x="333" y="1480"/>
                    </a:lnTo>
                    <a:lnTo>
                      <a:pt x="464" y="1494"/>
                    </a:lnTo>
                    <a:lnTo>
                      <a:pt x="462" y="1561"/>
                    </a:lnTo>
                    <a:lnTo>
                      <a:pt x="556" y="1672"/>
                    </a:lnTo>
                    <a:lnTo>
                      <a:pt x="688" y="1655"/>
                    </a:lnTo>
                    <a:lnTo>
                      <a:pt x="714" y="1592"/>
                    </a:lnTo>
                    <a:lnTo>
                      <a:pt x="838" y="1546"/>
                    </a:lnTo>
                    <a:lnTo>
                      <a:pt x="893" y="1586"/>
                    </a:lnTo>
                    <a:lnTo>
                      <a:pt x="1031" y="1563"/>
                    </a:lnTo>
                    <a:lnTo>
                      <a:pt x="1153" y="1477"/>
                    </a:lnTo>
                    <a:lnTo>
                      <a:pt x="1189" y="1538"/>
                    </a:lnTo>
                    <a:lnTo>
                      <a:pt x="1329" y="1574"/>
                    </a:lnTo>
                    <a:lnTo>
                      <a:pt x="1573" y="1400"/>
                    </a:lnTo>
                    <a:lnTo>
                      <a:pt x="1607" y="1391"/>
                    </a:lnTo>
                    <a:lnTo>
                      <a:pt x="1564" y="1360"/>
                    </a:lnTo>
                    <a:lnTo>
                      <a:pt x="1518" y="1300"/>
                    </a:lnTo>
                    <a:lnTo>
                      <a:pt x="1186" y="1176"/>
                    </a:lnTo>
                    <a:lnTo>
                      <a:pt x="1066" y="1088"/>
                    </a:lnTo>
                    <a:lnTo>
                      <a:pt x="870" y="1053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59" name="Freeform 23">
                <a:extLst>
                  <a:ext uri="{FF2B5EF4-FFF2-40B4-BE49-F238E27FC236}">
                    <a16:creationId xmlns:a16="http://schemas.microsoft.com/office/drawing/2014/main" id="{A995B77D-3AA8-4441-9A40-56AE2E448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8" y="1167"/>
                <a:ext cx="565" cy="335"/>
              </a:xfrm>
              <a:custGeom>
                <a:avLst/>
                <a:gdLst>
                  <a:gd name="T0" fmla="*/ 1149 w 1693"/>
                  <a:gd name="T1" fmla="*/ 86 h 1004"/>
                  <a:gd name="T2" fmla="*/ 1027 w 1693"/>
                  <a:gd name="T3" fmla="*/ 172 h 1004"/>
                  <a:gd name="T4" fmla="*/ 889 w 1693"/>
                  <a:gd name="T5" fmla="*/ 195 h 1004"/>
                  <a:gd name="T6" fmla="*/ 834 w 1693"/>
                  <a:gd name="T7" fmla="*/ 155 h 1004"/>
                  <a:gd name="T8" fmla="*/ 710 w 1693"/>
                  <a:gd name="T9" fmla="*/ 201 h 1004"/>
                  <a:gd name="T10" fmla="*/ 684 w 1693"/>
                  <a:gd name="T11" fmla="*/ 264 h 1004"/>
                  <a:gd name="T12" fmla="*/ 552 w 1693"/>
                  <a:gd name="T13" fmla="*/ 281 h 1004"/>
                  <a:gd name="T14" fmla="*/ 458 w 1693"/>
                  <a:gd name="T15" fmla="*/ 170 h 1004"/>
                  <a:gd name="T16" fmla="*/ 460 w 1693"/>
                  <a:gd name="T17" fmla="*/ 103 h 1004"/>
                  <a:gd name="T18" fmla="*/ 329 w 1693"/>
                  <a:gd name="T19" fmla="*/ 89 h 1004"/>
                  <a:gd name="T20" fmla="*/ 284 w 1693"/>
                  <a:gd name="T21" fmla="*/ 142 h 1004"/>
                  <a:gd name="T22" fmla="*/ 215 w 1693"/>
                  <a:gd name="T23" fmla="*/ 130 h 1004"/>
                  <a:gd name="T24" fmla="*/ 56 w 1693"/>
                  <a:gd name="T25" fmla="*/ 209 h 1004"/>
                  <a:gd name="T26" fmla="*/ 0 w 1693"/>
                  <a:gd name="T27" fmla="*/ 263 h 1004"/>
                  <a:gd name="T28" fmla="*/ 295 w 1693"/>
                  <a:gd name="T29" fmla="*/ 481 h 1004"/>
                  <a:gd name="T30" fmla="*/ 254 w 1693"/>
                  <a:gd name="T31" fmla="*/ 677 h 1004"/>
                  <a:gd name="T32" fmla="*/ 380 w 1693"/>
                  <a:gd name="T33" fmla="*/ 784 h 1004"/>
                  <a:gd name="T34" fmla="*/ 386 w 1693"/>
                  <a:gd name="T35" fmla="*/ 856 h 1004"/>
                  <a:gd name="T36" fmla="*/ 446 w 1693"/>
                  <a:gd name="T37" fmla="*/ 832 h 1004"/>
                  <a:gd name="T38" fmla="*/ 476 w 1693"/>
                  <a:gd name="T39" fmla="*/ 890 h 1004"/>
                  <a:gd name="T40" fmla="*/ 476 w 1693"/>
                  <a:gd name="T41" fmla="*/ 891 h 1004"/>
                  <a:gd name="T42" fmla="*/ 663 w 1693"/>
                  <a:gd name="T43" fmla="*/ 759 h 1004"/>
                  <a:gd name="T44" fmla="*/ 824 w 1693"/>
                  <a:gd name="T45" fmla="*/ 856 h 1004"/>
                  <a:gd name="T46" fmla="*/ 955 w 1693"/>
                  <a:gd name="T47" fmla="*/ 820 h 1004"/>
                  <a:gd name="T48" fmla="*/ 1067 w 1693"/>
                  <a:gd name="T49" fmla="*/ 903 h 1004"/>
                  <a:gd name="T50" fmla="*/ 1185 w 1693"/>
                  <a:gd name="T51" fmla="*/ 852 h 1004"/>
                  <a:gd name="T52" fmla="*/ 1378 w 1693"/>
                  <a:gd name="T53" fmla="*/ 1004 h 1004"/>
                  <a:gd name="T54" fmla="*/ 1400 w 1693"/>
                  <a:gd name="T55" fmla="*/ 989 h 1004"/>
                  <a:gd name="T56" fmla="*/ 1463 w 1693"/>
                  <a:gd name="T57" fmla="*/ 934 h 1004"/>
                  <a:gd name="T58" fmla="*/ 1464 w 1693"/>
                  <a:gd name="T59" fmla="*/ 792 h 1004"/>
                  <a:gd name="T60" fmla="*/ 1573 w 1693"/>
                  <a:gd name="T61" fmla="*/ 613 h 1004"/>
                  <a:gd name="T62" fmla="*/ 1667 w 1693"/>
                  <a:gd name="T63" fmla="*/ 302 h 1004"/>
                  <a:gd name="T64" fmla="*/ 1693 w 1693"/>
                  <a:gd name="T65" fmla="*/ 281 h 1004"/>
                  <a:gd name="T66" fmla="*/ 1574 w 1693"/>
                  <a:gd name="T67" fmla="*/ 229 h 1004"/>
                  <a:gd name="T68" fmla="*/ 1604 w 1693"/>
                  <a:gd name="T69" fmla="*/ 0 h 1004"/>
                  <a:gd name="T70" fmla="*/ 1603 w 1693"/>
                  <a:gd name="T71" fmla="*/ 0 h 1004"/>
                  <a:gd name="T72" fmla="*/ 1569 w 1693"/>
                  <a:gd name="T73" fmla="*/ 9 h 1004"/>
                  <a:gd name="T74" fmla="*/ 1325 w 1693"/>
                  <a:gd name="T75" fmla="*/ 183 h 1004"/>
                  <a:gd name="T76" fmla="*/ 1185 w 1693"/>
                  <a:gd name="T77" fmla="*/ 147 h 1004"/>
                  <a:gd name="T78" fmla="*/ 1149 w 1693"/>
                  <a:gd name="T79" fmla="*/ 86 h 1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93" h="1004">
                    <a:moveTo>
                      <a:pt x="1149" y="86"/>
                    </a:moveTo>
                    <a:lnTo>
                      <a:pt x="1027" y="172"/>
                    </a:lnTo>
                    <a:lnTo>
                      <a:pt x="889" y="195"/>
                    </a:lnTo>
                    <a:lnTo>
                      <a:pt x="834" y="155"/>
                    </a:lnTo>
                    <a:lnTo>
                      <a:pt x="710" y="201"/>
                    </a:lnTo>
                    <a:lnTo>
                      <a:pt x="684" y="264"/>
                    </a:lnTo>
                    <a:lnTo>
                      <a:pt x="552" y="281"/>
                    </a:lnTo>
                    <a:lnTo>
                      <a:pt x="458" y="170"/>
                    </a:lnTo>
                    <a:lnTo>
                      <a:pt x="460" y="103"/>
                    </a:lnTo>
                    <a:lnTo>
                      <a:pt x="329" y="89"/>
                    </a:lnTo>
                    <a:lnTo>
                      <a:pt x="284" y="142"/>
                    </a:lnTo>
                    <a:lnTo>
                      <a:pt x="215" y="130"/>
                    </a:lnTo>
                    <a:lnTo>
                      <a:pt x="56" y="209"/>
                    </a:lnTo>
                    <a:lnTo>
                      <a:pt x="0" y="263"/>
                    </a:lnTo>
                    <a:lnTo>
                      <a:pt x="295" y="481"/>
                    </a:lnTo>
                    <a:lnTo>
                      <a:pt x="254" y="677"/>
                    </a:lnTo>
                    <a:lnTo>
                      <a:pt x="380" y="784"/>
                    </a:lnTo>
                    <a:lnTo>
                      <a:pt x="386" y="856"/>
                    </a:lnTo>
                    <a:lnTo>
                      <a:pt x="446" y="832"/>
                    </a:lnTo>
                    <a:lnTo>
                      <a:pt x="476" y="890"/>
                    </a:lnTo>
                    <a:lnTo>
                      <a:pt x="476" y="891"/>
                    </a:lnTo>
                    <a:lnTo>
                      <a:pt x="663" y="759"/>
                    </a:lnTo>
                    <a:lnTo>
                      <a:pt x="824" y="856"/>
                    </a:lnTo>
                    <a:lnTo>
                      <a:pt x="955" y="820"/>
                    </a:lnTo>
                    <a:lnTo>
                      <a:pt x="1067" y="903"/>
                    </a:lnTo>
                    <a:lnTo>
                      <a:pt x="1185" y="852"/>
                    </a:lnTo>
                    <a:lnTo>
                      <a:pt x="1378" y="1004"/>
                    </a:lnTo>
                    <a:lnTo>
                      <a:pt x="1400" y="989"/>
                    </a:lnTo>
                    <a:lnTo>
                      <a:pt x="1463" y="934"/>
                    </a:lnTo>
                    <a:lnTo>
                      <a:pt x="1464" y="792"/>
                    </a:lnTo>
                    <a:lnTo>
                      <a:pt x="1573" y="613"/>
                    </a:lnTo>
                    <a:lnTo>
                      <a:pt x="1667" y="302"/>
                    </a:lnTo>
                    <a:lnTo>
                      <a:pt x="1693" y="281"/>
                    </a:lnTo>
                    <a:lnTo>
                      <a:pt x="1574" y="229"/>
                    </a:lnTo>
                    <a:lnTo>
                      <a:pt x="1604" y="0"/>
                    </a:lnTo>
                    <a:lnTo>
                      <a:pt x="1603" y="0"/>
                    </a:lnTo>
                    <a:lnTo>
                      <a:pt x="1569" y="9"/>
                    </a:lnTo>
                    <a:lnTo>
                      <a:pt x="1325" y="183"/>
                    </a:lnTo>
                    <a:lnTo>
                      <a:pt x="1185" y="147"/>
                    </a:lnTo>
                    <a:lnTo>
                      <a:pt x="1149" y="86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0" name="Freeform 24">
                <a:extLst>
                  <a:ext uri="{FF2B5EF4-FFF2-40B4-BE49-F238E27FC236}">
                    <a16:creationId xmlns:a16="http://schemas.microsoft.com/office/drawing/2014/main" id="{57B453A2-0A7B-49C3-B534-762EA527A7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" y="1420"/>
                <a:ext cx="458" cy="358"/>
              </a:xfrm>
              <a:custGeom>
                <a:avLst/>
                <a:gdLst>
                  <a:gd name="T0" fmla="*/ 947 w 1375"/>
                  <a:gd name="T1" fmla="*/ 61 h 1074"/>
                  <a:gd name="T2" fmla="*/ 816 w 1375"/>
                  <a:gd name="T3" fmla="*/ 97 h 1074"/>
                  <a:gd name="T4" fmla="*/ 655 w 1375"/>
                  <a:gd name="T5" fmla="*/ 0 h 1074"/>
                  <a:gd name="T6" fmla="*/ 468 w 1375"/>
                  <a:gd name="T7" fmla="*/ 132 h 1074"/>
                  <a:gd name="T8" fmla="*/ 473 w 1375"/>
                  <a:gd name="T9" fmla="*/ 165 h 1074"/>
                  <a:gd name="T10" fmla="*/ 421 w 1375"/>
                  <a:gd name="T11" fmla="*/ 238 h 1074"/>
                  <a:gd name="T12" fmla="*/ 356 w 1375"/>
                  <a:gd name="T13" fmla="*/ 230 h 1074"/>
                  <a:gd name="T14" fmla="*/ 307 w 1375"/>
                  <a:gd name="T15" fmla="*/ 286 h 1074"/>
                  <a:gd name="T16" fmla="*/ 300 w 1375"/>
                  <a:gd name="T17" fmla="*/ 477 h 1074"/>
                  <a:gd name="T18" fmla="*/ 229 w 1375"/>
                  <a:gd name="T19" fmla="*/ 500 h 1074"/>
                  <a:gd name="T20" fmla="*/ 179 w 1375"/>
                  <a:gd name="T21" fmla="*/ 459 h 1074"/>
                  <a:gd name="T22" fmla="*/ 28 w 1375"/>
                  <a:gd name="T23" fmla="*/ 548 h 1074"/>
                  <a:gd name="T24" fmla="*/ 0 w 1375"/>
                  <a:gd name="T25" fmla="*/ 606 h 1074"/>
                  <a:gd name="T26" fmla="*/ 2 w 1375"/>
                  <a:gd name="T27" fmla="*/ 606 h 1074"/>
                  <a:gd name="T28" fmla="*/ 64 w 1375"/>
                  <a:gd name="T29" fmla="*/ 568 h 1074"/>
                  <a:gd name="T30" fmla="*/ 110 w 1375"/>
                  <a:gd name="T31" fmla="*/ 638 h 1074"/>
                  <a:gd name="T32" fmla="*/ 114 w 1375"/>
                  <a:gd name="T33" fmla="*/ 712 h 1074"/>
                  <a:gd name="T34" fmla="*/ 6 w 1375"/>
                  <a:gd name="T35" fmla="*/ 805 h 1074"/>
                  <a:gd name="T36" fmla="*/ 66 w 1375"/>
                  <a:gd name="T37" fmla="*/ 838 h 1074"/>
                  <a:gd name="T38" fmla="*/ 156 w 1375"/>
                  <a:gd name="T39" fmla="*/ 1025 h 1074"/>
                  <a:gd name="T40" fmla="*/ 209 w 1375"/>
                  <a:gd name="T41" fmla="*/ 1072 h 1074"/>
                  <a:gd name="T42" fmla="*/ 334 w 1375"/>
                  <a:gd name="T43" fmla="*/ 1074 h 1074"/>
                  <a:gd name="T44" fmla="*/ 847 w 1375"/>
                  <a:gd name="T45" fmla="*/ 840 h 1074"/>
                  <a:gd name="T46" fmla="*/ 916 w 1375"/>
                  <a:gd name="T47" fmla="*/ 731 h 1074"/>
                  <a:gd name="T48" fmla="*/ 1044 w 1375"/>
                  <a:gd name="T49" fmla="*/ 687 h 1074"/>
                  <a:gd name="T50" fmla="*/ 1108 w 1375"/>
                  <a:gd name="T51" fmla="*/ 708 h 1074"/>
                  <a:gd name="T52" fmla="*/ 1150 w 1375"/>
                  <a:gd name="T53" fmla="*/ 659 h 1074"/>
                  <a:gd name="T54" fmla="*/ 1223 w 1375"/>
                  <a:gd name="T55" fmla="*/ 648 h 1074"/>
                  <a:gd name="T56" fmla="*/ 1234 w 1375"/>
                  <a:gd name="T57" fmla="*/ 584 h 1074"/>
                  <a:gd name="T58" fmla="*/ 1371 w 1375"/>
                  <a:gd name="T59" fmla="*/ 602 h 1074"/>
                  <a:gd name="T60" fmla="*/ 1375 w 1375"/>
                  <a:gd name="T61" fmla="*/ 601 h 1074"/>
                  <a:gd name="T62" fmla="*/ 1317 w 1375"/>
                  <a:gd name="T63" fmla="*/ 375 h 1074"/>
                  <a:gd name="T64" fmla="*/ 1370 w 1375"/>
                  <a:gd name="T65" fmla="*/ 245 h 1074"/>
                  <a:gd name="T66" fmla="*/ 1177 w 1375"/>
                  <a:gd name="T67" fmla="*/ 93 h 1074"/>
                  <a:gd name="T68" fmla="*/ 1059 w 1375"/>
                  <a:gd name="T69" fmla="*/ 144 h 1074"/>
                  <a:gd name="T70" fmla="*/ 947 w 1375"/>
                  <a:gd name="T71" fmla="*/ 61 h 10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375" h="1074">
                    <a:moveTo>
                      <a:pt x="947" y="61"/>
                    </a:moveTo>
                    <a:lnTo>
                      <a:pt x="816" y="97"/>
                    </a:lnTo>
                    <a:lnTo>
                      <a:pt x="655" y="0"/>
                    </a:lnTo>
                    <a:lnTo>
                      <a:pt x="468" y="132"/>
                    </a:lnTo>
                    <a:lnTo>
                      <a:pt x="473" y="165"/>
                    </a:lnTo>
                    <a:lnTo>
                      <a:pt x="421" y="238"/>
                    </a:lnTo>
                    <a:lnTo>
                      <a:pt x="356" y="230"/>
                    </a:lnTo>
                    <a:lnTo>
                      <a:pt x="307" y="286"/>
                    </a:lnTo>
                    <a:lnTo>
                      <a:pt x="300" y="477"/>
                    </a:lnTo>
                    <a:lnTo>
                      <a:pt x="229" y="500"/>
                    </a:lnTo>
                    <a:lnTo>
                      <a:pt x="179" y="459"/>
                    </a:lnTo>
                    <a:lnTo>
                      <a:pt x="28" y="548"/>
                    </a:lnTo>
                    <a:lnTo>
                      <a:pt x="0" y="606"/>
                    </a:lnTo>
                    <a:lnTo>
                      <a:pt x="2" y="606"/>
                    </a:lnTo>
                    <a:lnTo>
                      <a:pt x="64" y="568"/>
                    </a:lnTo>
                    <a:lnTo>
                      <a:pt x="110" y="638"/>
                    </a:lnTo>
                    <a:lnTo>
                      <a:pt x="114" y="712"/>
                    </a:lnTo>
                    <a:lnTo>
                      <a:pt x="6" y="805"/>
                    </a:lnTo>
                    <a:lnTo>
                      <a:pt x="66" y="838"/>
                    </a:lnTo>
                    <a:lnTo>
                      <a:pt x="156" y="1025"/>
                    </a:lnTo>
                    <a:lnTo>
                      <a:pt x="209" y="1072"/>
                    </a:lnTo>
                    <a:lnTo>
                      <a:pt x="334" y="1074"/>
                    </a:lnTo>
                    <a:lnTo>
                      <a:pt x="847" y="840"/>
                    </a:lnTo>
                    <a:lnTo>
                      <a:pt x="916" y="731"/>
                    </a:lnTo>
                    <a:lnTo>
                      <a:pt x="1044" y="687"/>
                    </a:lnTo>
                    <a:lnTo>
                      <a:pt x="1108" y="708"/>
                    </a:lnTo>
                    <a:lnTo>
                      <a:pt x="1150" y="659"/>
                    </a:lnTo>
                    <a:lnTo>
                      <a:pt x="1223" y="648"/>
                    </a:lnTo>
                    <a:lnTo>
                      <a:pt x="1234" y="584"/>
                    </a:lnTo>
                    <a:lnTo>
                      <a:pt x="1371" y="602"/>
                    </a:lnTo>
                    <a:lnTo>
                      <a:pt x="1375" y="601"/>
                    </a:lnTo>
                    <a:lnTo>
                      <a:pt x="1317" y="375"/>
                    </a:lnTo>
                    <a:lnTo>
                      <a:pt x="1370" y="245"/>
                    </a:lnTo>
                    <a:lnTo>
                      <a:pt x="1177" y="93"/>
                    </a:lnTo>
                    <a:lnTo>
                      <a:pt x="1059" y="144"/>
                    </a:lnTo>
                    <a:lnTo>
                      <a:pt x="947" y="61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1" name="Freeform 25">
                <a:extLst>
                  <a:ext uri="{FF2B5EF4-FFF2-40B4-BE49-F238E27FC236}">
                    <a16:creationId xmlns:a16="http://schemas.microsoft.com/office/drawing/2014/main" id="{A4C5592C-A41A-4104-B885-CDC95B87D6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5" y="1261"/>
                <a:ext cx="236" cy="410"/>
              </a:xfrm>
              <a:custGeom>
                <a:avLst/>
                <a:gdLst>
                  <a:gd name="T0" fmla="*/ 293 w 709"/>
                  <a:gd name="T1" fmla="*/ 0 h 1230"/>
                  <a:gd name="T2" fmla="*/ 267 w 709"/>
                  <a:gd name="T3" fmla="*/ 21 h 1230"/>
                  <a:gd name="T4" fmla="*/ 173 w 709"/>
                  <a:gd name="T5" fmla="*/ 332 h 1230"/>
                  <a:gd name="T6" fmla="*/ 64 w 709"/>
                  <a:gd name="T7" fmla="*/ 511 h 1230"/>
                  <a:gd name="T8" fmla="*/ 63 w 709"/>
                  <a:gd name="T9" fmla="*/ 653 h 1230"/>
                  <a:gd name="T10" fmla="*/ 0 w 709"/>
                  <a:gd name="T11" fmla="*/ 708 h 1230"/>
                  <a:gd name="T12" fmla="*/ 174 w 709"/>
                  <a:gd name="T13" fmla="*/ 823 h 1230"/>
                  <a:gd name="T14" fmla="*/ 185 w 709"/>
                  <a:gd name="T15" fmla="*/ 1030 h 1230"/>
                  <a:gd name="T16" fmla="*/ 249 w 709"/>
                  <a:gd name="T17" fmla="*/ 1026 h 1230"/>
                  <a:gd name="T18" fmla="*/ 298 w 709"/>
                  <a:gd name="T19" fmla="*/ 1142 h 1230"/>
                  <a:gd name="T20" fmla="*/ 209 w 709"/>
                  <a:gd name="T21" fmla="*/ 1154 h 1230"/>
                  <a:gd name="T22" fmla="*/ 206 w 709"/>
                  <a:gd name="T23" fmla="*/ 1157 h 1230"/>
                  <a:gd name="T24" fmla="*/ 290 w 709"/>
                  <a:gd name="T25" fmla="*/ 1146 h 1230"/>
                  <a:gd name="T26" fmla="*/ 357 w 709"/>
                  <a:gd name="T27" fmla="*/ 1161 h 1230"/>
                  <a:gd name="T28" fmla="*/ 339 w 709"/>
                  <a:gd name="T29" fmla="*/ 1229 h 1230"/>
                  <a:gd name="T30" fmla="*/ 513 w 709"/>
                  <a:gd name="T31" fmla="*/ 1230 h 1230"/>
                  <a:gd name="T32" fmla="*/ 575 w 709"/>
                  <a:gd name="T33" fmla="*/ 1207 h 1230"/>
                  <a:gd name="T34" fmla="*/ 587 w 709"/>
                  <a:gd name="T35" fmla="*/ 1137 h 1230"/>
                  <a:gd name="T36" fmla="*/ 653 w 709"/>
                  <a:gd name="T37" fmla="*/ 1133 h 1230"/>
                  <a:gd name="T38" fmla="*/ 657 w 709"/>
                  <a:gd name="T39" fmla="*/ 1062 h 1230"/>
                  <a:gd name="T40" fmla="*/ 709 w 709"/>
                  <a:gd name="T41" fmla="*/ 1016 h 1230"/>
                  <a:gd name="T42" fmla="*/ 642 w 709"/>
                  <a:gd name="T43" fmla="*/ 838 h 1230"/>
                  <a:gd name="T44" fmla="*/ 704 w 709"/>
                  <a:gd name="T45" fmla="*/ 485 h 1230"/>
                  <a:gd name="T46" fmla="*/ 661 w 709"/>
                  <a:gd name="T47" fmla="*/ 247 h 1230"/>
                  <a:gd name="T48" fmla="*/ 663 w 709"/>
                  <a:gd name="T49" fmla="*/ 242 h 1230"/>
                  <a:gd name="T50" fmla="*/ 567 w 709"/>
                  <a:gd name="T51" fmla="*/ 196 h 1230"/>
                  <a:gd name="T52" fmla="*/ 559 w 709"/>
                  <a:gd name="T53" fmla="*/ 133 h 1230"/>
                  <a:gd name="T54" fmla="*/ 364 w 709"/>
                  <a:gd name="T55" fmla="*/ 4 h 1230"/>
                  <a:gd name="T56" fmla="*/ 293 w 709"/>
                  <a:gd name="T57" fmla="*/ 0 h 1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09" h="1230">
                    <a:moveTo>
                      <a:pt x="293" y="0"/>
                    </a:moveTo>
                    <a:lnTo>
                      <a:pt x="267" y="21"/>
                    </a:lnTo>
                    <a:lnTo>
                      <a:pt x="173" y="332"/>
                    </a:lnTo>
                    <a:lnTo>
                      <a:pt x="64" y="511"/>
                    </a:lnTo>
                    <a:lnTo>
                      <a:pt x="63" y="653"/>
                    </a:lnTo>
                    <a:lnTo>
                      <a:pt x="0" y="708"/>
                    </a:lnTo>
                    <a:lnTo>
                      <a:pt x="174" y="823"/>
                    </a:lnTo>
                    <a:lnTo>
                      <a:pt x="185" y="1030"/>
                    </a:lnTo>
                    <a:lnTo>
                      <a:pt x="249" y="1026"/>
                    </a:lnTo>
                    <a:lnTo>
                      <a:pt x="298" y="1142"/>
                    </a:lnTo>
                    <a:lnTo>
                      <a:pt x="209" y="1154"/>
                    </a:lnTo>
                    <a:lnTo>
                      <a:pt x="206" y="1157"/>
                    </a:lnTo>
                    <a:lnTo>
                      <a:pt x="290" y="1146"/>
                    </a:lnTo>
                    <a:lnTo>
                      <a:pt x="357" y="1161"/>
                    </a:lnTo>
                    <a:lnTo>
                      <a:pt x="339" y="1229"/>
                    </a:lnTo>
                    <a:lnTo>
                      <a:pt x="513" y="1230"/>
                    </a:lnTo>
                    <a:lnTo>
                      <a:pt x="575" y="1207"/>
                    </a:lnTo>
                    <a:lnTo>
                      <a:pt x="587" y="1137"/>
                    </a:lnTo>
                    <a:lnTo>
                      <a:pt x="653" y="1133"/>
                    </a:lnTo>
                    <a:lnTo>
                      <a:pt x="657" y="1062"/>
                    </a:lnTo>
                    <a:lnTo>
                      <a:pt x="709" y="1016"/>
                    </a:lnTo>
                    <a:lnTo>
                      <a:pt x="642" y="838"/>
                    </a:lnTo>
                    <a:lnTo>
                      <a:pt x="704" y="485"/>
                    </a:lnTo>
                    <a:lnTo>
                      <a:pt x="661" y="247"/>
                    </a:lnTo>
                    <a:lnTo>
                      <a:pt x="663" y="242"/>
                    </a:lnTo>
                    <a:lnTo>
                      <a:pt x="567" y="196"/>
                    </a:lnTo>
                    <a:lnTo>
                      <a:pt x="559" y="133"/>
                    </a:lnTo>
                    <a:lnTo>
                      <a:pt x="364" y="4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2" name="Freeform 26">
                <a:extLst>
                  <a:ext uri="{FF2B5EF4-FFF2-40B4-BE49-F238E27FC236}">
                    <a16:creationId xmlns:a16="http://schemas.microsoft.com/office/drawing/2014/main" id="{A70E5AEB-00A8-4E54-9613-2E6A29FB37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422"/>
                <a:ext cx="410" cy="436"/>
              </a:xfrm>
              <a:custGeom>
                <a:avLst/>
                <a:gdLst>
                  <a:gd name="T0" fmla="*/ 684 w 1230"/>
                  <a:gd name="T1" fmla="*/ 247 h 1309"/>
                  <a:gd name="T2" fmla="*/ 684 w 1230"/>
                  <a:gd name="T3" fmla="*/ 152 h 1309"/>
                  <a:gd name="T4" fmla="*/ 745 w 1230"/>
                  <a:gd name="T5" fmla="*/ 36 h 1309"/>
                  <a:gd name="T6" fmla="*/ 683 w 1230"/>
                  <a:gd name="T7" fmla="*/ 0 h 1309"/>
                  <a:gd name="T8" fmla="*/ 589 w 1230"/>
                  <a:gd name="T9" fmla="*/ 99 h 1309"/>
                  <a:gd name="T10" fmla="*/ 550 w 1230"/>
                  <a:gd name="T11" fmla="*/ 246 h 1309"/>
                  <a:gd name="T12" fmla="*/ 349 w 1230"/>
                  <a:gd name="T13" fmla="*/ 335 h 1309"/>
                  <a:gd name="T14" fmla="*/ 224 w 1230"/>
                  <a:gd name="T15" fmla="*/ 295 h 1309"/>
                  <a:gd name="T16" fmla="*/ 160 w 1230"/>
                  <a:gd name="T17" fmla="*/ 310 h 1309"/>
                  <a:gd name="T18" fmla="*/ 178 w 1230"/>
                  <a:gd name="T19" fmla="*/ 441 h 1309"/>
                  <a:gd name="T20" fmla="*/ 147 w 1230"/>
                  <a:gd name="T21" fmla="*/ 521 h 1309"/>
                  <a:gd name="T22" fmla="*/ 178 w 1230"/>
                  <a:gd name="T23" fmla="*/ 593 h 1309"/>
                  <a:gd name="T24" fmla="*/ 64 w 1230"/>
                  <a:gd name="T25" fmla="*/ 758 h 1309"/>
                  <a:gd name="T26" fmla="*/ 0 w 1230"/>
                  <a:gd name="T27" fmla="*/ 765 h 1309"/>
                  <a:gd name="T28" fmla="*/ 7 w 1230"/>
                  <a:gd name="T29" fmla="*/ 1092 h 1309"/>
                  <a:gd name="T30" fmla="*/ 161 w 1230"/>
                  <a:gd name="T31" fmla="*/ 1114 h 1309"/>
                  <a:gd name="T32" fmla="*/ 388 w 1230"/>
                  <a:gd name="T33" fmla="*/ 1267 h 1309"/>
                  <a:gd name="T34" fmla="*/ 850 w 1230"/>
                  <a:gd name="T35" fmla="*/ 1309 h 1309"/>
                  <a:gd name="T36" fmla="*/ 850 w 1230"/>
                  <a:gd name="T37" fmla="*/ 1308 h 1309"/>
                  <a:gd name="T38" fmla="*/ 945 w 1230"/>
                  <a:gd name="T39" fmla="*/ 1224 h 1309"/>
                  <a:gd name="T40" fmla="*/ 914 w 1230"/>
                  <a:gd name="T41" fmla="*/ 1167 h 1309"/>
                  <a:gd name="T42" fmla="*/ 988 w 1230"/>
                  <a:gd name="T43" fmla="*/ 1050 h 1309"/>
                  <a:gd name="T44" fmla="*/ 968 w 1230"/>
                  <a:gd name="T45" fmla="*/ 849 h 1309"/>
                  <a:gd name="T46" fmla="*/ 1012 w 1230"/>
                  <a:gd name="T47" fmla="*/ 803 h 1309"/>
                  <a:gd name="T48" fmla="*/ 1143 w 1230"/>
                  <a:gd name="T49" fmla="*/ 850 h 1309"/>
                  <a:gd name="T50" fmla="*/ 1191 w 1230"/>
                  <a:gd name="T51" fmla="*/ 789 h 1309"/>
                  <a:gd name="T52" fmla="*/ 1230 w 1230"/>
                  <a:gd name="T53" fmla="*/ 760 h 1309"/>
                  <a:gd name="T54" fmla="*/ 1158 w 1230"/>
                  <a:gd name="T55" fmla="*/ 767 h 1309"/>
                  <a:gd name="T56" fmla="*/ 1159 w 1230"/>
                  <a:gd name="T57" fmla="*/ 694 h 1309"/>
                  <a:gd name="T58" fmla="*/ 1020 w 1230"/>
                  <a:gd name="T59" fmla="*/ 660 h 1309"/>
                  <a:gd name="T60" fmla="*/ 865 w 1230"/>
                  <a:gd name="T61" fmla="*/ 524 h 1309"/>
                  <a:gd name="T62" fmla="*/ 729 w 1230"/>
                  <a:gd name="T63" fmla="*/ 527 h 1309"/>
                  <a:gd name="T64" fmla="*/ 750 w 1230"/>
                  <a:gd name="T65" fmla="*/ 379 h 1309"/>
                  <a:gd name="T66" fmla="*/ 684 w 1230"/>
                  <a:gd name="T67" fmla="*/ 247 h 1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30" h="1309">
                    <a:moveTo>
                      <a:pt x="684" y="247"/>
                    </a:moveTo>
                    <a:lnTo>
                      <a:pt x="684" y="152"/>
                    </a:lnTo>
                    <a:lnTo>
                      <a:pt x="745" y="36"/>
                    </a:lnTo>
                    <a:lnTo>
                      <a:pt x="683" y="0"/>
                    </a:lnTo>
                    <a:lnTo>
                      <a:pt x="589" y="99"/>
                    </a:lnTo>
                    <a:lnTo>
                      <a:pt x="550" y="246"/>
                    </a:lnTo>
                    <a:lnTo>
                      <a:pt x="349" y="335"/>
                    </a:lnTo>
                    <a:lnTo>
                      <a:pt x="224" y="295"/>
                    </a:lnTo>
                    <a:lnTo>
                      <a:pt x="160" y="310"/>
                    </a:lnTo>
                    <a:lnTo>
                      <a:pt x="178" y="441"/>
                    </a:lnTo>
                    <a:lnTo>
                      <a:pt x="147" y="521"/>
                    </a:lnTo>
                    <a:lnTo>
                      <a:pt x="178" y="593"/>
                    </a:lnTo>
                    <a:lnTo>
                      <a:pt x="64" y="758"/>
                    </a:lnTo>
                    <a:lnTo>
                      <a:pt x="0" y="765"/>
                    </a:lnTo>
                    <a:lnTo>
                      <a:pt x="7" y="1092"/>
                    </a:lnTo>
                    <a:lnTo>
                      <a:pt x="161" y="1114"/>
                    </a:lnTo>
                    <a:lnTo>
                      <a:pt x="388" y="1267"/>
                    </a:lnTo>
                    <a:lnTo>
                      <a:pt x="850" y="1309"/>
                    </a:lnTo>
                    <a:lnTo>
                      <a:pt x="850" y="1308"/>
                    </a:lnTo>
                    <a:lnTo>
                      <a:pt x="945" y="1224"/>
                    </a:lnTo>
                    <a:lnTo>
                      <a:pt x="914" y="1167"/>
                    </a:lnTo>
                    <a:lnTo>
                      <a:pt x="988" y="1050"/>
                    </a:lnTo>
                    <a:lnTo>
                      <a:pt x="968" y="849"/>
                    </a:lnTo>
                    <a:lnTo>
                      <a:pt x="1012" y="803"/>
                    </a:lnTo>
                    <a:lnTo>
                      <a:pt x="1143" y="850"/>
                    </a:lnTo>
                    <a:lnTo>
                      <a:pt x="1191" y="789"/>
                    </a:lnTo>
                    <a:lnTo>
                      <a:pt x="1230" y="760"/>
                    </a:lnTo>
                    <a:lnTo>
                      <a:pt x="1158" y="767"/>
                    </a:lnTo>
                    <a:lnTo>
                      <a:pt x="1159" y="694"/>
                    </a:lnTo>
                    <a:lnTo>
                      <a:pt x="1020" y="660"/>
                    </a:lnTo>
                    <a:lnTo>
                      <a:pt x="865" y="524"/>
                    </a:lnTo>
                    <a:lnTo>
                      <a:pt x="729" y="527"/>
                    </a:lnTo>
                    <a:lnTo>
                      <a:pt x="750" y="379"/>
                    </a:lnTo>
                    <a:lnTo>
                      <a:pt x="684" y="247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3" name="Freeform 27">
                <a:extLst>
                  <a:ext uri="{FF2B5EF4-FFF2-40B4-BE49-F238E27FC236}">
                    <a16:creationId xmlns:a16="http://schemas.microsoft.com/office/drawing/2014/main" id="{5942D86C-8A40-4BEF-9392-8CBC483B5D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3" y="6"/>
                <a:ext cx="653" cy="508"/>
              </a:xfrm>
              <a:custGeom>
                <a:avLst/>
                <a:gdLst>
                  <a:gd name="T0" fmla="*/ 1886 w 1958"/>
                  <a:gd name="T1" fmla="*/ 1526 h 1526"/>
                  <a:gd name="T2" fmla="*/ 1958 w 1958"/>
                  <a:gd name="T3" fmla="*/ 1387 h 1526"/>
                  <a:gd name="T4" fmla="*/ 1889 w 1958"/>
                  <a:gd name="T5" fmla="*/ 1265 h 1526"/>
                  <a:gd name="T6" fmla="*/ 1936 w 1958"/>
                  <a:gd name="T7" fmla="*/ 1118 h 1526"/>
                  <a:gd name="T8" fmla="*/ 1872 w 1958"/>
                  <a:gd name="T9" fmla="*/ 1132 h 1526"/>
                  <a:gd name="T10" fmla="*/ 1777 w 1958"/>
                  <a:gd name="T11" fmla="*/ 1019 h 1526"/>
                  <a:gd name="T12" fmla="*/ 1640 w 1958"/>
                  <a:gd name="T13" fmla="*/ 1044 h 1526"/>
                  <a:gd name="T14" fmla="*/ 1513 w 1958"/>
                  <a:gd name="T15" fmla="*/ 1014 h 1526"/>
                  <a:gd name="T16" fmla="*/ 1462 w 1958"/>
                  <a:gd name="T17" fmla="*/ 1060 h 1526"/>
                  <a:gd name="T18" fmla="*/ 1413 w 1958"/>
                  <a:gd name="T19" fmla="*/ 851 h 1526"/>
                  <a:gd name="T20" fmla="*/ 1288 w 1958"/>
                  <a:gd name="T21" fmla="*/ 822 h 1526"/>
                  <a:gd name="T22" fmla="*/ 1262 w 1958"/>
                  <a:gd name="T23" fmla="*/ 759 h 1526"/>
                  <a:gd name="T24" fmla="*/ 1196 w 1958"/>
                  <a:gd name="T25" fmla="*/ 808 h 1526"/>
                  <a:gd name="T26" fmla="*/ 1123 w 1958"/>
                  <a:gd name="T27" fmla="*/ 783 h 1526"/>
                  <a:gd name="T28" fmla="*/ 1052 w 1958"/>
                  <a:gd name="T29" fmla="*/ 589 h 1526"/>
                  <a:gd name="T30" fmla="*/ 1064 w 1958"/>
                  <a:gd name="T31" fmla="*/ 521 h 1526"/>
                  <a:gd name="T32" fmla="*/ 973 w 1958"/>
                  <a:gd name="T33" fmla="*/ 419 h 1526"/>
                  <a:gd name="T34" fmla="*/ 839 w 1958"/>
                  <a:gd name="T35" fmla="*/ 431 h 1526"/>
                  <a:gd name="T36" fmla="*/ 712 w 1958"/>
                  <a:gd name="T37" fmla="*/ 519 h 1526"/>
                  <a:gd name="T38" fmla="*/ 643 w 1958"/>
                  <a:gd name="T39" fmla="*/ 489 h 1526"/>
                  <a:gd name="T40" fmla="*/ 577 w 1958"/>
                  <a:gd name="T41" fmla="*/ 370 h 1526"/>
                  <a:gd name="T42" fmla="*/ 501 w 1958"/>
                  <a:gd name="T43" fmla="*/ 369 h 1526"/>
                  <a:gd name="T44" fmla="*/ 471 w 1958"/>
                  <a:gd name="T45" fmla="*/ 308 h 1526"/>
                  <a:gd name="T46" fmla="*/ 496 w 1958"/>
                  <a:gd name="T47" fmla="*/ 176 h 1526"/>
                  <a:gd name="T48" fmla="*/ 438 w 1958"/>
                  <a:gd name="T49" fmla="*/ 38 h 1526"/>
                  <a:gd name="T50" fmla="*/ 374 w 1958"/>
                  <a:gd name="T51" fmla="*/ 0 h 1526"/>
                  <a:gd name="T52" fmla="*/ 0 w 1958"/>
                  <a:gd name="T53" fmla="*/ 93 h 1526"/>
                  <a:gd name="T54" fmla="*/ 153 w 1958"/>
                  <a:gd name="T55" fmla="*/ 386 h 1526"/>
                  <a:gd name="T56" fmla="*/ 279 w 1958"/>
                  <a:gd name="T57" fmla="*/ 446 h 1526"/>
                  <a:gd name="T58" fmla="*/ 265 w 1958"/>
                  <a:gd name="T59" fmla="*/ 510 h 1526"/>
                  <a:gd name="T60" fmla="*/ 359 w 1958"/>
                  <a:gd name="T61" fmla="*/ 606 h 1526"/>
                  <a:gd name="T62" fmla="*/ 626 w 1958"/>
                  <a:gd name="T63" fmla="*/ 618 h 1526"/>
                  <a:gd name="T64" fmla="*/ 666 w 1958"/>
                  <a:gd name="T65" fmla="*/ 566 h 1526"/>
                  <a:gd name="T66" fmla="*/ 695 w 1958"/>
                  <a:gd name="T67" fmla="*/ 625 h 1526"/>
                  <a:gd name="T68" fmla="*/ 672 w 1958"/>
                  <a:gd name="T69" fmla="*/ 765 h 1526"/>
                  <a:gd name="T70" fmla="*/ 807 w 1958"/>
                  <a:gd name="T71" fmla="*/ 787 h 1526"/>
                  <a:gd name="T72" fmla="*/ 896 w 1958"/>
                  <a:gd name="T73" fmla="*/ 908 h 1526"/>
                  <a:gd name="T74" fmla="*/ 824 w 1958"/>
                  <a:gd name="T75" fmla="*/ 945 h 1526"/>
                  <a:gd name="T76" fmla="*/ 913 w 1958"/>
                  <a:gd name="T77" fmla="*/ 1065 h 1526"/>
                  <a:gd name="T78" fmla="*/ 898 w 1958"/>
                  <a:gd name="T79" fmla="*/ 1128 h 1526"/>
                  <a:gd name="T80" fmla="*/ 967 w 1958"/>
                  <a:gd name="T81" fmla="*/ 1137 h 1526"/>
                  <a:gd name="T82" fmla="*/ 1008 w 1958"/>
                  <a:gd name="T83" fmla="*/ 1191 h 1526"/>
                  <a:gd name="T84" fmla="*/ 927 w 1958"/>
                  <a:gd name="T85" fmla="*/ 1435 h 1526"/>
                  <a:gd name="T86" fmla="*/ 1003 w 1958"/>
                  <a:gd name="T87" fmla="*/ 1495 h 1526"/>
                  <a:gd name="T88" fmla="*/ 1292 w 1958"/>
                  <a:gd name="T89" fmla="*/ 1481 h 1526"/>
                  <a:gd name="T90" fmla="*/ 1352 w 1958"/>
                  <a:gd name="T91" fmla="*/ 1430 h 1526"/>
                  <a:gd name="T92" fmla="*/ 1405 w 1958"/>
                  <a:gd name="T93" fmla="*/ 1470 h 1526"/>
                  <a:gd name="T94" fmla="*/ 1525 w 1958"/>
                  <a:gd name="T95" fmla="*/ 1428 h 1526"/>
                  <a:gd name="T96" fmla="*/ 1886 w 1958"/>
                  <a:gd name="T97" fmla="*/ 1526 h 1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58" h="1526">
                    <a:moveTo>
                      <a:pt x="1886" y="1526"/>
                    </a:moveTo>
                    <a:lnTo>
                      <a:pt x="1958" y="1387"/>
                    </a:lnTo>
                    <a:lnTo>
                      <a:pt x="1889" y="1265"/>
                    </a:lnTo>
                    <a:lnTo>
                      <a:pt x="1936" y="1118"/>
                    </a:lnTo>
                    <a:lnTo>
                      <a:pt x="1872" y="1132"/>
                    </a:lnTo>
                    <a:lnTo>
                      <a:pt x="1777" y="1019"/>
                    </a:lnTo>
                    <a:lnTo>
                      <a:pt x="1640" y="1044"/>
                    </a:lnTo>
                    <a:lnTo>
                      <a:pt x="1513" y="1014"/>
                    </a:lnTo>
                    <a:lnTo>
                      <a:pt x="1462" y="1060"/>
                    </a:lnTo>
                    <a:lnTo>
                      <a:pt x="1413" y="851"/>
                    </a:lnTo>
                    <a:lnTo>
                      <a:pt x="1288" y="822"/>
                    </a:lnTo>
                    <a:lnTo>
                      <a:pt x="1262" y="759"/>
                    </a:lnTo>
                    <a:lnTo>
                      <a:pt x="1196" y="808"/>
                    </a:lnTo>
                    <a:lnTo>
                      <a:pt x="1123" y="783"/>
                    </a:lnTo>
                    <a:lnTo>
                      <a:pt x="1052" y="589"/>
                    </a:lnTo>
                    <a:lnTo>
                      <a:pt x="1064" y="521"/>
                    </a:lnTo>
                    <a:lnTo>
                      <a:pt x="973" y="419"/>
                    </a:lnTo>
                    <a:lnTo>
                      <a:pt x="839" y="431"/>
                    </a:lnTo>
                    <a:lnTo>
                      <a:pt x="712" y="519"/>
                    </a:lnTo>
                    <a:lnTo>
                      <a:pt x="643" y="489"/>
                    </a:lnTo>
                    <a:lnTo>
                      <a:pt x="577" y="370"/>
                    </a:lnTo>
                    <a:lnTo>
                      <a:pt x="501" y="369"/>
                    </a:lnTo>
                    <a:lnTo>
                      <a:pt x="471" y="308"/>
                    </a:lnTo>
                    <a:lnTo>
                      <a:pt x="496" y="176"/>
                    </a:lnTo>
                    <a:lnTo>
                      <a:pt x="438" y="38"/>
                    </a:lnTo>
                    <a:lnTo>
                      <a:pt x="374" y="0"/>
                    </a:lnTo>
                    <a:lnTo>
                      <a:pt x="0" y="93"/>
                    </a:lnTo>
                    <a:lnTo>
                      <a:pt x="153" y="386"/>
                    </a:lnTo>
                    <a:lnTo>
                      <a:pt x="279" y="446"/>
                    </a:lnTo>
                    <a:lnTo>
                      <a:pt x="265" y="510"/>
                    </a:lnTo>
                    <a:lnTo>
                      <a:pt x="359" y="606"/>
                    </a:lnTo>
                    <a:lnTo>
                      <a:pt x="626" y="618"/>
                    </a:lnTo>
                    <a:lnTo>
                      <a:pt x="666" y="566"/>
                    </a:lnTo>
                    <a:lnTo>
                      <a:pt x="695" y="625"/>
                    </a:lnTo>
                    <a:lnTo>
                      <a:pt x="672" y="765"/>
                    </a:lnTo>
                    <a:lnTo>
                      <a:pt x="807" y="787"/>
                    </a:lnTo>
                    <a:lnTo>
                      <a:pt x="896" y="908"/>
                    </a:lnTo>
                    <a:lnTo>
                      <a:pt x="824" y="945"/>
                    </a:lnTo>
                    <a:lnTo>
                      <a:pt x="913" y="1065"/>
                    </a:lnTo>
                    <a:lnTo>
                      <a:pt x="898" y="1128"/>
                    </a:lnTo>
                    <a:lnTo>
                      <a:pt x="967" y="1137"/>
                    </a:lnTo>
                    <a:lnTo>
                      <a:pt x="1008" y="1191"/>
                    </a:lnTo>
                    <a:lnTo>
                      <a:pt x="927" y="1435"/>
                    </a:lnTo>
                    <a:lnTo>
                      <a:pt x="1003" y="1495"/>
                    </a:lnTo>
                    <a:lnTo>
                      <a:pt x="1292" y="1481"/>
                    </a:lnTo>
                    <a:lnTo>
                      <a:pt x="1352" y="1430"/>
                    </a:lnTo>
                    <a:lnTo>
                      <a:pt x="1405" y="1470"/>
                    </a:lnTo>
                    <a:lnTo>
                      <a:pt x="1525" y="1428"/>
                    </a:lnTo>
                    <a:lnTo>
                      <a:pt x="1886" y="152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4" name="Freeform 28">
                <a:extLst>
                  <a:ext uri="{FF2B5EF4-FFF2-40B4-BE49-F238E27FC236}">
                    <a16:creationId xmlns:a16="http://schemas.microsoft.com/office/drawing/2014/main" id="{BCC10367-F4B0-4D88-938C-E0332A1BA3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7" y="482"/>
                <a:ext cx="390" cy="568"/>
              </a:xfrm>
              <a:custGeom>
                <a:avLst/>
                <a:gdLst>
                  <a:gd name="T0" fmla="*/ 1171 w 1171"/>
                  <a:gd name="T1" fmla="*/ 261 h 1705"/>
                  <a:gd name="T2" fmla="*/ 1153 w 1171"/>
                  <a:gd name="T3" fmla="*/ 130 h 1705"/>
                  <a:gd name="T4" fmla="*/ 1146 w 1171"/>
                  <a:gd name="T5" fmla="*/ 131 h 1705"/>
                  <a:gd name="T6" fmla="*/ 1061 w 1171"/>
                  <a:gd name="T7" fmla="*/ 104 h 1705"/>
                  <a:gd name="T8" fmla="*/ 1065 w 1171"/>
                  <a:gd name="T9" fmla="*/ 98 h 1705"/>
                  <a:gd name="T10" fmla="*/ 704 w 1171"/>
                  <a:gd name="T11" fmla="*/ 0 h 1705"/>
                  <a:gd name="T12" fmla="*/ 584 w 1171"/>
                  <a:gd name="T13" fmla="*/ 42 h 1705"/>
                  <a:gd name="T14" fmla="*/ 531 w 1171"/>
                  <a:gd name="T15" fmla="*/ 2 h 1705"/>
                  <a:gd name="T16" fmla="*/ 471 w 1171"/>
                  <a:gd name="T17" fmla="*/ 53 h 1705"/>
                  <a:gd name="T18" fmla="*/ 182 w 1171"/>
                  <a:gd name="T19" fmla="*/ 67 h 1705"/>
                  <a:gd name="T20" fmla="*/ 172 w 1171"/>
                  <a:gd name="T21" fmla="*/ 153 h 1705"/>
                  <a:gd name="T22" fmla="*/ 83 w 1171"/>
                  <a:gd name="T23" fmla="*/ 339 h 1705"/>
                  <a:gd name="T24" fmla="*/ 136 w 1171"/>
                  <a:gd name="T25" fmla="*/ 500 h 1705"/>
                  <a:gd name="T26" fmla="*/ 145 w 1171"/>
                  <a:gd name="T27" fmla="*/ 734 h 1705"/>
                  <a:gd name="T28" fmla="*/ 128 w 1171"/>
                  <a:gd name="T29" fmla="*/ 837 h 1705"/>
                  <a:gd name="T30" fmla="*/ 178 w 1171"/>
                  <a:gd name="T31" fmla="*/ 878 h 1705"/>
                  <a:gd name="T32" fmla="*/ 118 w 1171"/>
                  <a:gd name="T33" fmla="*/ 904 h 1705"/>
                  <a:gd name="T34" fmla="*/ 63 w 1171"/>
                  <a:gd name="T35" fmla="*/ 1035 h 1705"/>
                  <a:gd name="T36" fmla="*/ 3 w 1171"/>
                  <a:gd name="T37" fmla="*/ 1073 h 1705"/>
                  <a:gd name="T38" fmla="*/ 69 w 1171"/>
                  <a:gd name="T39" fmla="*/ 1178 h 1705"/>
                  <a:gd name="T40" fmla="*/ 0 w 1171"/>
                  <a:gd name="T41" fmla="*/ 1173 h 1705"/>
                  <a:gd name="T42" fmla="*/ 17 w 1171"/>
                  <a:gd name="T43" fmla="*/ 1239 h 1705"/>
                  <a:gd name="T44" fmla="*/ 72 w 1171"/>
                  <a:gd name="T45" fmla="*/ 1205 h 1705"/>
                  <a:gd name="T46" fmla="*/ 139 w 1171"/>
                  <a:gd name="T47" fmla="*/ 1230 h 1705"/>
                  <a:gd name="T48" fmla="*/ 151 w 1171"/>
                  <a:gd name="T49" fmla="*/ 1296 h 1705"/>
                  <a:gd name="T50" fmla="*/ 101 w 1171"/>
                  <a:gd name="T51" fmla="*/ 1333 h 1705"/>
                  <a:gd name="T52" fmla="*/ 162 w 1171"/>
                  <a:gd name="T53" fmla="*/ 1350 h 1705"/>
                  <a:gd name="T54" fmla="*/ 202 w 1171"/>
                  <a:gd name="T55" fmla="*/ 1407 h 1705"/>
                  <a:gd name="T56" fmla="*/ 187 w 1171"/>
                  <a:gd name="T57" fmla="*/ 1472 h 1705"/>
                  <a:gd name="T58" fmla="*/ 277 w 1171"/>
                  <a:gd name="T59" fmla="*/ 1568 h 1705"/>
                  <a:gd name="T60" fmla="*/ 491 w 1171"/>
                  <a:gd name="T61" fmla="*/ 1705 h 1705"/>
                  <a:gd name="T62" fmla="*/ 667 w 1171"/>
                  <a:gd name="T63" fmla="*/ 1471 h 1705"/>
                  <a:gd name="T64" fmla="*/ 609 w 1171"/>
                  <a:gd name="T65" fmla="*/ 1443 h 1705"/>
                  <a:gd name="T66" fmla="*/ 629 w 1171"/>
                  <a:gd name="T67" fmla="*/ 1379 h 1705"/>
                  <a:gd name="T68" fmla="*/ 592 w 1171"/>
                  <a:gd name="T69" fmla="*/ 1324 h 1705"/>
                  <a:gd name="T70" fmla="*/ 717 w 1171"/>
                  <a:gd name="T71" fmla="*/ 1273 h 1705"/>
                  <a:gd name="T72" fmla="*/ 644 w 1171"/>
                  <a:gd name="T73" fmla="*/ 1088 h 1705"/>
                  <a:gd name="T74" fmla="*/ 673 w 1171"/>
                  <a:gd name="T75" fmla="*/ 1027 h 1705"/>
                  <a:gd name="T76" fmla="*/ 855 w 1171"/>
                  <a:gd name="T77" fmla="*/ 935 h 1705"/>
                  <a:gd name="T78" fmla="*/ 978 w 1171"/>
                  <a:gd name="T79" fmla="*/ 978 h 1705"/>
                  <a:gd name="T80" fmla="*/ 1000 w 1171"/>
                  <a:gd name="T81" fmla="*/ 912 h 1705"/>
                  <a:gd name="T82" fmla="*/ 993 w 1171"/>
                  <a:gd name="T83" fmla="*/ 585 h 1705"/>
                  <a:gd name="T84" fmla="*/ 1057 w 1171"/>
                  <a:gd name="T85" fmla="*/ 578 h 1705"/>
                  <a:gd name="T86" fmla="*/ 1171 w 1171"/>
                  <a:gd name="T87" fmla="*/ 413 h 1705"/>
                  <a:gd name="T88" fmla="*/ 1140 w 1171"/>
                  <a:gd name="T89" fmla="*/ 341 h 1705"/>
                  <a:gd name="T90" fmla="*/ 1171 w 1171"/>
                  <a:gd name="T91" fmla="*/ 261 h 1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171" h="1705">
                    <a:moveTo>
                      <a:pt x="1171" y="261"/>
                    </a:moveTo>
                    <a:lnTo>
                      <a:pt x="1153" y="130"/>
                    </a:lnTo>
                    <a:lnTo>
                      <a:pt x="1146" y="131"/>
                    </a:lnTo>
                    <a:lnTo>
                      <a:pt x="1061" y="104"/>
                    </a:lnTo>
                    <a:lnTo>
                      <a:pt x="1065" y="98"/>
                    </a:lnTo>
                    <a:lnTo>
                      <a:pt x="704" y="0"/>
                    </a:lnTo>
                    <a:lnTo>
                      <a:pt x="584" y="42"/>
                    </a:lnTo>
                    <a:lnTo>
                      <a:pt x="531" y="2"/>
                    </a:lnTo>
                    <a:lnTo>
                      <a:pt x="471" y="53"/>
                    </a:lnTo>
                    <a:lnTo>
                      <a:pt x="182" y="67"/>
                    </a:lnTo>
                    <a:lnTo>
                      <a:pt x="172" y="153"/>
                    </a:lnTo>
                    <a:lnTo>
                      <a:pt x="83" y="339"/>
                    </a:lnTo>
                    <a:lnTo>
                      <a:pt x="136" y="500"/>
                    </a:lnTo>
                    <a:lnTo>
                      <a:pt x="145" y="734"/>
                    </a:lnTo>
                    <a:lnTo>
                      <a:pt x="128" y="837"/>
                    </a:lnTo>
                    <a:lnTo>
                      <a:pt x="178" y="878"/>
                    </a:lnTo>
                    <a:lnTo>
                      <a:pt x="118" y="904"/>
                    </a:lnTo>
                    <a:lnTo>
                      <a:pt x="63" y="1035"/>
                    </a:lnTo>
                    <a:lnTo>
                      <a:pt x="3" y="1073"/>
                    </a:lnTo>
                    <a:lnTo>
                      <a:pt x="69" y="1178"/>
                    </a:lnTo>
                    <a:lnTo>
                      <a:pt x="0" y="1173"/>
                    </a:lnTo>
                    <a:lnTo>
                      <a:pt x="17" y="1239"/>
                    </a:lnTo>
                    <a:lnTo>
                      <a:pt x="72" y="1205"/>
                    </a:lnTo>
                    <a:lnTo>
                      <a:pt x="139" y="1230"/>
                    </a:lnTo>
                    <a:lnTo>
                      <a:pt x="151" y="1296"/>
                    </a:lnTo>
                    <a:lnTo>
                      <a:pt x="101" y="1333"/>
                    </a:lnTo>
                    <a:lnTo>
                      <a:pt x="162" y="1350"/>
                    </a:lnTo>
                    <a:lnTo>
                      <a:pt x="202" y="1407"/>
                    </a:lnTo>
                    <a:lnTo>
                      <a:pt x="187" y="1472"/>
                    </a:lnTo>
                    <a:lnTo>
                      <a:pt x="277" y="1568"/>
                    </a:lnTo>
                    <a:lnTo>
                      <a:pt x="491" y="1705"/>
                    </a:lnTo>
                    <a:lnTo>
                      <a:pt x="667" y="1471"/>
                    </a:lnTo>
                    <a:lnTo>
                      <a:pt x="609" y="1443"/>
                    </a:lnTo>
                    <a:lnTo>
                      <a:pt x="629" y="1379"/>
                    </a:lnTo>
                    <a:lnTo>
                      <a:pt x="592" y="1324"/>
                    </a:lnTo>
                    <a:lnTo>
                      <a:pt x="717" y="1273"/>
                    </a:lnTo>
                    <a:lnTo>
                      <a:pt x="644" y="1088"/>
                    </a:lnTo>
                    <a:lnTo>
                      <a:pt x="673" y="1027"/>
                    </a:lnTo>
                    <a:lnTo>
                      <a:pt x="855" y="935"/>
                    </a:lnTo>
                    <a:lnTo>
                      <a:pt x="978" y="978"/>
                    </a:lnTo>
                    <a:lnTo>
                      <a:pt x="1000" y="912"/>
                    </a:lnTo>
                    <a:lnTo>
                      <a:pt x="993" y="585"/>
                    </a:lnTo>
                    <a:lnTo>
                      <a:pt x="1057" y="578"/>
                    </a:lnTo>
                    <a:lnTo>
                      <a:pt x="1171" y="413"/>
                    </a:lnTo>
                    <a:lnTo>
                      <a:pt x="1140" y="341"/>
                    </a:lnTo>
                    <a:lnTo>
                      <a:pt x="1171" y="261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5" name="Freeform 29">
                <a:extLst>
                  <a:ext uri="{FF2B5EF4-FFF2-40B4-BE49-F238E27FC236}">
                    <a16:creationId xmlns:a16="http://schemas.microsoft.com/office/drawing/2014/main" id="{6D5BC6B8-F3A4-4E0F-A481-85A37403E7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" y="675"/>
                <a:ext cx="284" cy="562"/>
              </a:xfrm>
              <a:custGeom>
                <a:avLst/>
                <a:gdLst>
                  <a:gd name="T0" fmla="*/ 404 w 852"/>
                  <a:gd name="T1" fmla="*/ 0 h 1686"/>
                  <a:gd name="T2" fmla="*/ 365 w 852"/>
                  <a:gd name="T3" fmla="*/ 29 h 1686"/>
                  <a:gd name="T4" fmla="*/ 317 w 852"/>
                  <a:gd name="T5" fmla="*/ 90 h 1686"/>
                  <a:gd name="T6" fmla="*/ 186 w 852"/>
                  <a:gd name="T7" fmla="*/ 43 h 1686"/>
                  <a:gd name="T8" fmla="*/ 142 w 852"/>
                  <a:gd name="T9" fmla="*/ 89 h 1686"/>
                  <a:gd name="T10" fmla="*/ 162 w 852"/>
                  <a:gd name="T11" fmla="*/ 290 h 1686"/>
                  <a:gd name="T12" fmla="*/ 88 w 852"/>
                  <a:gd name="T13" fmla="*/ 407 h 1686"/>
                  <a:gd name="T14" fmla="*/ 119 w 852"/>
                  <a:gd name="T15" fmla="*/ 464 h 1686"/>
                  <a:gd name="T16" fmla="*/ 24 w 852"/>
                  <a:gd name="T17" fmla="*/ 548 h 1686"/>
                  <a:gd name="T18" fmla="*/ 24 w 852"/>
                  <a:gd name="T19" fmla="*/ 549 h 1686"/>
                  <a:gd name="T20" fmla="*/ 74 w 852"/>
                  <a:gd name="T21" fmla="*/ 756 h 1686"/>
                  <a:gd name="T22" fmla="*/ 51 w 852"/>
                  <a:gd name="T23" fmla="*/ 850 h 1686"/>
                  <a:gd name="T24" fmla="*/ 110 w 852"/>
                  <a:gd name="T25" fmla="*/ 880 h 1686"/>
                  <a:gd name="T26" fmla="*/ 97 w 852"/>
                  <a:gd name="T27" fmla="*/ 970 h 1686"/>
                  <a:gd name="T28" fmla="*/ 26 w 852"/>
                  <a:gd name="T29" fmla="*/ 995 h 1686"/>
                  <a:gd name="T30" fmla="*/ 0 w 852"/>
                  <a:gd name="T31" fmla="*/ 1129 h 1686"/>
                  <a:gd name="T32" fmla="*/ 74 w 852"/>
                  <a:gd name="T33" fmla="*/ 1235 h 1686"/>
                  <a:gd name="T34" fmla="*/ 85 w 852"/>
                  <a:gd name="T35" fmla="*/ 1328 h 1686"/>
                  <a:gd name="T36" fmla="*/ 163 w 852"/>
                  <a:gd name="T37" fmla="*/ 1447 h 1686"/>
                  <a:gd name="T38" fmla="*/ 552 w 852"/>
                  <a:gd name="T39" fmla="*/ 1686 h 1686"/>
                  <a:gd name="T40" fmla="*/ 711 w 852"/>
                  <a:gd name="T41" fmla="*/ 1607 h 1686"/>
                  <a:gd name="T42" fmla="*/ 780 w 852"/>
                  <a:gd name="T43" fmla="*/ 1619 h 1686"/>
                  <a:gd name="T44" fmla="*/ 825 w 852"/>
                  <a:gd name="T45" fmla="*/ 1566 h 1686"/>
                  <a:gd name="T46" fmla="*/ 829 w 852"/>
                  <a:gd name="T47" fmla="*/ 1501 h 1686"/>
                  <a:gd name="T48" fmla="*/ 771 w 852"/>
                  <a:gd name="T49" fmla="*/ 1455 h 1686"/>
                  <a:gd name="T50" fmla="*/ 809 w 852"/>
                  <a:gd name="T51" fmla="*/ 1390 h 1686"/>
                  <a:gd name="T52" fmla="*/ 780 w 852"/>
                  <a:gd name="T53" fmla="*/ 1192 h 1686"/>
                  <a:gd name="T54" fmla="*/ 831 w 852"/>
                  <a:gd name="T55" fmla="*/ 876 h 1686"/>
                  <a:gd name="T56" fmla="*/ 852 w 852"/>
                  <a:gd name="T57" fmla="*/ 813 h 1686"/>
                  <a:gd name="T58" fmla="*/ 739 w 852"/>
                  <a:gd name="T59" fmla="*/ 549 h 1686"/>
                  <a:gd name="T60" fmla="*/ 773 w 852"/>
                  <a:gd name="T61" fmla="*/ 415 h 1686"/>
                  <a:gd name="T62" fmla="*/ 746 w 852"/>
                  <a:gd name="T63" fmla="*/ 353 h 1686"/>
                  <a:gd name="T64" fmla="*/ 645 w 852"/>
                  <a:gd name="T65" fmla="*/ 240 h 1686"/>
                  <a:gd name="T66" fmla="*/ 522 w 852"/>
                  <a:gd name="T67" fmla="*/ 288 h 1686"/>
                  <a:gd name="T68" fmla="*/ 492 w 852"/>
                  <a:gd name="T69" fmla="*/ 166 h 1686"/>
                  <a:gd name="T70" fmla="*/ 485 w 852"/>
                  <a:gd name="T71" fmla="*/ 167 h 1686"/>
                  <a:gd name="T72" fmla="*/ 407 w 852"/>
                  <a:gd name="T73" fmla="*/ 0 h 1686"/>
                  <a:gd name="T74" fmla="*/ 404 w 852"/>
                  <a:gd name="T75" fmla="*/ 0 h 1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52" h="1686">
                    <a:moveTo>
                      <a:pt x="404" y="0"/>
                    </a:moveTo>
                    <a:lnTo>
                      <a:pt x="365" y="29"/>
                    </a:lnTo>
                    <a:lnTo>
                      <a:pt x="317" y="90"/>
                    </a:lnTo>
                    <a:lnTo>
                      <a:pt x="186" y="43"/>
                    </a:lnTo>
                    <a:lnTo>
                      <a:pt x="142" y="89"/>
                    </a:lnTo>
                    <a:lnTo>
                      <a:pt x="162" y="290"/>
                    </a:lnTo>
                    <a:lnTo>
                      <a:pt x="88" y="407"/>
                    </a:lnTo>
                    <a:lnTo>
                      <a:pt x="119" y="464"/>
                    </a:lnTo>
                    <a:lnTo>
                      <a:pt x="24" y="548"/>
                    </a:lnTo>
                    <a:lnTo>
                      <a:pt x="24" y="549"/>
                    </a:lnTo>
                    <a:lnTo>
                      <a:pt x="74" y="756"/>
                    </a:lnTo>
                    <a:lnTo>
                      <a:pt x="51" y="850"/>
                    </a:lnTo>
                    <a:lnTo>
                      <a:pt x="110" y="880"/>
                    </a:lnTo>
                    <a:lnTo>
                      <a:pt x="97" y="970"/>
                    </a:lnTo>
                    <a:lnTo>
                      <a:pt x="26" y="995"/>
                    </a:lnTo>
                    <a:lnTo>
                      <a:pt x="0" y="1129"/>
                    </a:lnTo>
                    <a:lnTo>
                      <a:pt x="74" y="1235"/>
                    </a:lnTo>
                    <a:lnTo>
                      <a:pt x="85" y="1328"/>
                    </a:lnTo>
                    <a:lnTo>
                      <a:pt x="163" y="1447"/>
                    </a:lnTo>
                    <a:lnTo>
                      <a:pt x="552" y="1686"/>
                    </a:lnTo>
                    <a:lnTo>
                      <a:pt x="711" y="1607"/>
                    </a:lnTo>
                    <a:lnTo>
                      <a:pt x="780" y="1619"/>
                    </a:lnTo>
                    <a:lnTo>
                      <a:pt x="825" y="1566"/>
                    </a:lnTo>
                    <a:lnTo>
                      <a:pt x="829" y="1501"/>
                    </a:lnTo>
                    <a:lnTo>
                      <a:pt x="771" y="1455"/>
                    </a:lnTo>
                    <a:lnTo>
                      <a:pt x="809" y="1390"/>
                    </a:lnTo>
                    <a:lnTo>
                      <a:pt x="780" y="1192"/>
                    </a:lnTo>
                    <a:lnTo>
                      <a:pt x="831" y="876"/>
                    </a:lnTo>
                    <a:lnTo>
                      <a:pt x="852" y="813"/>
                    </a:lnTo>
                    <a:lnTo>
                      <a:pt x="739" y="549"/>
                    </a:lnTo>
                    <a:lnTo>
                      <a:pt x="773" y="415"/>
                    </a:lnTo>
                    <a:lnTo>
                      <a:pt x="746" y="353"/>
                    </a:lnTo>
                    <a:lnTo>
                      <a:pt x="645" y="240"/>
                    </a:lnTo>
                    <a:lnTo>
                      <a:pt x="522" y="288"/>
                    </a:lnTo>
                    <a:lnTo>
                      <a:pt x="492" y="166"/>
                    </a:lnTo>
                    <a:lnTo>
                      <a:pt x="485" y="167"/>
                    </a:lnTo>
                    <a:lnTo>
                      <a:pt x="407" y="0"/>
                    </a:lnTo>
                    <a:lnTo>
                      <a:pt x="404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6" name="Freeform 30">
                <a:extLst>
                  <a:ext uri="{FF2B5EF4-FFF2-40B4-BE49-F238E27FC236}">
                    <a16:creationId xmlns:a16="http://schemas.microsoft.com/office/drawing/2014/main" id="{774EA504-2043-47DA-B229-19F88D69EB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49" y="37"/>
                <a:ext cx="490" cy="461"/>
              </a:xfrm>
              <a:custGeom>
                <a:avLst/>
                <a:gdLst>
                  <a:gd name="T0" fmla="*/ 615 w 1470"/>
                  <a:gd name="T1" fmla="*/ 293 h 1384"/>
                  <a:gd name="T2" fmla="*/ 462 w 1470"/>
                  <a:gd name="T3" fmla="*/ 0 h 1384"/>
                  <a:gd name="T4" fmla="*/ 454 w 1470"/>
                  <a:gd name="T5" fmla="*/ 1 h 1384"/>
                  <a:gd name="T6" fmla="*/ 147 w 1470"/>
                  <a:gd name="T7" fmla="*/ 99 h 1384"/>
                  <a:gd name="T8" fmla="*/ 14 w 1470"/>
                  <a:gd name="T9" fmla="*/ 213 h 1384"/>
                  <a:gd name="T10" fmla="*/ 13 w 1470"/>
                  <a:gd name="T11" fmla="*/ 626 h 1384"/>
                  <a:gd name="T12" fmla="*/ 79 w 1470"/>
                  <a:gd name="T13" fmla="*/ 706 h 1384"/>
                  <a:gd name="T14" fmla="*/ 16 w 1470"/>
                  <a:gd name="T15" fmla="*/ 666 h 1384"/>
                  <a:gd name="T16" fmla="*/ 0 w 1470"/>
                  <a:gd name="T17" fmla="*/ 802 h 1384"/>
                  <a:gd name="T18" fmla="*/ 10 w 1470"/>
                  <a:gd name="T19" fmla="*/ 889 h 1384"/>
                  <a:gd name="T20" fmla="*/ 64 w 1470"/>
                  <a:gd name="T21" fmla="*/ 927 h 1384"/>
                  <a:gd name="T22" fmla="*/ 344 w 1470"/>
                  <a:gd name="T23" fmla="*/ 952 h 1384"/>
                  <a:gd name="T24" fmla="*/ 366 w 1470"/>
                  <a:gd name="T25" fmla="*/ 1021 h 1384"/>
                  <a:gd name="T26" fmla="*/ 530 w 1470"/>
                  <a:gd name="T27" fmla="*/ 1153 h 1384"/>
                  <a:gd name="T28" fmla="*/ 805 w 1470"/>
                  <a:gd name="T29" fmla="*/ 1096 h 1384"/>
                  <a:gd name="T30" fmla="*/ 745 w 1470"/>
                  <a:gd name="T31" fmla="*/ 1226 h 1384"/>
                  <a:gd name="T32" fmla="*/ 785 w 1470"/>
                  <a:gd name="T33" fmla="*/ 1299 h 1384"/>
                  <a:gd name="T34" fmla="*/ 842 w 1470"/>
                  <a:gd name="T35" fmla="*/ 1228 h 1384"/>
                  <a:gd name="T36" fmla="*/ 1035 w 1470"/>
                  <a:gd name="T37" fmla="*/ 1307 h 1384"/>
                  <a:gd name="T38" fmla="*/ 1054 w 1470"/>
                  <a:gd name="T39" fmla="*/ 1244 h 1384"/>
                  <a:gd name="T40" fmla="*/ 1119 w 1470"/>
                  <a:gd name="T41" fmla="*/ 1349 h 1384"/>
                  <a:gd name="T42" fmla="*/ 1173 w 1470"/>
                  <a:gd name="T43" fmla="*/ 1310 h 1384"/>
                  <a:gd name="T44" fmla="*/ 1192 w 1470"/>
                  <a:gd name="T45" fmla="*/ 1384 h 1384"/>
                  <a:gd name="T46" fmla="*/ 1389 w 1470"/>
                  <a:gd name="T47" fmla="*/ 1342 h 1384"/>
                  <a:gd name="T48" fmla="*/ 1470 w 1470"/>
                  <a:gd name="T49" fmla="*/ 1098 h 1384"/>
                  <a:gd name="T50" fmla="*/ 1429 w 1470"/>
                  <a:gd name="T51" fmla="*/ 1044 h 1384"/>
                  <a:gd name="T52" fmla="*/ 1360 w 1470"/>
                  <a:gd name="T53" fmla="*/ 1035 h 1384"/>
                  <a:gd name="T54" fmla="*/ 1375 w 1470"/>
                  <a:gd name="T55" fmla="*/ 972 h 1384"/>
                  <a:gd name="T56" fmla="*/ 1286 w 1470"/>
                  <a:gd name="T57" fmla="*/ 852 h 1384"/>
                  <a:gd name="T58" fmla="*/ 1358 w 1470"/>
                  <a:gd name="T59" fmla="*/ 815 h 1384"/>
                  <a:gd name="T60" fmla="*/ 1269 w 1470"/>
                  <a:gd name="T61" fmla="*/ 694 h 1384"/>
                  <a:gd name="T62" fmla="*/ 1134 w 1470"/>
                  <a:gd name="T63" fmla="*/ 672 h 1384"/>
                  <a:gd name="T64" fmla="*/ 1157 w 1470"/>
                  <a:gd name="T65" fmla="*/ 532 h 1384"/>
                  <a:gd name="T66" fmla="*/ 1128 w 1470"/>
                  <a:gd name="T67" fmla="*/ 473 h 1384"/>
                  <a:gd name="T68" fmla="*/ 1088 w 1470"/>
                  <a:gd name="T69" fmla="*/ 525 h 1384"/>
                  <a:gd name="T70" fmla="*/ 821 w 1470"/>
                  <a:gd name="T71" fmla="*/ 513 h 1384"/>
                  <a:gd name="T72" fmla="*/ 727 w 1470"/>
                  <a:gd name="T73" fmla="*/ 417 h 1384"/>
                  <a:gd name="T74" fmla="*/ 741 w 1470"/>
                  <a:gd name="T75" fmla="*/ 353 h 1384"/>
                  <a:gd name="T76" fmla="*/ 615 w 1470"/>
                  <a:gd name="T77" fmla="*/ 293 h 1384"/>
                  <a:gd name="T78" fmla="*/ 1386 w 1470"/>
                  <a:gd name="T79" fmla="*/ 1177 h 1384"/>
                  <a:gd name="T80" fmla="*/ 1370 w 1470"/>
                  <a:gd name="T81" fmla="*/ 1234 h 1384"/>
                  <a:gd name="T82" fmla="*/ 1306 w 1470"/>
                  <a:gd name="T83" fmla="*/ 1252 h 1384"/>
                  <a:gd name="T84" fmla="*/ 1386 w 1470"/>
                  <a:gd name="T85" fmla="*/ 1177 h 1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70" h="1384">
                    <a:moveTo>
                      <a:pt x="615" y="293"/>
                    </a:moveTo>
                    <a:lnTo>
                      <a:pt x="462" y="0"/>
                    </a:lnTo>
                    <a:lnTo>
                      <a:pt x="454" y="1"/>
                    </a:lnTo>
                    <a:lnTo>
                      <a:pt x="147" y="99"/>
                    </a:lnTo>
                    <a:lnTo>
                      <a:pt x="14" y="213"/>
                    </a:lnTo>
                    <a:lnTo>
                      <a:pt x="13" y="626"/>
                    </a:lnTo>
                    <a:lnTo>
                      <a:pt x="79" y="706"/>
                    </a:lnTo>
                    <a:lnTo>
                      <a:pt x="16" y="666"/>
                    </a:lnTo>
                    <a:lnTo>
                      <a:pt x="0" y="802"/>
                    </a:lnTo>
                    <a:lnTo>
                      <a:pt x="10" y="889"/>
                    </a:lnTo>
                    <a:lnTo>
                      <a:pt x="64" y="927"/>
                    </a:lnTo>
                    <a:lnTo>
                      <a:pt x="344" y="952"/>
                    </a:lnTo>
                    <a:lnTo>
                      <a:pt x="366" y="1021"/>
                    </a:lnTo>
                    <a:lnTo>
                      <a:pt x="530" y="1153"/>
                    </a:lnTo>
                    <a:lnTo>
                      <a:pt x="805" y="1096"/>
                    </a:lnTo>
                    <a:lnTo>
                      <a:pt x="745" y="1226"/>
                    </a:lnTo>
                    <a:lnTo>
                      <a:pt x="785" y="1299"/>
                    </a:lnTo>
                    <a:lnTo>
                      <a:pt x="842" y="1228"/>
                    </a:lnTo>
                    <a:lnTo>
                      <a:pt x="1035" y="1307"/>
                    </a:lnTo>
                    <a:lnTo>
                      <a:pt x="1054" y="1244"/>
                    </a:lnTo>
                    <a:lnTo>
                      <a:pt x="1119" y="1349"/>
                    </a:lnTo>
                    <a:lnTo>
                      <a:pt x="1173" y="1310"/>
                    </a:lnTo>
                    <a:lnTo>
                      <a:pt x="1192" y="1384"/>
                    </a:lnTo>
                    <a:lnTo>
                      <a:pt x="1389" y="1342"/>
                    </a:lnTo>
                    <a:lnTo>
                      <a:pt x="1470" y="1098"/>
                    </a:lnTo>
                    <a:lnTo>
                      <a:pt x="1429" y="1044"/>
                    </a:lnTo>
                    <a:lnTo>
                      <a:pt x="1360" y="1035"/>
                    </a:lnTo>
                    <a:lnTo>
                      <a:pt x="1375" y="972"/>
                    </a:lnTo>
                    <a:lnTo>
                      <a:pt x="1286" y="852"/>
                    </a:lnTo>
                    <a:lnTo>
                      <a:pt x="1358" y="815"/>
                    </a:lnTo>
                    <a:lnTo>
                      <a:pt x="1269" y="694"/>
                    </a:lnTo>
                    <a:lnTo>
                      <a:pt x="1134" y="672"/>
                    </a:lnTo>
                    <a:lnTo>
                      <a:pt x="1157" y="532"/>
                    </a:lnTo>
                    <a:lnTo>
                      <a:pt x="1128" y="473"/>
                    </a:lnTo>
                    <a:lnTo>
                      <a:pt x="1088" y="525"/>
                    </a:lnTo>
                    <a:lnTo>
                      <a:pt x="821" y="513"/>
                    </a:lnTo>
                    <a:lnTo>
                      <a:pt x="727" y="417"/>
                    </a:lnTo>
                    <a:lnTo>
                      <a:pt x="741" y="353"/>
                    </a:lnTo>
                    <a:lnTo>
                      <a:pt x="615" y="293"/>
                    </a:lnTo>
                    <a:close/>
                    <a:moveTo>
                      <a:pt x="1386" y="1177"/>
                    </a:moveTo>
                    <a:lnTo>
                      <a:pt x="1370" y="1234"/>
                    </a:lnTo>
                    <a:lnTo>
                      <a:pt x="1306" y="1252"/>
                    </a:lnTo>
                    <a:lnTo>
                      <a:pt x="1386" y="117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7" name="Freeform 31">
                <a:extLst>
                  <a:ext uri="{FF2B5EF4-FFF2-40B4-BE49-F238E27FC236}">
                    <a16:creationId xmlns:a16="http://schemas.microsoft.com/office/drawing/2014/main" id="{652C2C51-E60C-4138-B207-E14637A0B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346"/>
                <a:ext cx="546" cy="366"/>
              </a:xfrm>
              <a:custGeom>
                <a:avLst/>
                <a:gdLst>
                  <a:gd name="T0" fmla="*/ 1366 w 1639"/>
                  <a:gd name="T1" fmla="*/ 457 h 1100"/>
                  <a:gd name="T2" fmla="*/ 1347 w 1639"/>
                  <a:gd name="T3" fmla="*/ 383 h 1100"/>
                  <a:gd name="T4" fmla="*/ 1293 w 1639"/>
                  <a:gd name="T5" fmla="*/ 422 h 1100"/>
                  <a:gd name="T6" fmla="*/ 1228 w 1639"/>
                  <a:gd name="T7" fmla="*/ 317 h 1100"/>
                  <a:gd name="T8" fmla="*/ 1209 w 1639"/>
                  <a:gd name="T9" fmla="*/ 380 h 1100"/>
                  <a:gd name="T10" fmla="*/ 1016 w 1639"/>
                  <a:gd name="T11" fmla="*/ 301 h 1100"/>
                  <a:gd name="T12" fmla="*/ 959 w 1639"/>
                  <a:gd name="T13" fmla="*/ 372 h 1100"/>
                  <a:gd name="T14" fmla="*/ 919 w 1639"/>
                  <a:gd name="T15" fmla="*/ 299 h 1100"/>
                  <a:gd name="T16" fmla="*/ 979 w 1639"/>
                  <a:gd name="T17" fmla="*/ 169 h 1100"/>
                  <a:gd name="T18" fmla="*/ 704 w 1639"/>
                  <a:gd name="T19" fmla="*/ 226 h 1100"/>
                  <a:gd name="T20" fmla="*/ 540 w 1639"/>
                  <a:gd name="T21" fmla="*/ 94 h 1100"/>
                  <a:gd name="T22" fmla="*/ 518 w 1639"/>
                  <a:gd name="T23" fmla="*/ 25 h 1100"/>
                  <a:gd name="T24" fmla="*/ 238 w 1639"/>
                  <a:gd name="T25" fmla="*/ 0 h 1100"/>
                  <a:gd name="T26" fmla="*/ 152 w 1639"/>
                  <a:gd name="T27" fmla="*/ 33 h 1100"/>
                  <a:gd name="T28" fmla="*/ 144 w 1639"/>
                  <a:gd name="T29" fmla="*/ 101 h 1100"/>
                  <a:gd name="T30" fmla="*/ 214 w 1639"/>
                  <a:gd name="T31" fmla="*/ 228 h 1100"/>
                  <a:gd name="T32" fmla="*/ 150 w 1639"/>
                  <a:gd name="T33" fmla="*/ 194 h 1100"/>
                  <a:gd name="T34" fmla="*/ 0 w 1639"/>
                  <a:gd name="T35" fmla="*/ 398 h 1100"/>
                  <a:gd name="T36" fmla="*/ 289 w 1639"/>
                  <a:gd name="T37" fmla="*/ 644 h 1100"/>
                  <a:gd name="T38" fmla="*/ 367 w 1639"/>
                  <a:gd name="T39" fmla="*/ 838 h 1100"/>
                  <a:gd name="T40" fmla="*/ 463 w 1639"/>
                  <a:gd name="T41" fmla="*/ 922 h 1100"/>
                  <a:gd name="T42" fmla="*/ 534 w 1639"/>
                  <a:gd name="T43" fmla="*/ 895 h 1100"/>
                  <a:gd name="T44" fmla="*/ 865 w 1639"/>
                  <a:gd name="T45" fmla="*/ 945 h 1100"/>
                  <a:gd name="T46" fmla="*/ 1159 w 1639"/>
                  <a:gd name="T47" fmla="*/ 1100 h 1100"/>
                  <a:gd name="T48" fmla="*/ 1356 w 1639"/>
                  <a:gd name="T49" fmla="*/ 941 h 1100"/>
                  <a:gd name="T50" fmla="*/ 1593 w 1639"/>
                  <a:gd name="T51" fmla="*/ 908 h 1100"/>
                  <a:gd name="T52" fmla="*/ 1540 w 1639"/>
                  <a:gd name="T53" fmla="*/ 747 h 1100"/>
                  <a:gd name="T54" fmla="*/ 1629 w 1639"/>
                  <a:gd name="T55" fmla="*/ 561 h 1100"/>
                  <a:gd name="T56" fmla="*/ 1639 w 1639"/>
                  <a:gd name="T57" fmla="*/ 475 h 1100"/>
                  <a:gd name="T58" fmla="*/ 1563 w 1639"/>
                  <a:gd name="T59" fmla="*/ 415 h 1100"/>
                  <a:gd name="T60" fmla="*/ 1366 w 1639"/>
                  <a:gd name="T61" fmla="*/ 457 h 1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639" h="1100">
                    <a:moveTo>
                      <a:pt x="1366" y="457"/>
                    </a:moveTo>
                    <a:lnTo>
                      <a:pt x="1347" y="383"/>
                    </a:lnTo>
                    <a:lnTo>
                      <a:pt x="1293" y="422"/>
                    </a:lnTo>
                    <a:lnTo>
                      <a:pt x="1228" y="317"/>
                    </a:lnTo>
                    <a:lnTo>
                      <a:pt x="1209" y="380"/>
                    </a:lnTo>
                    <a:lnTo>
                      <a:pt x="1016" y="301"/>
                    </a:lnTo>
                    <a:lnTo>
                      <a:pt x="959" y="372"/>
                    </a:lnTo>
                    <a:lnTo>
                      <a:pt x="919" y="299"/>
                    </a:lnTo>
                    <a:lnTo>
                      <a:pt x="979" y="169"/>
                    </a:lnTo>
                    <a:lnTo>
                      <a:pt x="704" y="226"/>
                    </a:lnTo>
                    <a:lnTo>
                      <a:pt x="540" y="94"/>
                    </a:lnTo>
                    <a:lnTo>
                      <a:pt x="518" y="25"/>
                    </a:lnTo>
                    <a:lnTo>
                      <a:pt x="238" y="0"/>
                    </a:lnTo>
                    <a:lnTo>
                      <a:pt x="152" y="33"/>
                    </a:lnTo>
                    <a:lnTo>
                      <a:pt x="144" y="101"/>
                    </a:lnTo>
                    <a:lnTo>
                      <a:pt x="214" y="228"/>
                    </a:lnTo>
                    <a:lnTo>
                      <a:pt x="150" y="194"/>
                    </a:lnTo>
                    <a:lnTo>
                      <a:pt x="0" y="398"/>
                    </a:lnTo>
                    <a:lnTo>
                      <a:pt x="289" y="644"/>
                    </a:lnTo>
                    <a:lnTo>
                      <a:pt x="367" y="838"/>
                    </a:lnTo>
                    <a:lnTo>
                      <a:pt x="463" y="922"/>
                    </a:lnTo>
                    <a:lnTo>
                      <a:pt x="534" y="895"/>
                    </a:lnTo>
                    <a:lnTo>
                      <a:pt x="865" y="945"/>
                    </a:lnTo>
                    <a:lnTo>
                      <a:pt x="1159" y="1100"/>
                    </a:lnTo>
                    <a:lnTo>
                      <a:pt x="1356" y="941"/>
                    </a:lnTo>
                    <a:lnTo>
                      <a:pt x="1593" y="908"/>
                    </a:lnTo>
                    <a:lnTo>
                      <a:pt x="1540" y="747"/>
                    </a:lnTo>
                    <a:lnTo>
                      <a:pt x="1629" y="561"/>
                    </a:lnTo>
                    <a:lnTo>
                      <a:pt x="1639" y="475"/>
                    </a:lnTo>
                    <a:lnTo>
                      <a:pt x="1563" y="415"/>
                    </a:lnTo>
                    <a:lnTo>
                      <a:pt x="1366" y="45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8" name="Freeform 32">
                <a:extLst>
                  <a:ext uri="{FF2B5EF4-FFF2-40B4-BE49-F238E27FC236}">
                    <a16:creationId xmlns:a16="http://schemas.microsoft.com/office/drawing/2014/main" id="{823180A0-7E49-4621-9671-8E4C9AE4D4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625"/>
                <a:ext cx="449" cy="328"/>
              </a:xfrm>
              <a:custGeom>
                <a:avLst/>
                <a:gdLst>
                  <a:gd name="T0" fmla="*/ 1306 w 1348"/>
                  <a:gd name="T1" fmla="*/ 70 h 984"/>
                  <a:gd name="T2" fmla="*/ 1069 w 1348"/>
                  <a:gd name="T3" fmla="*/ 103 h 984"/>
                  <a:gd name="T4" fmla="*/ 872 w 1348"/>
                  <a:gd name="T5" fmla="*/ 262 h 984"/>
                  <a:gd name="T6" fmla="*/ 578 w 1348"/>
                  <a:gd name="T7" fmla="*/ 107 h 984"/>
                  <a:gd name="T8" fmla="*/ 247 w 1348"/>
                  <a:gd name="T9" fmla="*/ 57 h 984"/>
                  <a:gd name="T10" fmla="*/ 176 w 1348"/>
                  <a:gd name="T11" fmla="*/ 84 h 984"/>
                  <a:gd name="T12" fmla="*/ 80 w 1348"/>
                  <a:gd name="T13" fmla="*/ 0 h 984"/>
                  <a:gd name="T14" fmla="*/ 10 w 1348"/>
                  <a:gd name="T15" fmla="*/ 107 h 984"/>
                  <a:gd name="T16" fmla="*/ 42 w 1348"/>
                  <a:gd name="T17" fmla="*/ 308 h 984"/>
                  <a:gd name="T18" fmla="*/ 11 w 1348"/>
                  <a:gd name="T19" fmla="*/ 491 h 984"/>
                  <a:gd name="T20" fmla="*/ 92 w 1348"/>
                  <a:gd name="T21" fmla="*/ 684 h 984"/>
                  <a:gd name="T22" fmla="*/ 0 w 1348"/>
                  <a:gd name="T23" fmla="*/ 743 h 984"/>
                  <a:gd name="T24" fmla="*/ 36 w 1348"/>
                  <a:gd name="T25" fmla="*/ 817 h 984"/>
                  <a:gd name="T26" fmla="*/ 165 w 1348"/>
                  <a:gd name="T27" fmla="*/ 843 h 984"/>
                  <a:gd name="T28" fmla="*/ 310 w 1348"/>
                  <a:gd name="T29" fmla="*/ 800 h 984"/>
                  <a:gd name="T30" fmla="*/ 522 w 1348"/>
                  <a:gd name="T31" fmla="*/ 852 h 984"/>
                  <a:gd name="T32" fmla="*/ 573 w 1348"/>
                  <a:gd name="T33" fmla="*/ 814 h 984"/>
                  <a:gd name="T34" fmla="*/ 823 w 1348"/>
                  <a:gd name="T35" fmla="*/ 961 h 984"/>
                  <a:gd name="T36" fmla="*/ 981 w 1348"/>
                  <a:gd name="T37" fmla="*/ 984 h 984"/>
                  <a:gd name="T38" fmla="*/ 1027 w 1348"/>
                  <a:gd name="T39" fmla="*/ 934 h 984"/>
                  <a:gd name="T40" fmla="*/ 1085 w 1348"/>
                  <a:gd name="T41" fmla="*/ 971 h 984"/>
                  <a:gd name="T42" fmla="*/ 1271 w 1348"/>
                  <a:gd name="T43" fmla="*/ 903 h 984"/>
                  <a:gd name="T44" fmla="*/ 1321 w 1348"/>
                  <a:gd name="T45" fmla="*/ 866 h 984"/>
                  <a:gd name="T46" fmla="*/ 1309 w 1348"/>
                  <a:gd name="T47" fmla="*/ 800 h 984"/>
                  <a:gd name="T48" fmla="*/ 1242 w 1348"/>
                  <a:gd name="T49" fmla="*/ 775 h 984"/>
                  <a:gd name="T50" fmla="*/ 1187 w 1348"/>
                  <a:gd name="T51" fmla="*/ 809 h 984"/>
                  <a:gd name="T52" fmla="*/ 1170 w 1348"/>
                  <a:gd name="T53" fmla="*/ 743 h 984"/>
                  <a:gd name="T54" fmla="*/ 1239 w 1348"/>
                  <a:gd name="T55" fmla="*/ 748 h 984"/>
                  <a:gd name="T56" fmla="*/ 1173 w 1348"/>
                  <a:gd name="T57" fmla="*/ 643 h 984"/>
                  <a:gd name="T58" fmla="*/ 1233 w 1348"/>
                  <a:gd name="T59" fmla="*/ 605 h 984"/>
                  <a:gd name="T60" fmla="*/ 1288 w 1348"/>
                  <a:gd name="T61" fmla="*/ 474 h 984"/>
                  <a:gd name="T62" fmla="*/ 1348 w 1348"/>
                  <a:gd name="T63" fmla="*/ 448 h 984"/>
                  <a:gd name="T64" fmla="*/ 1298 w 1348"/>
                  <a:gd name="T65" fmla="*/ 407 h 984"/>
                  <a:gd name="T66" fmla="*/ 1315 w 1348"/>
                  <a:gd name="T67" fmla="*/ 304 h 984"/>
                  <a:gd name="T68" fmla="*/ 1306 w 1348"/>
                  <a:gd name="T69" fmla="*/ 70 h 9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348" h="984">
                    <a:moveTo>
                      <a:pt x="1306" y="70"/>
                    </a:moveTo>
                    <a:lnTo>
                      <a:pt x="1069" y="103"/>
                    </a:lnTo>
                    <a:lnTo>
                      <a:pt x="872" y="262"/>
                    </a:lnTo>
                    <a:lnTo>
                      <a:pt x="578" y="107"/>
                    </a:lnTo>
                    <a:lnTo>
                      <a:pt x="247" y="57"/>
                    </a:lnTo>
                    <a:lnTo>
                      <a:pt x="176" y="84"/>
                    </a:lnTo>
                    <a:lnTo>
                      <a:pt x="80" y="0"/>
                    </a:lnTo>
                    <a:lnTo>
                      <a:pt x="10" y="107"/>
                    </a:lnTo>
                    <a:lnTo>
                      <a:pt x="42" y="308"/>
                    </a:lnTo>
                    <a:lnTo>
                      <a:pt x="11" y="491"/>
                    </a:lnTo>
                    <a:lnTo>
                      <a:pt x="92" y="684"/>
                    </a:lnTo>
                    <a:lnTo>
                      <a:pt x="0" y="743"/>
                    </a:lnTo>
                    <a:lnTo>
                      <a:pt x="36" y="817"/>
                    </a:lnTo>
                    <a:lnTo>
                      <a:pt x="165" y="843"/>
                    </a:lnTo>
                    <a:lnTo>
                      <a:pt x="310" y="800"/>
                    </a:lnTo>
                    <a:lnTo>
                      <a:pt x="522" y="852"/>
                    </a:lnTo>
                    <a:lnTo>
                      <a:pt x="573" y="814"/>
                    </a:lnTo>
                    <a:lnTo>
                      <a:pt x="823" y="961"/>
                    </a:lnTo>
                    <a:lnTo>
                      <a:pt x="981" y="984"/>
                    </a:lnTo>
                    <a:lnTo>
                      <a:pt x="1027" y="934"/>
                    </a:lnTo>
                    <a:lnTo>
                      <a:pt x="1085" y="971"/>
                    </a:lnTo>
                    <a:lnTo>
                      <a:pt x="1271" y="903"/>
                    </a:lnTo>
                    <a:lnTo>
                      <a:pt x="1321" y="866"/>
                    </a:lnTo>
                    <a:lnTo>
                      <a:pt x="1309" y="800"/>
                    </a:lnTo>
                    <a:lnTo>
                      <a:pt x="1242" y="775"/>
                    </a:lnTo>
                    <a:lnTo>
                      <a:pt x="1187" y="809"/>
                    </a:lnTo>
                    <a:lnTo>
                      <a:pt x="1170" y="743"/>
                    </a:lnTo>
                    <a:lnTo>
                      <a:pt x="1239" y="748"/>
                    </a:lnTo>
                    <a:lnTo>
                      <a:pt x="1173" y="643"/>
                    </a:lnTo>
                    <a:lnTo>
                      <a:pt x="1233" y="605"/>
                    </a:lnTo>
                    <a:lnTo>
                      <a:pt x="1288" y="474"/>
                    </a:lnTo>
                    <a:lnTo>
                      <a:pt x="1348" y="448"/>
                    </a:lnTo>
                    <a:lnTo>
                      <a:pt x="1298" y="407"/>
                    </a:lnTo>
                    <a:lnTo>
                      <a:pt x="1315" y="304"/>
                    </a:lnTo>
                    <a:lnTo>
                      <a:pt x="1306" y="7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69" name="Freeform 33">
                <a:extLst>
                  <a:ext uri="{FF2B5EF4-FFF2-40B4-BE49-F238E27FC236}">
                    <a16:creationId xmlns:a16="http://schemas.microsoft.com/office/drawing/2014/main" id="{B18D2305-1048-46D1-B74A-913FA6B7F3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7" y="786"/>
                <a:ext cx="503" cy="416"/>
              </a:xfrm>
              <a:custGeom>
                <a:avLst/>
                <a:gdLst>
                  <a:gd name="T0" fmla="*/ 556 w 1507"/>
                  <a:gd name="T1" fmla="*/ 66 h 1250"/>
                  <a:gd name="T2" fmla="*/ 433 w 1507"/>
                  <a:gd name="T3" fmla="*/ 23 h 1250"/>
                  <a:gd name="T4" fmla="*/ 251 w 1507"/>
                  <a:gd name="T5" fmla="*/ 115 h 1250"/>
                  <a:gd name="T6" fmla="*/ 222 w 1507"/>
                  <a:gd name="T7" fmla="*/ 176 h 1250"/>
                  <a:gd name="T8" fmla="*/ 295 w 1507"/>
                  <a:gd name="T9" fmla="*/ 361 h 1250"/>
                  <a:gd name="T10" fmla="*/ 170 w 1507"/>
                  <a:gd name="T11" fmla="*/ 412 h 1250"/>
                  <a:gd name="T12" fmla="*/ 207 w 1507"/>
                  <a:gd name="T13" fmla="*/ 467 h 1250"/>
                  <a:gd name="T14" fmla="*/ 187 w 1507"/>
                  <a:gd name="T15" fmla="*/ 531 h 1250"/>
                  <a:gd name="T16" fmla="*/ 245 w 1507"/>
                  <a:gd name="T17" fmla="*/ 559 h 1250"/>
                  <a:gd name="T18" fmla="*/ 69 w 1507"/>
                  <a:gd name="T19" fmla="*/ 793 h 1250"/>
                  <a:gd name="T20" fmla="*/ 59 w 1507"/>
                  <a:gd name="T21" fmla="*/ 839 h 1250"/>
                  <a:gd name="T22" fmla="*/ 0 w 1507"/>
                  <a:gd name="T23" fmla="*/ 891 h 1250"/>
                  <a:gd name="T24" fmla="*/ 80 w 1507"/>
                  <a:gd name="T25" fmla="*/ 1082 h 1250"/>
                  <a:gd name="T26" fmla="*/ 139 w 1507"/>
                  <a:gd name="T27" fmla="*/ 1121 h 1250"/>
                  <a:gd name="T28" fmla="*/ 214 w 1507"/>
                  <a:gd name="T29" fmla="*/ 1224 h 1250"/>
                  <a:gd name="T30" fmla="*/ 421 w 1507"/>
                  <a:gd name="T31" fmla="*/ 1250 h 1250"/>
                  <a:gd name="T32" fmla="*/ 421 w 1507"/>
                  <a:gd name="T33" fmla="*/ 1175 h 1250"/>
                  <a:gd name="T34" fmla="*/ 638 w 1507"/>
                  <a:gd name="T35" fmla="*/ 1000 h 1250"/>
                  <a:gd name="T36" fmla="*/ 787 w 1507"/>
                  <a:gd name="T37" fmla="*/ 979 h 1250"/>
                  <a:gd name="T38" fmla="*/ 860 w 1507"/>
                  <a:gd name="T39" fmla="*/ 992 h 1250"/>
                  <a:gd name="T40" fmla="*/ 868 w 1507"/>
                  <a:gd name="T41" fmla="*/ 1132 h 1250"/>
                  <a:gd name="T42" fmla="*/ 928 w 1507"/>
                  <a:gd name="T43" fmla="*/ 1178 h 1250"/>
                  <a:gd name="T44" fmla="*/ 992 w 1507"/>
                  <a:gd name="T45" fmla="*/ 1203 h 1250"/>
                  <a:gd name="T46" fmla="*/ 1024 w 1507"/>
                  <a:gd name="T47" fmla="*/ 1216 h 1250"/>
                  <a:gd name="T48" fmla="*/ 1058 w 1507"/>
                  <a:gd name="T49" fmla="*/ 1230 h 1250"/>
                  <a:gd name="T50" fmla="*/ 1115 w 1507"/>
                  <a:gd name="T51" fmla="*/ 1195 h 1250"/>
                  <a:gd name="T52" fmla="*/ 1191 w 1507"/>
                  <a:gd name="T53" fmla="*/ 1222 h 1250"/>
                  <a:gd name="T54" fmla="*/ 1299 w 1507"/>
                  <a:gd name="T55" fmla="*/ 1221 h 1250"/>
                  <a:gd name="T56" fmla="*/ 1282 w 1507"/>
                  <a:gd name="T57" fmla="*/ 1155 h 1250"/>
                  <a:gd name="T58" fmla="*/ 1336 w 1507"/>
                  <a:gd name="T59" fmla="*/ 1103 h 1250"/>
                  <a:gd name="T60" fmla="*/ 1285 w 1507"/>
                  <a:gd name="T61" fmla="*/ 1047 h 1250"/>
                  <a:gd name="T62" fmla="*/ 1482 w 1507"/>
                  <a:gd name="T63" fmla="*/ 996 h 1250"/>
                  <a:gd name="T64" fmla="*/ 1471 w 1507"/>
                  <a:gd name="T65" fmla="*/ 903 h 1250"/>
                  <a:gd name="T66" fmla="*/ 1397 w 1507"/>
                  <a:gd name="T67" fmla="*/ 797 h 1250"/>
                  <a:gd name="T68" fmla="*/ 1423 w 1507"/>
                  <a:gd name="T69" fmla="*/ 663 h 1250"/>
                  <a:gd name="T70" fmla="*/ 1494 w 1507"/>
                  <a:gd name="T71" fmla="*/ 638 h 1250"/>
                  <a:gd name="T72" fmla="*/ 1507 w 1507"/>
                  <a:gd name="T73" fmla="*/ 548 h 1250"/>
                  <a:gd name="T74" fmla="*/ 1448 w 1507"/>
                  <a:gd name="T75" fmla="*/ 518 h 1250"/>
                  <a:gd name="T76" fmla="*/ 1471 w 1507"/>
                  <a:gd name="T77" fmla="*/ 424 h 1250"/>
                  <a:gd name="T78" fmla="*/ 1421 w 1507"/>
                  <a:gd name="T79" fmla="*/ 217 h 1250"/>
                  <a:gd name="T80" fmla="*/ 959 w 1507"/>
                  <a:gd name="T81" fmla="*/ 175 h 1250"/>
                  <a:gd name="T82" fmla="*/ 732 w 1507"/>
                  <a:gd name="T83" fmla="*/ 22 h 1250"/>
                  <a:gd name="T84" fmla="*/ 578 w 1507"/>
                  <a:gd name="T85" fmla="*/ 0 h 1250"/>
                  <a:gd name="T86" fmla="*/ 556 w 1507"/>
                  <a:gd name="T87" fmla="*/ 66 h 1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507" h="1250">
                    <a:moveTo>
                      <a:pt x="556" y="66"/>
                    </a:moveTo>
                    <a:lnTo>
                      <a:pt x="433" y="23"/>
                    </a:lnTo>
                    <a:lnTo>
                      <a:pt x="251" y="115"/>
                    </a:lnTo>
                    <a:lnTo>
                      <a:pt x="222" y="176"/>
                    </a:lnTo>
                    <a:lnTo>
                      <a:pt x="295" y="361"/>
                    </a:lnTo>
                    <a:lnTo>
                      <a:pt x="170" y="412"/>
                    </a:lnTo>
                    <a:lnTo>
                      <a:pt x="207" y="467"/>
                    </a:lnTo>
                    <a:lnTo>
                      <a:pt x="187" y="531"/>
                    </a:lnTo>
                    <a:lnTo>
                      <a:pt x="245" y="559"/>
                    </a:lnTo>
                    <a:lnTo>
                      <a:pt x="69" y="793"/>
                    </a:lnTo>
                    <a:lnTo>
                      <a:pt x="59" y="839"/>
                    </a:lnTo>
                    <a:lnTo>
                      <a:pt x="0" y="891"/>
                    </a:lnTo>
                    <a:lnTo>
                      <a:pt x="80" y="1082"/>
                    </a:lnTo>
                    <a:lnTo>
                      <a:pt x="139" y="1121"/>
                    </a:lnTo>
                    <a:lnTo>
                      <a:pt x="214" y="1224"/>
                    </a:lnTo>
                    <a:lnTo>
                      <a:pt x="421" y="1250"/>
                    </a:lnTo>
                    <a:lnTo>
                      <a:pt x="421" y="1175"/>
                    </a:lnTo>
                    <a:lnTo>
                      <a:pt x="638" y="1000"/>
                    </a:lnTo>
                    <a:lnTo>
                      <a:pt x="787" y="979"/>
                    </a:lnTo>
                    <a:lnTo>
                      <a:pt x="860" y="992"/>
                    </a:lnTo>
                    <a:lnTo>
                      <a:pt x="868" y="1132"/>
                    </a:lnTo>
                    <a:lnTo>
                      <a:pt x="928" y="1178"/>
                    </a:lnTo>
                    <a:lnTo>
                      <a:pt x="992" y="1203"/>
                    </a:lnTo>
                    <a:lnTo>
                      <a:pt x="1024" y="1216"/>
                    </a:lnTo>
                    <a:lnTo>
                      <a:pt x="1058" y="1230"/>
                    </a:lnTo>
                    <a:lnTo>
                      <a:pt x="1115" y="1195"/>
                    </a:lnTo>
                    <a:lnTo>
                      <a:pt x="1191" y="1222"/>
                    </a:lnTo>
                    <a:lnTo>
                      <a:pt x="1299" y="1221"/>
                    </a:lnTo>
                    <a:lnTo>
                      <a:pt x="1282" y="1155"/>
                    </a:lnTo>
                    <a:lnTo>
                      <a:pt x="1336" y="1103"/>
                    </a:lnTo>
                    <a:lnTo>
                      <a:pt x="1285" y="1047"/>
                    </a:lnTo>
                    <a:lnTo>
                      <a:pt x="1482" y="996"/>
                    </a:lnTo>
                    <a:lnTo>
                      <a:pt x="1471" y="903"/>
                    </a:lnTo>
                    <a:lnTo>
                      <a:pt x="1397" y="797"/>
                    </a:lnTo>
                    <a:lnTo>
                      <a:pt x="1423" y="663"/>
                    </a:lnTo>
                    <a:lnTo>
                      <a:pt x="1494" y="638"/>
                    </a:lnTo>
                    <a:lnTo>
                      <a:pt x="1507" y="548"/>
                    </a:lnTo>
                    <a:lnTo>
                      <a:pt x="1448" y="518"/>
                    </a:lnTo>
                    <a:lnTo>
                      <a:pt x="1471" y="424"/>
                    </a:lnTo>
                    <a:lnTo>
                      <a:pt x="1421" y="217"/>
                    </a:lnTo>
                    <a:lnTo>
                      <a:pt x="959" y="175"/>
                    </a:lnTo>
                    <a:lnTo>
                      <a:pt x="732" y="22"/>
                    </a:lnTo>
                    <a:lnTo>
                      <a:pt x="578" y="0"/>
                    </a:lnTo>
                    <a:lnTo>
                      <a:pt x="556" y="66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0" name="Freeform 34">
                <a:extLst>
                  <a:ext uri="{FF2B5EF4-FFF2-40B4-BE49-F238E27FC236}">
                    <a16:creationId xmlns:a16="http://schemas.microsoft.com/office/drawing/2014/main" id="{B7C6C34D-A795-47D6-B8B4-CF61F9AA7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3" y="926"/>
                <a:ext cx="361" cy="472"/>
              </a:xfrm>
              <a:custGeom>
                <a:avLst/>
                <a:gdLst>
                  <a:gd name="T0" fmla="*/ 1002 w 1082"/>
                  <a:gd name="T1" fmla="*/ 418 h 1415"/>
                  <a:gd name="T2" fmla="*/ 1012 w 1082"/>
                  <a:gd name="T3" fmla="*/ 372 h 1415"/>
                  <a:gd name="T4" fmla="*/ 798 w 1082"/>
                  <a:gd name="T5" fmla="*/ 235 h 1415"/>
                  <a:gd name="T6" fmla="*/ 708 w 1082"/>
                  <a:gd name="T7" fmla="*/ 139 h 1415"/>
                  <a:gd name="T8" fmla="*/ 723 w 1082"/>
                  <a:gd name="T9" fmla="*/ 74 h 1415"/>
                  <a:gd name="T10" fmla="*/ 683 w 1082"/>
                  <a:gd name="T11" fmla="*/ 17 h 1415"/>
                  <a:gd name="T12" fmla="*/ 622 w 1082"/>
                  <a:gd name="T13" fmla="*/ 0 h 1415"/>
                  <a:gd name="T14" fmla="*/ 436 w 1082"/>
                  <a:gd name="T15" fmla="*/ 68 h 1415"/>
                  <a:gd name="T16" fmla="*/ 378 w 1082"/>
                  <a:gd name="T17" fmla="*/ 31 h 1415"/>
                  <a:gd name="T18" fmla="*/ 332 w 1082"/>
                  <a:gd name="T19" fmla="*/ 81 h 1415"/>
                  <a:gd name="T20" fmla="*/ 174 w 1082"/>
                  <a:gd name="T21" fmla="*/ 58 h 1415"/>
                  <a:gd name="T22" fmla="*/ 180 w 1082"/>
                  <a:gd name="T23" fmla="*/ 104 h 1415"/>
                  <a:gd name="T24" fmla="*/ 139 w 1082"/>
                  <a:gd name="T25" fmla="*/ 158 h 1415"/>
                  <a:gd name="T26" fmla="*/ 138 w 1082"/>
                  <a:gd name="T27" fmla="*/ 159 h 1415"/>
                  <a:gd name="T28" fmla="*/ 177 w 1082"/>
                  <a:gd name="T29" fmla="*/ 276 h 1415"/>
                  <a:gd name="T30" fmla="*/ 146 w 1082"/>
                  <a:gd name="T31" fmla="*/ 333 h 1415"/>
                  <a:gd name="T32" fmla="*/ 177 w 1082"/>
                  <a:gd name="T33" fmla="*/ 442 h 1415"/>
                  <a:gd name="T34" fmla="*/ 177 w 1082"/>
                  <a:gd name="T35" fmla="*/ 444 h 1415"/>
                  <a:gd name="T36" fmla="*/ 183 w 1082"/>
                  <a:gd name="T37" fmla="*/ 510 h 1415"/>
                  <a:gd name="T38" fmla="*/ 158 w 1082"/>
                  <a:gd name="T39" fmla="*/ 606 h 1415"/>
                  <a:gd name="T40" fmla="*/ 169 w 1082"/>
                  <a:gd name="T41" fmla="*/ 627 h 1415"/>
                  <a:gd name="T42" fmla="*/ 78 w 1082"/>
                  <a:gd name="T43" fmla="*/ 1023 h 1415"/>
                  <a:gd name="T44" fmla="*/ 0 w 1082"/>
                  <a:gd name="T45" fmla="*/ 1133 h 1415"/>
                  <a:gd name="T46" fmla="*/ 16 w 1082"/>
                  <a:gd name="T47" fmla="*/ 1204 h 1415"/>
                  <a:gd name="T48" fmla="*/ 112 w 1082"/>
                  <a:gd name="T49" fmla="*/ 1301 h 1415"/>
                  <a:gd name="T50" fmla="*/ 99 w 1082"/>
                  <a:gd name="T51" fmla="*/ 1364 h 1415"/>
                  <a:gd name="T52" fmla="*/ 39 w 1082"/>
                  <a:gd name="T53" fmla="*/ 1399 h 1415"/>
                  <a:gd name="T54" fmla="*/ 250 w 1082"/>
                  <a:gd name="T55" fmla="*/ 1415 h 1415"/>
                  <a:gd name="T56" fmla="*/ 507 w 1082"/>
                  <a:gd name="T57" fmla="*/ 1353 h 1415"/>
                  <a:gd name="T58" fmla="*/ 597 w 1082"/>
                  <a:gd name="T59" fmla="*/ 1230 h 1415"/>
                  <a:gd name="T60" fmla="*/ 601 w 1082"/>
                  <a:gd name="T61" fmla="*/ 1097 h 1415"/>
                  <a:gd name="T62" fmla="*/ 956 w 1082"/>
                  <a:gd name="T63" fmla="*/ 1027 h 1415"/>
                  <a:gd name="T64" fmla="*/ 946 w 1082"/>
                  <a:gd name="T65" fmla="*/ 831 h 1415"/>
                  <a:gd name="T66" fmla="*/ 1013 w 1082"/>
                  <a:gd name="T67" fmla="*/ 813 h 1415"/>
                  <a:gd name="T68" fmla="*/ 1082 w 1082"/>
                  <a:gd name="T69" fmla="*/ 700 h 1415"/>
                  <a:gd name="T70" fmla="*/ 1023 w 1082"/>
                  <a:gd name="T71" fmla="*/ 661 h 1415"/>
                  <a:gd name="T72" fmla="*/ 943 w 1082"/>
                  <a:gd name="T73" fmla="*/ 470 h 1415"/>
                  <a:gd name="T74" fmla="*/ 1002 w 1082"/>
                  <a:gd name="T75" fmla="*/ 418 h 1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082" h="1415">
                    <a:moveTo>
                      <a:pt x="1002" y="418"/>
                    </a:moveTo>
                    <a:lnTo>
                      <a:pt x="1012" y="372"/>
                    </a:lnTo>
                    <a:lnTo>
                      <a:pt x="798" y="235"/>
                    </a:lnTo>
                    <a:lnTo>
                      <a:pt x="708" y="139"/>
                    </a:lnTo>
                    <a:lnTo>
                      <a:pt x="723" y="74"/>
                    </a:lnTo>
                    <a:lnTo>
                      <a:pt x="683" y="17"/>
                    </a:lnTo>
                    <a:lnTo>
                      <a:pt x="622" y="0"/>
                    </a:lnTo>
                    <a:lnTo>
                      <a:pt x="436" y="68"/>
                    </a:lnTo>
                    <a:lnTo>
                      <a:pt x="378" y="31"/>
                    </a:lnTo>
                    <a:lnTo>
                      <a:pt x="332" y="81"/>
                    </a:lnTo>
                    <a:lnTo>
                      <a:pt x="174" y="58"/>
                    </a:lnTo>
                    <a:lnTo>
                      <a:pt x="180" y="104"/>
                    </a:lnTo>
                    <a:lnTo>
                      <a:pt x="139" y="158"/>
                    </a:lnTo>
                    <a:lnTo>
                      <a:pt x="138" y="159"/>
                    </a:lnTo>
                    <a:lnTo>
                      <a:pt x="177" y="276"/>
                    </a:lnTo>
                    <a:lnTo>
                      <a:pt x="146" y="333"/>
                    </a:lnTo>
                    <a:lnTo>
                      <a:pt x="177" y="442"/>
                    </a:lnTo>
                    <a:lnTo>
                      <a:pt x="177" y="444"/>
                    </a:lnTo>
                    <a:lnTo>
                      <a:pt x="183" y="510"/>
                    </a:lnTo>
                    <a:lnTo>
                      <a:pt x="158" y="606"/>
                    </a:lnTo>
                    <a:lnTo>
                      <a:pt x="169" y="627"/>
                    </a:lnTo>
                    <a:lnTo>
                      <a:pt x="78" y="1023"/>
                    </a:lnTo>
                    <a:lnTo>
                      <a:pt x="0" y="1133"/>
                    </a:lnTo>
                    <a:lnTo>
                      <a:pt x="16" y="1204"/>
                    </a:lnTo>
                    <a:lnTo>
                      <a:pt x="112" y="1301"/>
                    </a:lnTo>
                    <a:lnTo>
                      <a:pt x="99" y="1364"/>
                    </a:lnTo>
                    <a:lnTo>
                      <a:pt x="39" y="1399"/>
                    </a:lnTo>
                    <a:lnTo>
                      <a:pt x="250" y="1415"/>
                    </a:lnTo>
                    <a:lnTo>
                      <a:pt x="507" y="1353"/>
                    </a:lnTo>
                    <a:lnTo>
                      <a:pt x="597" y="1230"/>
                    </a:lnTo>
                    <a:lnTo>
                      <a:pt x="601" y="1097"/>
                    </a:lnTo>
                    <a:lnTo>
                      <a:pt x="956" y="1027"/>
                    </a:lnTo>
                    <a:lnTo>
                      <a:pt x="946" y="831"/>
                    </a:lnTo>
                    <a:lnTo>
                      <a:pt x="1013" y="813"/>
                    </a:lnTo>
                    <a:lnTo>
                      <a:pt x="1082" y="700"/>
                    </a:lnTo>
                    <a:lnTo>
                      <a:pt x="1023" y="661"/>
                    </a:lnTo>
                    <a:lnTo>
                      <a:pt x="943" y="470"/>
                    </a:lnTo>
                    <a:lnTo>
                      <a:pt x="1002" y="418"/>
                    </a:lnTo>
                    <a:close/>
                  </a:path>
                </a:pathLst>
              </a:custGeom>
              <a:solidFill>
                <a:srgbClr val="9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1" name="Freeform 35">
                <a:extLst>
                  <a:ext uri="{FF2B5EF4-FFF2-40B4-BE49-F238E27FC236}">
                    <a16:creationId xmlns:a16="http://schemas.microsoft.com/office/drawing/2014/main" id="{B8E2B007-3806-4E1F-AFF4-940895FC15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873"/>
                <a:ext cx="307" cy="153"/>
              </a:xfrm>
              <a:custGeom>
                <a:avLst/>
                <a:gdLst>
                  <a:gd name="T0" fmla="*/ 550 w 920"/>
                  <a:gd name="T1" fmla="*/ 460 h 460"/>
                  <a:gd name="T2" fmla="*/ 552 w 920"/>
                  <a:gd name="T3" fmla="*/ 460 h 460"/>
                  <a:gd name="T4" fmla="*/ 552 w 920"/>
                  <a:gd name="T5" fmla="*/ 459 h 460"/>
                  <a:gd name="T6" fmla="*/ 633 w 920"/>
                  <a:gd name="T7" fmla="*/ 400 h 460"/>
                  <a:gd name="T8" fmla="*/ 634 w 920"/>
                  <a:gd name="T9" fmla="*/ 400 h 460"/>
                  <a:gd name="T10" fmla="*/ 710 w 920"/>
                  <a:gd name="T11" fmla="*/ 369 h 460"/>
                  <a:gd name="T12" fmla="*/ 769 w 920"/>
                  <a:gd name="T13" fmla="*/ 395 h 460"/>
                  <a:gd name="T14" fmla="*/ 878 w 920"/>
                  <a:gd name="T15" fmla="*/ 319 h 460"/>
                  <a:gd name="T16" fmla="*/ 879 w 920"/>
                  <a:gd name="T17" fmla="*/ 318 h 460"/>
                  <a:gd name="T18" fmla="*/ 920 w 920"/>
                  <a:gd name="T19" fmla="*/ 264 h 460"/>
                  <a:gd name="T20" fmla="*/ 914 w 920"/>
                  <a:gd name="T21" fmla="*/ 218 h 460"/>
                  <a:gd name="T22" fmla="*/ 664 w 920"/>
                  <a:gd name="T23" fmla="*/ 71 h 460"/>
                  <a:gd name="T24" fmla="*/ 613 w 920"/>
                  <a:gd name="T25" fmla="*/ 109 h 460"/>
                  <a:gd name="T26" fmla="*/ 401 w 920"/>
                  <a:gd name="T27" fmla="*/ 57 h 460"/>
                  <a:gd name="T28" fmla="*/ 256 w 920"/>
                  <a:gd name="T29" fmla="*/ 100 h 460"/>
                  <a:gd name="T30" fmla="*/ 127 w 920"/>
                  <a:gd name="T31" fmla="*/ 74 h 460"/>
                  <a:gd name="T32" fmla="*/ 91 w 920"/>
                  <a:gd name="T33" fmla="*/ 0 h 460"/>
                  <a:gd name="T34" fmla="*/ 0 w 920"/>
                  <a:gd name="T35" fmla="*/ 218 h 460"/>
                  <a:gd name="T36" fmla="*/ 217 w 920"/>
                  <a:gd name="T37" fmla="*/ 237 h 460"/>
                  <a:gd name="T38" fmla="*/ 424 w 920"/>
                  <a:gd name="T39" fmla="*/ 320 h 460"/>
                  <a:gd name="T40" fmla="*/ 550 w 920"/>
                  <a:gd name="T41" fmla="*/ 460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20" h="460">
                    <a:moveTo>
                      <a:pt x="550" y="460"/>
                    </a:moveTo>
                    <a:lnTo>
                      <a:pt x="552" y="460"/>
                    </a:lnTo>
                    <a:lnTo>
                      <a:pt x="552" y="459"/>
                    </a:lnTo>
                    <a:lnTo>
                      <a:pt x="633" y="400"/>
                    </a:lnTo>
                    <a:lnTo>
                      <a:pt x="634" y="400"/>
                    </a:lnTo>
                    <a:lnTo>
                      <a:pt x="710" y="369"/>
                    </a:lnTo>
                    <a:lnTo>
                      <a:pt x="769" y="395"/>
                    </a:lnTo>
                    <a:lnTo>
                      <a:pt x="878" y="319"/>
                    </a:lnTo>
                    <a:lnTo>
                      <a:pt x="879" y="318"/>
                    </a:lnTo>
                    <a:lnTo>
                      <a:pt x="920" y="264"/>
                    </a:lnTo>
                    <a:lnTo>
                      <a:pt x="914" y="218"/>
                    </a:lnTo>
                    <a:lnTo>
                      <a:pt x="664" y="71"/>
                    </a:lnTo>
                    <a:lnTo>
                      <a:pt x="613" y="109"/>
                    </a:lnTo>
                    <a:lnTo>
                      <a:pt x="401" y="57"/>
                    </a:lnTo>
                    <a:lnTo>
                      <a:pt x="256" y="100"/>
                    </a:lnTo>
                    <a:lnTo>
                      <a:pt x="127" y="74"/>
                    </a:lnTo>
                    <a:lnTo>
                      <a:pt x="91" y="0"/>
                    </a:lnTo>
                    <a:lnTo>
                      <a:pt x="0" y="218"/>
                    </a:lnTo>
                    <a:lnTo>
                      <a:pt x="217" y="237"/>
                    </a:lnTo>
                    <a:lnTo>
                      <a:pt x="424" y="320"/>
                    </a:lnTo>
                    <a:lnTo>
                      <a:pt x="550" y="46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2" name="Freeform 36">
                <a:extLst>
                  <a:ext uri="{FF2B5EF4-FFF2-40B4-BE49-F238E27FC236}">
                    <a16:creationId xmlns:a16="http://schemas.microsoft.com/office/drawing/2014/main" id="{E618126C-0525-4F19-A102-7F0CB0DEFC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0" y="945"/>
                <a:ext cx="239" cy="299"/>
              </a:xfrm>
              <a:custGeom>
                <a:avLst/>
                <a:gdLst>
                  <a:gd name="T0" fmla="*/ 692 w 718"/>
                  <a:gd name="T1" fmla="*/ 243 h 896"/>
                  <a:gd name="T2" fmla="*/ 690 w 718"/>
                  <a:gd name="T3" fmla="*/ 243 h 896"/>
                  <a:gd name="T4" fmla="*/ 564 w 718"/>
                  <a:gd name="T5" fmla="*/ 103 h 896"/>
                  <a:gd name="T6" fmla="*/ 357 w 718"/>
                  <a:gd name="T7" fmla="*/ 20 h 896"/>
                  <a:gd name="T8" fmla="*/ 140 w 718"/>
                  <a:gd name="T9" fmla="*/ 1 h 896"/>
                  <a:gd name="T10" fmla="*/ 52 w 718"/>
                  <a:gd name="T11" fmla="*/ 0 h 896"/>
                  <a:gd name="T12" fmla="*/ 0 w 718"/>
                  <a:gd name="T13" fmla="*/ 58 h 896"/>
                  <a:gd name="T14" fmla="*/ 40 w 718"/>
                  <a:gd name="T15" fmla="*/ 193 h 896"/>
                  <a:gd name="T16" fmla="*/ 124 w 718"/>
                  <a:gd name="T17" fmla="*/ 344 h 896"/>
                  <a:gd name="T18" fmla="*/ 135 w 718"/>
                  <a:gd name="T19" fmla="*/ 593 h 896"/>
                  <a:gd name="T20" fmla="*/ 277 w 718"/>
                  <a:gd name="T21" fmla="*/ 717 h 896"/>
                  <a:gd name="T22" fmla="*/ 305 w 718"/>
                  <a:gd name="T23" fmla="*/ 846 h 896"/>
                  <a:gd name="T24" fmla="*/ 357 w 718"/>
                  <a:gd name="T25" fmla="*/ 896 h 896"/>
                  <a:gd name="T26" fmla="*/ 428 w 718"/>
                  <a:gd name="T27" fmla="*/ 880 h 896"/>
                  <a:gd name="T28" fmla="*/ 534 w 718"/>
                  <a:gd name="T29" fmla="*/ 682 h 896"/>
                  <a:gd name="T30" fmla="*/ 519 w 718"/>
                  <a:gd name="T31" fmla="*/ 616 h 896"/>
                  <a:gd name="T32" fmla="*/ 555 w 718"/>
                  <a:gd name="T33" fmla="*/ 557 h 896"/>
                  <a:gd name="T34" fmla="*/ 718 w 718"/>
                  <a:gd name="T35" fmla="*/ 433 h 896"/>
                  <a:gd name="T36" fmla="*/ 646 w 718"/>
                  <a:gd name="T37" fmla="*/ 313 h 896"/>
                  <a:gd name="T38" fmla="*/ 692 w 718"/>
                  <a:gd name="T39" fmla="*/ 243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18" h="896">
                    <a:moveTo>
                      <a:pt x="692" y="243"/>
                    </a:moveTo>
                    <a:lnTo>
                      <a:pt x="690" y="243"/>
                    </a:lnTo>
                    <a:lnTo>
                      <a:pt x="564" y="103"/>
                    </a:lnTo>
                    <a:lnTo>
                      <a:pt x="357" y="20"/>
                    </a:lnTo>
                    <a:lnTo>
                      <a:pt x="140" y="1"/>
                    </a:lnTo>
                    <a:lnTo>
                      <a:pt x="52" y="0"/>
                    </a:lnTo>
                    <a:lnTo>
                      <a:pt x="0" y="58"/>
                    </a:lnTo>
                    <a:lnTo>
                      <a:pt x="40" y="193"/>
                    </a:lnTo>
                    <a:lnTo>
                      <a:pt x="124" y="344"/>
                    </a:lnTo>
                    <a:lnTo>
                      <a:pt x="135" y="593"/>
                    </a:lnTo>
                    <a:lnTo>
                      <a:pt x="277" y="717"/>
                    </a:lnTo>
                    <a:lnTo>
                      <a:pt x="305" y="846"/>
                    </a:lnTo>
                    <a:lnTo>
                      <a:pt x="357" y="896"/>
                    </a:lnTo>
                    <a:lnTo>
                      <a:pt x="428" y="880"/>
                    </a:lnTo>
                    <a:lnTo>
                      <a:pt x="534" y="682"/>
                    </a:lnTo>
                    <a:lnTo>
                      <a:pt x="519" y="616"/>
                    </a:lnTo>
                    <a:lnTo>
                      <a:pt x="555" y="557"/>
                    </a:lnTo>
                    <a:lnTo>
                      <a:pt x="718" y="433"/>
                    </a:lnTo>
                    <a:lnTo>
                      <a:pt x="646" y="313"/>
                    </a:lnTo>
                    <a:lnTo>
                      <a:pt x="692" y="243"/>
                    </a:lnTo>
                    <a:close/>
                  </a:path>
                </a:pathLst>
              </a:custGeom>
              <a:solidFill>
                <a:srgbClr val="9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3" name="Freeform 37">
                <a:extLst>
                  <a:ext uri="{FF2B5EF4-FFF2-40B4-BE49-F238E27FC236}">
                    <a16:creationId xmlns:a16="http://schemas.microsoft.com/office/drawing/2014/main" id="{456D541B-C620-44C3-B91E-4CAAB5EE95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5" y="1006"/>
                <a:ext cx="56" cy="95"/>
              </a:xfrm>
              <a:custGeom>
                <a:avLst/>
                <a:gdLst>
                  <a:gd name="T0" fmla="*/ 46 w 167"/>
                  <a:gd name="T1" fmla="*/ 59 h 284"/>
                  <a:gd name="T2" fmla="*/ 46 w 167"/>
                  <a:gd name="T3" fmla="*/ 60 h 284"/>
                  <a:gd name="T4" fmla="*/ 0 w 167"/>
                  <a:gd name="T5" fmla="*/ 130 h 284"/>
                  <a:gd name="T6" fmla="*/ 72 w 167"/>
                  <a:gd name="T7" fmla="*/ 250 h 284"/>
                  <a:gd name="T8" fmla="*/ 73 w 167"/>
                  <a:gd name="T9" fmla="*/ 248 h 284"/>
                  <a:gd name="T10" fmla="*/ 157 w 167"/>
                  <a:gd name="T11" fmla="*/ 284 h 284"/>
                  <a:gd name="T12" fmla="*/ 167 w 167"/>
                  <a:gd name="T13" fmla="*/ 190 h 284"/>
                  <a:gd name="T14" fmla="*/ 97 w 167"/>
                  <a:gd name="T15" fmla="*/ 108 h 284"/>
                  <a:gd name="T16" fmla="*/ 156 w 167"/>
                  <a:gd name="T17" fmla="*/ 70 h 284"/>
                  <a:gd name="T18" fmla="*/ 158 w 167"/>
                  <a:gd name="T19" fmla="*/ 45 h 284"/>
                  <a:gd name="T20" fmla="*/ 128 w 167"/>
                  <a:gd name="T21" fmla="*/ 0 h 284"/>
                  <a:gd name="T22" fmla="*/ 127 w 167"/>
                  <a:gd name="T23" fmla="*/ 0 h 284"/>
                  <a:gd name="T24" fmla="*/ 46 w 167"/>
                  <a:gd name="T25" fmla="*/ 59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7" h="284">
                    <a:moveTo>
                      <a:pt x="46" y="59"/>
                    </a:moveTo>
                    <a:lnTo>
                      <a:pt x="46" y="60"/>
                    </a:lnTo>
                    <a:lnTo>
                      <a:pt x="0" y="130"/>
                    </a:lnTo>
                    <a:lnTo>
                      <a:pt x="72" y="250"/>
                    </a:lnTo>
                    <a:lnTo>
                      <a:pt x="73" y="248"/>
                    </a:lnTo>
                    <a:lnTo>
                      <a:pt x="157" y="284"/>
                    </a:lnTo>
                    <a:lnTo>
                      <a:pt x="167" y="190"/>
                    </a:lnTo>
                    <a:lnTo>
                      <a:pt x="97" y="108"/>
                    </a:lnTo>
                    <a:lnTo>
                      <a:pt x="156" y="70"/>
                    </a:lnTo>
                    <a:lnTo>
                      <a:pt x="158" y="45"/>
                    </a:lnTo>
                    <a:lnTo>
                      <a:pt x="128" y="0"/>
                    </a:lnTo>
                    <a:lnTo>
                      <a:pt x="127" y="0"/>
                    </a:lnTo>
                    <a:lnTo>
                      <a:pt x="46" y="59"/>
                    </a:lnTo>
                    <a:close/>
                  </a:path>
                </a:pathLst>
              </a:custGeom>
              <a:solidFill>
                <a:srgbClr val="9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4" name="Freeform 38">
                <a:extLst>
                  <a:ext uri="{FF2B5EF4-FFF2-40B4-BE49-F238E27FC236}">
                    <a16:creationId xmlns:a16="http://schemas.microsoft.com/office/drawing/2014/main" id="{46D307ED-9A9E-4A44-A17A-85811E6C47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" y="979"/>
                <a:ext cx="94" cy="95"/>
              </a:xfrm>
              <a:custGeom>
                <a:avLst/>
                <a:gdLst>
                  <a:gd name="T0" fmla="*/ 76 w 283"/>
                  <a:gd name="T1" fmla="*/ 50 h 285"/>
                  <a:gd name="T2" fmla="*/ 0 w 283"/>
                  <a:gd name="T3" fmla="*/ 81 h 285"/>
                  <a:gd name="T4" fmla="*/ 30 w 283"/>
                  <a:gd name="T5" fmla="*/ 126 h 285"/>
                  <a:gd name="T6" fmla="*/ 28 w 283"/>
                  <a:gd name="T7" fmla="*/ 151 h 285"/>
                  <a:gd name="T8" fmla="*/ 102 w 283"/>
                  <a:gd name="T9" fmla="*/ 163 h 285"/>
                  <a:gd name="T10" fmla="*/ 119 w 283"/>
                  <a:gd name="T11" fmla="*/ 225 h 285"/>
                  <a:gd name="T12" fmla="*/ 120 w 283"/>
                  <a:gd name="T13" fmla="*/ 226 h 285"/>
                  <a:gd name="T14" fmla="*/ 283 w 283"/>
                  <a:gd name="T15" fmla="*/ 285 h 285"/>
                  <a:gd name="T16" fmla="*/ 283 w 283"/>
                  <a:gd name="T17" fmla="*/ 283 h 285"/>
                  <a:gd name="T18" fmla="*/ 252 w 283"/>
                  <a:gd name="T19" fmla="*/ 174 h 285"/>
                  <a:gd name="T20" fmla="*/ 283 w 283"/>
                  <a:gd name="T21" fmla="*/ 117 h 285"/>
                  <a:gd name="T22" fmla="*/ 244 w 283"/>
                  <a:gd name="T23" fmla="*/ 0 h 285"/>
                  <a:gd name="T24" fmla="*/ 135 w 283"/>
                  <a:gd name="T25" fmla="*/ 76 h 285"/>
                  <a:gd name="T26" fmla="*/ 76 w 283"/>
                  <a:gd name="T27" fmla="*/ 50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83" h="285">
                    <a:moveTo>
                      <a:pt x="76" y="50"/>
                    </a:moveTo>
                    <a:lnTo>
                      <a:pt x="0" y="81"/>
                    </a:lnTo>
                    <a:lnTo>
                      <a:pt x="30" y="126"/>
                    </a:lnTo>
                    <a:lnTo>
                      <a:pt x="28" y="151"/>
                    </a:lnTo>
                    <a:lnTo>
                      <a:pt x="102" y="163"/>
                    </a:lnTo>
                    <a:lnTo>
                      <a:pt x="119" y="225"/>
                    </a:lnTo>
                    <a:lnTo>
                      <a:pt x="120" y="226"/>
                    </a:lnTo>
                    <a:lnTo>
                      <a:pt x="283" y="285"/>
                    </a:lnTo>
                    <a:lnTo>
                      <a:pt x="283" y="283"/>
                    </a:lnTo>
                    <a:lnTo>
                      <a:pt x="252" y="174"/>
                    </a:lnTo>
                    <a:lnTo>
                      <a:pt x="283" y="117"/>
                    </a:lnTo>
                    <a:lnTo>
                      <a:pt x="244" y="0"/>
                    </a:lnTo>
                    <a:lnTo>
                      <a:pt x="135" y="76"/>
                    </a:lnTo>
                    <a:lnTo>
                      <a:pt x="76" y="50"/>
                    </a:lnTo>
                    <a:close/>
                  </a:path>
                </a:pathLst>
              </a:custGeom>
              <a:solidFill>
                <a:srgbClr val="9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5" name="Freeform 39">
                <a:extLst>
                  <a:ext uri="{FF2B5EF4-FFF2-40B4-BE49-F238E27FC236}">
                    <a16:creationId xmlns:a16="http://schemas.microsoft.com/office/drawing/2014/main" id="{8725EBE5-8F30-4AFB-A799-BBC5A7D3C7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7" y="1054"/>
                <a:ext cx="87" cy="74"/>
              </a:xfrm>
              <a:custGeom>
                <a:avLst/>
                <a:gdLst>
                  <a:gd name="T0" fmla="*/ 91 w 260"/>
                  <a:gd name="T1" fmla="*/ 0 h 221"/>
                  <a:gd name="T2" fmla="*/ 131 w 260"/>
                  <a:gd name="T3" fmla="*/ 43 h 221"/>
                  <a:gd name="T4" fmla="*/ 10 w 260"/>
                  <a:gd name="T5" fmla="*/ 45 h 221"/>
                  <a:gd name="T6" fmla="*/ 0 w 260"/>
                  <a:gd name="T7" fmla="*/ 139 h 221"/>
                  <a:gd name="T8" fmla="*/ 117 w 260"/>
                  <a:gd name="T9" fmla="*/ 188 h 221"/>
                  <a:gd name="T10" fmla="*/ 183 w 260"/>
                  <a:gd name="T11" fmla="*/ 169 h 221"/>
                  <a:gd name="T12" fmla="*/ 235 w 260"/>
                  <a:gd name="T13" fmla="*/ 221 h 221"/>
                  <a:gd name="T14" fmla="*/ 260 w 260"/>
                  <a:gd name="T15" fmla="*/ 125 h 221"/>
                  <a:gd name="T16" fmla="*/ 254 w 260"/>
                  <a:gd name="T17" fmla="*/ 59 h 221"/>
                  <a:gd name="T18" fmla="*/ 91 w 260"/>
                  <a:gd name="T19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0" h="221">
                    <a:moveTo>
                      <a:pt x="91" y="0"/>
                    </a:moveTo>
                    <a:lnTo>
                      <a:pt x="131" y="43"/>
                    </a:lnTo>
                    <a:lnTo>
                      <a:pt x="10" y="45"/>
                    </a:lnTo>
                    <a:lnTo>
                      <a:pt x="0" y="139"/>
                    </a:lnTo>
                    <a:lnTo>
                      <a:pt x="117" y="188"/>
                    </a:lnTo>
                    <a:lnTo>
                      <a:pt x="183" y="169"/>
                    </a:lnTo>
                    <a:lnTo>
                      <a:pt x="235" y="221"/>
                    </a:lnTo>
                    <a:lnTo>
                      <a:pt x="260" y="125"/>
                    </a:lnTo>
                    <a:lnTo>
                      <a:pt x="254" y="59"/>
                    </a:lnTo>
                    <a:lnTo>
                      <a:pt x="91" y="0"/>
                    </a:lnTo>
                    <a:close/>
                  </a:path>
                </a:pathLst>
              </a:custGeom>
              <a:solidFill>
                <a:srgbClr val="9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6" name="Freeform 40">
                <a:extLst>
                  <a:ext uri="{FF2B5EF4-FFF2-40B4-BE49-F238E27FC236}">
                    <a16:creationId xmlns:a16="http://schemas.microsoft.com/office/drawing/2014/main" id="{51A21FD5-667D-436C-AB44-475D100CB6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1089"/>
                <a:ext cx="207" cy="231"/>
              </a:xfrm>
              <a:custGeom>
                <a:avLst/>
                <a:gdLst>
                  <a:gd name="T0" fmla="*/ 621 w 621"/>
                  <a:gd name="T1" fmla="*/ 139 h 693"/>
                  <a:gd name="T2" fmla="*/ 610 w 621"/>
                  <a:gd name="T3" fmla="*/ 118 h 693"/>
                  <a:gd name="T4" fmla="*/ 558 w 621"/>
                  <a:gd name="T5" fmla="*/ 66 h 693"/>
                  <a:gd name="T6" fmla="*/ 492 w 621"/>
                  <a:gd name="T7" fmla="*/ 85 h 693"/>
                  <a:gd name="T8" fmla="*/ 375 w 621"/>
                  <a:gd name="T9" fmla="*/ 36 h 693"/>
                  <a:gd name="T10" fmla="*/ 291 w 621"/>
                  <a:gd name="T11" fmla="*/ 0 h 693"/>
                  <a:gd name="T12" fmla="*/ 290 w 621"/>
                  <a:gd name="T13" fmla="*/ 2 h 693"/>
                  <a:gd name="T14" fmla="*/ 127 w 621"/>
                  <a:gd name="T15" fmla="*/ 126 h 693"/>
                  <a:gd name="T16" fmla="*/ 91 w 621"/>
                  <a:gd name="T17" fmla="*/ 185 h 693"/>
                  <a:gd name="T18" fmla="*/ 106 w 621"/>
                  <a:gd name="T19" fmla="*/ 251 h 693"/>
                  <a:gd name="T20" fmla="*/ 0 w 621"/>
                  <a:gd name="T21" fmla="*/ 449 h 693"/>
                  <a:gd name="T22" fmla="*/ 65 w 621"/>
                  <a:gd name="T23" fmla="*/ 693 h 693"/>
                  <a:gd name="T24" fmla="*/ 66 w 621"/>
                  <a:gd name="T25" fmla="*/ 693 h 693"/>
                  <a:gd name="T26" fmla="*/ 225 w 621"/>
                  <a:gd name="T27" fmla="*/ 676 h 693"/>
                  <a:gd name="T28" fmla="*/ 268 w 621"/>
                  <a:gd name="T29" fmla="*/ 611 h 693"/>
                  <a:gd name="T30" fmla="*/ 303 w 621"/>
                  <a:gd name="T31" fmla="*/ 672 h 693"/>
                  <a:gd name="T32" fmla="*/ 366 w 621"/>
                  <a:gd name="T33" fmla="*/ 632 h 693"/>
                  <a:gd name="T34" fmla="*/ 452 w 621"/>
                  <a:gd name="T35" fmla="*/ 645 h 693"/>
                  <a:gd name="T36" fmla="*/ 530 w 621"/>
                  <a:gd name="T37" fmla="*/ 535 h 693"/>
                  <a:gd name="T38" fmla="*/ 621 w 621"/>
                  <a:gd name="T39" fmla="*/ 139 h 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21" h="693">
                    <a:moveTo>
                      <a:pt x="621" y="139"/>
                    </a:moveTo>
                    <a:lnTo>
                      <a:pt x="610" y="118"/>
                    </a:lnTo>
                    <a:lnTo>
                      <a:pt x="558" y="66"/>
                    </a:lnTo>
                    <a:lnTo>
                      <a:pt x="492" y="85"/>
                    </a:lnTo>
                    <a:lnTo>
                      <a:pt x="375" y="36"/>
                    </a:lnTo>
                    <a:lnTo>
                      <a:pt x="291" y="0"/>
                    </a:lnTo>
                    <a:lnTo>
                      <a:pt x="290" y="2"/>
                    </a:lnTo>
                    <a:lnTo>
                      <a:pt x="127" y="126"/>
                    </a:lnTo>
                    <a:lnTo>
                      <a:pt x="91" y="185"/>
                    </a:lnTo>
                    <a:lnTo>
                      <a:pt x="106" y="251"/>
                    </a:lnTo>
                    <a:lnTo>
                      <a:pt x="0" y="449"/>
                    </a:lnTo>
                    <a:lnTo>
                      <a:pt x="65" y="693"/>
                    </a:lnTo>
                    <a:lnTo>
                      <a:pt x="66" y="693"/>
                    </a:lnTo>
                    <a:lnTo>
                      <a:pt x="225" y="676"/>
                    </a:lnTo>
                    <a:lnTo>
                      <a:pt x="268" y="611"/>
                    </a:lnTo>
                    <a:lnTo>
                      <a:pt x="303" y="672"/>
                    </a:lnTo>
                    <a:lnTo>
                      <a:pt x="366" y="632"/>
                    </a:lnTo>
                    <a:lnTo>
                      <a:pt x="452" y="645"/>
                    </a:lnTo>
                    <a:lnTo>
                      <a:pt x="530" y="535"/>
                    </a:lnTo>
                    <a:lnTo>
                      <a:pt x="621" y="139"/>
                    </a:lnTo>
                    <a:close/>
                  </a:path>
                </a:pathLst>
              </a:custGeom>
              <a:solidFill>
                <a:srgbClr val="9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7" name="Freeform 41">
                <a:extLst>
                  <a:ext uri="{FF2B5EF4-FFF2-40B4-BE49-F238E27FC236}">
                    <a16:creationId xmlns:a16="http://schemas.microsoft.com/office/drawing/2014/main" id="{23073862-BC39-4879-8A26-64AACE5857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2" y="1292"/>
                <a:ext cx="504" cy="401"/>
              </a:xfrm>
              <a:custGeom>
                <a:avLst/>
                <a:gdLst>
                  <a:gd name="T0" fmla="*/ 659 w 1513"/>
                  <a:gd name="T1" fmla="*/ 0 h 1202"/>
                  <a:gd name="T2" fmla="*/ 616 w 1513"/>
                  <a:gd name="T3" fmla="*/ 65 h 1202"/>
                  <a:gd name="T4" fmla="*/ 457 w 1513"/>
                  <a:gd name="T5" fmla="*/ 82 h 1202"/>
                  <a:gd name="T6" fmla="*/ 445 w 1513"/>
                  <a:gd name="T7" fmla="*/ 116 h 1202"/>
                  <a:gd name="T8" fmla="*/ 334 w 1513"/>
                  <a:gd name="T9" fmla="*/ 365 h 1202"/>
                  <a:gd name="T10" fmla="*/ 140 w 1513"/>
                  <a:gd name="T11" fmla="*/ 378 h 1202"/>
                  <a:gd name="T12" fmla="*/ 0 w 1513"/>
                  <a:gd name="T13" fmla="*/ 443 h 1202"/>
                  <a:gd name="T14" fmla="*/ 6 w 1513"/>
                  <a:gd name="T15" fmla="*/ 507 h 1202"/>
                  <a:gd name="T16" fmla="*/ 63 w 1513"/>
                  <a:gd name="T17" fmla="*/ 671 h 1202"/>
                  <a:gd name="T18" fmla="*/ 22 w 1513"/>
                  <a:gd name="T19" fmla="*/ 743 h 1202"/>
                  <a:gd name="T20" fmla="*/ 61 w 1513"/>
                  <a:gd name="T21" fmla="*/ 872 h 1202"/>
                  <a:gd name="T22" fmla="*/ 130 w 1513"/>
                  <a:gd name="T23" fmla="*/ 843 h 1202"/>
                  <a:gd name="T24" fmla="*/ 186 w 1513"/>
                  <a:gd name="T25" fmla="*/ 877 h 1202"/>
                  <a:gd name="T26" fmla="*/ 211 w 1513"/>
                  <a:gd name="T27" fmla="*/ 963 h 1202"/>
                  <a:gd name="T28" fmla="*/ 278 w 1513"/>
                  <a:gd name="T29" fmla="*/ 977 h 1202"/>
                  <a:gd name="T30" fmla="*/ 320 w 1513"/>
                  <a:gd name="T31" fmla="*/ 926 h 1202"/>
                  <a:gd name="T32" fmla="*/ 670 w 1513"/>
                  <a:gd name="T33" fmla="*/ 961 h 1202"/>
                  <a:gd name="T34" fmla="*/ 689 w 1513"/>
                  <a:gd name="T35" fmla="*/ 1022 h 1202"/>
                  <a:gd name="T36" fmla="*/ 1000 w 1513"/>
                  <a:gd name="T37" fmla="*/ 1093 h 1202"/>
                  <a:gd name="T38" fmla="*/ 1088 w 1513"/>
                  <a:gd name="T39" fmla="*/ 1202 h 1202"/>
                  <a:gd name="T40" fmla="*/ 1296 w 1513"/>
                  <a:gd name="T41" fmla="*/ 1164 h 1202"/>
                  <a:gd name="T42" fmla="*/ 1329 w 1513"/>
                  <a:gd name="T43" fmla="*/ 1109 h 1202"/>
                  <a:gd name="T44" fmla="*/ 1395 w 1513"/>
                  <a:gd name="T45" fmla="*/ 1093 h 1202"/>
                  <a:gd name="T46" fmla="*/ 1343 w 1513"/>
                  <a:gd name="T47" fmla="*/ 935 h 1202"/>
                  <a:gd name="T48" fmla="*/ 1274 w 1513"/>
                  <a:gd name="T49" fmla="*/ 869 h 1202"/>
                  <a:gd name="T50" fmla="*/ 1396 w 1513"/>
                  <a:gd name="T51" fmla="*/ 794 h 1202"/>
                  <a:gd name="T52" fmla="*/ 1433 w 1513"/>
                  <a:gd name="T53" fmla="*/ 740 h 1202"/>
                  <a:gd name="T54" fmla="*/ 1408 w 1513"/>
                  <a:gd name="T55" fmla="*/ 672 h 1202"/>
                  <a:gd name="T56" fmla="*/ 1513 w 1513"/>
                  <a:gd name="T57" fmla="*/ 559 h 1202"/>
                  <a:gd name="T58" fmla="*/ 1504 w 1513"/>
                  <a:gd name="T59" fmla="*/ 427 h 1202"/>
                  <a:gd name="T60" fmla="*/ 1350 w 1513"/>
                  <a:gd name="T61" fmla="*/ 254 h 1202"/>
                  <a:gd name="T62" fmla="*/ 1093 w 1513"/>
                  <a:gd name="T63" fmla="*/ 316 h 1202"/>
                  <a:gd name="T64" fmla="*/ 882 w 1513"/>
                  <a:gd name="T65" fmla="*/ 300 h 1202"/>
                  <a:gd name="T66" fmla="*/ 942 w 1513"/>
                  <a:gd name="T67" fmla="*/ 265 h 1202"/>
                  <a:gd name="T68" fmla="*/ 955 w 1513"/>
                  <a:gd name="T69" fmla="*/ 202 h 1202"/>
                  <a:gd name="T70" fmla="*/ 859 w 1513"/>
                  <a:gd name="T71" fmla="*/ 105 h 1202"/>
                  <a:gd name="T72" fmla="*/ 843 w 1513"/>
                  <a:gd name="T73" fmla="*/ 34 h 1202"/>
                  <a:gd name="T74" fmla="*/ 757 w 1513"/>
                  <a:gd name="T75" fmla="*/ 21 h 1202"/>
                  <a:gd name="T76" fmla="*/ 694 w 1513"/>
                  <a:gd name="T77" fmla="*/ 61 h 1202"/>
                  <a:gd name="T78" fmla="*/ 659 w 1513"/>
                  <a:gd name="T79" fmla="*/ 0 h 1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13" h="1202">
                    <a:moveTo>
                      <a:pt x="659" y="0"/>
                    </a:moveTo>
                    <a:lnTo>
                      <a:pt x="616" y="65"/>
                    </a:lnTo>
                    <a:lnTo>
                      <a:pt x="457" y="82"/>
                    </a:lnTo>
                    <a:lnTo>
                      <a:pt x="445" y="116"/>
                    </a:lnTo>
                    <a:lnTo>
                      <a:pt x="334" y="365"/>
                    </a:lnTo>
                    <a:lnTo>
                      <a:pt x="140" y="378"/>
                    </a:lnTo>
                    <a:lnTo>
                      <a:pt x="0" y="443"/>
                    </a:lnTo>
                    <a:lnTo>
                      <a:pt x="6" y="507"/>
                    </a:lnTo>
                    <a:lnTo>
                      <a:pt x="63" y="671"/>
                    </a:lnTo>
                    <a:lnTo>
                      <a:pt x="22" y="743"/>
                    </a:lnTo>
                    <a:lnTo>
                      <a:pt x="61" y="872"/>
                    </a:lnTo>
                    <a:lnTo>
                      <a:pt x="130" y="843"/>
                    </a:lnTo>
                    <a:lnTo>
                      <a:pt x="186" y="877"/>
                    </a:lnTo>
                    <a:lnTo>
                      <a:pt x="211" y="963"/>
                    </a:lnTo>
                    <a:lnTo>
                      <a:pt x="278" y="977"/>
                    </a:lnTo>
                    <a:lnTo>
                      <a:pt x="320" y="926"/>
                    </a:lnTo>
                    <a:lnTo>
                      <a:pt x="670" y="961"/>
                    </a:lnTo>
                    <a:lnTo>
                      <a:pt x="689" y="1022"/>
                    </a:lnTo>
                    <a:lnTo>
                      <a:pt x="1000" y="1093"/>
                    </a:lnTo>
                    <a:lnTo>
                      <a:pt x="1088" y="1202"/>
                    </a:lnTo>
                    <a:lnTo>
                      <a:pt x="1296" y="1164"/>
                    </a:lnTo>
                    <a:lnTo>
                      <a:pt x="1329" y="1109"/>
                    </a:lnTo>
                    <a:lnTo>
                      <a:pt x="1395" y="1093"/>
                    </a:lnTo>
                    <a:lnTo>
                      <a:pt x="1343" y="935"/>
                    </a:lnTo>
                    <a:lnTo>
                      <a:pt x="1274" y="869"/>
                    </a:lnTo>
                    <a:lnTo>
                      <a:pt x="1396" y="794"/>
                    </a:lnTo>
                    <a:lnTo>
                      <a:pt x="1433" y="740"/>
                    </a:lnTo>
                    <a:lnTo>
                      <a:pt x="1408" y="672"/>
                    </a:lnTo>
                    <a:lnTo>
                      <a:pt x="1513" y="559"/>
                    </a:lnTo>
                    <a:lnTo>
                      <a:pt x="1504" y="427"/>
                    </a:lnTo>
                    <a:lnTo>
                      <a:pt x="1350" y="254"/>
                    </a:lnTo>
                    <a:lnTo>
                      <a:pt x="1093" y="316"/>
                    </a:lnTo>
                    <a:lnTo>
                      <a:pt x="882" y="300"/>
                    </a:lnTo>
                    <a:lnTo>
                      <a:pt x="942" y="265"/>
                    </a:lnTo>
                    <a:lnTo>
                      <a:pt x="955" y="202"/>
                    </a:lnTo>
                    <a:lnTo>
                      <a:pt x="859" y="105"/>
                    </a:lnTo>
                    <a:lnTo>
                      <a:pt x="843" y="34"/>
                    </a:lnTo>
                    <a:lnTo>
                      <a:pt x="757" y="21"/>
                    </a:lnTo>
                    <a:lnTo>
                      <a:pt x="694" y="61"/>
                    </a:lnTo>
                    <a:lnTo>
                      <a:pt x="659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8" name="Freeform 42">
                <a:extLst>
                  <a:ext uri="{FF2B5EF4-FFF2-40B4-BE49-F238E27FC236}">
                    <a16:creationId xmlns:a16="http://schemas.microsoft.com/office/drawing/2014/main" id="{9A48EA88-9D6D-4404-BB29-03258C0BD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8" y="1112"/>
                <a:ext cx="457" cy="372"/>
              </a:xfrm>
              <a:custGeom>
                <a:avLst/>
                <a:gdLst>
                  <a:gd name="T0" fmla="*/ 211 w 1370"/>
                  <a:gd name="T1" fmla="*/ 245 h 1115"/>
                  <a:gd name="T2" fmla="*/ 136 w 1370"/>
                  <a:gd name="T3" fmla="*/ 142 h 1115"/>
                  <a:gd name="T4" fmla="*/ 67 w 1370"/>
                  <a:gd name="T5" fmla="*/ 255 h 1115"/>
                  <a:gd name="T6" fmla="*/ 0 w 1370"/>
                  <a:gd name="T7" fmla="*/ 273 h 1115"/>
                  <a:gd name="T8" fmla="*/ 10 w 1370"/>
                  <a:gd name="T9" fmla="*/ 469 h 1115"/>
                  <a:gd name="T10" fmla="*/ 93 w 1370"/>
                  <a:gd name="T11" fmla="*/ 502 h 1115"/>
                  <a:gd name="T12" fmla="*/ 196 w 1370"/>
                  <a:gd name="T13" fmla="*/ 631 h 1115"/>
                  <a:gd name="T14" fmla="*/ 253 w 1370"/>
                  <a:gd name="T15" fmla="*/ 820 h 1115"/>
                  <a:gd name="T16" fmla="*/ 299 w 1370"/>
                  <a:gd name="T17" fmla="*/ 770 h 1115"/>
                  <a:gd name="T18" fmla="*/ 382 w 1370"/>
                  <a:gd name="T19" fmla="*/ 864 h 1115"/>
                  <a:gd name="T20" fmla="*/ 497 w 1370"/>
                  <a:gd name="T21" fmla="*/ 1115 h 1115"/>
                  <a:gd name="T22" fmla="*/ 787 w 1370"/>
                  <a:gd name="T23" fmla="*/ 1079 h 1115"/>
                  <a:gd name="T24" fmla="*/ 853 w 1370"/>
                  <a:gd name="T25" fmla="*/ 1110 h 1115"/>
                  <a:gd name="T26" fmla="*/ 904 w 1370"/>
                  <a:gd name="T27" fmla="*/ 1065 h 1115"/>
                  <a:gd name="T28" fmla="*/ 1045 w 1370"/>
                  <a:gd name="T29" fmla="*/ 1044 h 1115"/>
                  <a:gd name="T30" fmla="*/ 1153 w 1370"/>
                  <a:gd name="T31" fmla="*/ 955 h 1115"/>
                  <a:gd name="T32" fmla="*/ 1242 w 1370"/>
                  <a:gd name="T33" fmla="*/ 966 h 1115"/>
                  <a:gd name="T34" fmla="*/ 1242 w 1370"/>
                  <a:gd name="T35" fmla="*/ 965 h 1115"/>
                  <a:gd name="T36" fmla="*/ 1237 w 1370"/>
                  <a:gd name="T37" fmla="*/ 856 h 1115"/>
                  <a:gd name="T38" fmla="*/ 1366 w 1370"/>
                  <a:gd name="T39" fmla="*/ 798 h 1115"/>
                  <a:gd name="T40" fmla="*/ 1370 w 1370"/>
                  <a:gd name="T41" fmla="*/ 735 h 1115"/>
                  <a:gd name="T42" fmla="*/ 1357 w 1370"/>
                  <a:gd name="T43" fmla="*/ 509 h 1115"/>
                  <a:gd name="T44" fmla="*/ 1228 w 1370"/>
                  <a:gd name="T45" fmla="*/ 440 h 1115"/>
                  <a:gd name="T46" fmla="*/ 1173 w 1370"/>
                  <a:gd name="T47" fmla="*/ 320 h 1115"/>
                  <a:gd name="T48" fmla="*/ 1188 w 1370"/>
                  <a:gd name="T49" fmla="*/ 243 h 1115"/>
                  <a:gd name="T50" fmla="*/ 1112 w 1370"/>
                  <a:gd name="T51" fmla="*/ 216 h 1115"/>
                  <a:gd name="T52" fmla="*/ 1055 w 1370"/>
                  <a:gd name="T53" fmla="*/ 251 h 1115"/>
                  <a:gd name="T54" fmla="*/ 1021 w 1370"/>
                  <a:gd name="T55" fmla="*/ 237 h 1115"/>
                  <a:gd name="T56" fmla="*/ 989 w 1370"/>
                  <a:gd name="T57" fmla="*/ 224 h 1115"/>
                  <a:gd name="T58" fmla="*/ 925 w 1370"/>
                  <a:gd name="T59" fmla="*/ 199 h 1115"/>
                  <a:gd name="T60" fmla="*/ 865 w 1370"/>
                  <a:gd name="T61" fmla="*/ 153 h 1115"/>
                  <a:gd name="T62" fmla="*/ 857 w 1370"/>
                  <a:gd name="T63" fmla="*/ 13 h 1115"/>
                  <a:gd name="T64" fmla="*/ 784 w 1370"/>
                  <a:gd name="T65" fmla="*/ 0 h 1115"/>
                  <a:gd name="T66" fmla="*/ 635 w 1370"/>
                  <a:gd name="T67" fmla="*/ 21 h 1115"/>
                  <a:gd name="T68" fmla="*/ 418 w 1370"/>
                  <a:gd name="T69" fmla="*/ 196 h 1115"/>
                  <a:gd name="T70" fmla="*/ 418 w 1370"/>
                  <a:gd name="T71" fmla="*/ 271 h 1115"/>
                  <a:gd name="T72" fmla="*/ 211 w 1370"/>
                  <a:gd name="T73" fmla="*/ 245 h 1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70" h="1115">
                    <a:moveTo>
                      <a:pt x="211" y="245"/>
                    </a:moveTo>
                    <a:lnTo>
                      <a:pt x="136" y="142"/>
                    </a:lnTo>
                    <a:lnTo>
                      <a:pt x="67" y="255"/>
                    </a:lnTo>
                    <a:lnTo>
                      <a:pt x="0" y="273"/>
                    </a:lnTo>
                    <a:lnTo>
                      <a:pt x="10" y="469"/>
                    </a:lnTo>
                    <a:lnTo>
                      <a:pt x="93" y="502"/>
                    </a:lnTo>
                    <a:lnTo>
                      <a:pt x="196" y="631"/>
                    </a:lnTo>
                    <a:lnTo>
                      <a:pt x="253" y="820"/>
                    </a:lnTo>
                    <a:lnTo>
                      <a:pt x="299" y="770"/>
                    </a:lnTo>
                    <a:lnTo>
                      <a:pt x="382" y="864"/>
                    </a:lnTo>
                    <a:lnTo>
                      <a:pt x="497" y="1115"/>
                    </a:lnTo>
                    <a:lnTo>
                      <a:pt x="787" y="1079"/>
                    </a:lnTo>
                    <a:lnTo>
                      <a:pt x="853" y="1110"/>
                    </a:lnTo>
                    <a:lnTo>
                      <a:pt x="904" y="1065"/>
                    </a:lnTo>
                    <a:lnTo>
                      <a:pt x="1045" y="1044"/>
                    </a:lnTo>
                    <a:lnTo>
                      <a:pt x="1153" y="955"/>
                    </a:lnTo>
                    <a:lnTo>
                      <a:pt x="1242" y="966"/>
                    </a:lnTo>
                    <a:lnTo>
                      <a:pt x="1242" y="965"/>
                    </a:lnTo>
                    <a:lnTo>
                      <a:pt x="1237" y="856"/>
                    </a:lnTo>
                    <a:lnTo>
                      <a:pt x="1366" y="798"/>
                    </a:lnTo>
                    <a:lnTo>
                      <a:pt x="1370" y="735"/>
                    </a:lnTo>
                    <a:lnTo>
                      <a:pt x="1357" y="509"/>
                    </a:lnTo>
                    <a:lnTo>
                      <a:pt x="1228" y="440"/>
                    </a:lnTo>
                    <a:lnTo>
                      <a:pt x="1173" y="320"/>
                    </a:lnTo>
                    <a:lnTo>
                      <a:pt x="1188" y="243"/>
                    </a:lnTo>
                    <a:lnTo>
                      <a:pt x="1112" y="216"/>
                    </a:lnTo>
                    <a:lnTo>
                      <a:pt x="1055" y="251"/>
                    </a:lnTo>
                    <a:lnTo>
                      <a:pt x="1021" y="237"/>
                    </a:lnTo>
                    <a:lnTo>
                      <a:pt x="989" y="224"/>
                    </a:lnTo>
                    <a:lnTo>
                      <a:pt x="925" y="199"/>
                    </a:lnTo>
                    <a:lnTo>
                      <a:pt x="865" y="153"/>
                    </a:lnTo>
                    <a:lnTo>
                      <a:pt x="857" y="13"/>
                    </a:lnTo>
                    <a:lnTo>
                      <a:pt x="784" y="0"/>
                    </a:lnTo>
                    <a:lnTo>
                      <a:pt x="635" y="21"/>
                    </a:lnTo>
                    <a:lnTo>
                      <a:pt x="418" y="196"/>
                    </a:lnTo>
                    <a:lnTo>
                      <a:pt x="418" y="271"/>
                    </a:lnTo>
                    <a:lnTo>
                      <a:pt x="211" y="245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79" name="Freeform 43">
                <a:extLst>
                  <a:ext uri="{FF2B5EF4-FFF2-40B4-BE49-F238E27FC236}">
                    <a16:creationId xmlns:a16="http://schemas.microsoft.com/office/drawing/2014/main" id="{D16A5AEE-A46E-40EE-B420-4EA29858F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7" y="1268"/>
                <a:ext cx="465" cy="495"/>
              </a:xfrm>
              <a:custGeom>
                <a:avLst/>
                <a:gdLst>
                  <a:gd name="T0" fmla="*/ 170 w 1397"/>
                  <a:gd name="T1" fmla="*/ 70 h 1484"/>
                  <a:gd name="T2" fmla="*/ 166 w 1397"/>
                  <a:gd name="T3" fmla="*/ 203 h 1484"/>
                  <a:gd name="T4" fmla="*/ 76 w 1397"/>
                  <a:gd name="T5" fmla="*/ 326 h 1484"/>
                  <a:gd name="T6" fmla="*/ 230 w 1397"/>
                  <a:gd name="T7" fmla="*/ 499 h 1484"/>
                  <a:gd name="T8" fmla="*/ 239 w 1397"/>
                  <a:gd name="T9" fmla="*/ 631 h 1484"/>
                  <a:gd name="T10" fmla="*/ 134 w 1397"/>
                  <a:gd name="T11" fmla="*/ 744 h 1484"/>
                  <a:gd name="T12" fmla="*/ 159 w 1397"/>
                  <a:gd name="T13" fmla="*/ 812 h 1484"/>
                  <a:gd name="T14" fmla="*/ 122 w 1397"/>
                  <a:gd name="T15" fmla="*/ 866 h 1484"/>
                  <a:gd name="T16" fmla="*/ 0 w 1397"/>
                  <a:gd name="T17" fmla="*/ 941 h 1484"/>
                  <a:gd name="T18" fmla="*/ 69 w 1397"/>
                  <a:gd name="T19" fmla="*/ 1007 h 1484"/>
                  <a:gd name="T20" fmla="*/ 121 w 1397"/>
                  <a:gd name="T21" fmla="*/ 1165 h 1484"/>
                  <a:gd name="T22" fmla="*/ 121 w 1397"/>
                  <a:gd name="T23" fmla="*/ 1166 h 1484"/>
                  <a:gd name="T24" fmla="*/ 198 w 1397"/>
                  <a:gd name="T25" fmla="*/ 1166 h 1484"/>
                  <a:gd name="T26" fmla="*/ 369 w 1397"/>
                  <a:gd name="T27" fmla="*/ 1277 h 1484"/>
                  <a:gd name="T28" fmla="*/ 507 w 1397"/>
                  <a:gd name="T29" fmla="*/ 1277 h 1484"/>
                  <a:gd name="T30" fmla="*/ 613 w 1397"/>
                  <a:gd name="T31" fmla="*/ 1179 h 1484"/>
                  <a:gd name="T32" fmla="*/ 702 w 1397"/>
                  <a:gd name="T33" fmla="*/ 1308 h 1484"/>
                  <a:gd name="T34" fmla="*/ 829 w 1397"/>
                  <a:gd name="T35" fmla="*/ 1376 h 1484"/>
                  <a:gd name="T36" fmla="*/ 961 w 1397"/>
                  <a:gd name="T37" fmla="*/ 1356 h 1484"/>
                  <a:gd name="T38" fmla="*/ 983 w 1397"/>
                  <a:gd name="T39" fmla="*/ 1440 h 1484"/>
                  <a:gd name="T40" fmla="*/ 1046 w 1397"/>
                  <a:gd name="T41" fmla="*/ 1420 h 1484"/>
                  <a:gd name="T42" fmla="*/ 1081 w 1397"/>
                  <a:gd name="T43" fmla="*/ 1484 h 1484"/>
                  <a:gd name="T44" fmla="*/ 1209 w 1397"/>
                  <a:gd name="T45" fmla="*/ 1474 h 1484"/>
                  <a:gd name="T46" fmla="*/ 1210 w 1397"/>
                  <a:gd name="T47" fmla="*/ 1474 h 1484"/>
                  <a:gd name="T48" fmla="*/ 1181 w 1397"/>
                  <a:gd name="T49" fmla="*/ 1413 h 1484"/>
                  <a:gd name="T50" fmla="*/ 1211 w 1397"/>
                  <a:gd name="T51" fmla="*/ 1227 h 1484"/>
                  <a:gd name="T52" fmla="*/ 1365 w 1397"/>
                  <a:gd name="T53" fmla="*/ 987 h 1484"/>
                  <a:gd name="T54" fmla="*/ 1325 w 1397"/>
                  <a:gd name="T55" fmla="*/ 936 h 1484"/>
                  <a:gd name="T56" fmla="*/ 1389 w 1397"/>
                  <a:gd name="T57" fmla="*/ 886 h 1484"/>
                  <a:gd name="T58" fmla="*/ 1397 w 1397"/>
                  <a:gd name="T59" fmla="*/ 801 h 1484"/>
                  <a:gd name="T60" fmla="*/ 1326 w 1397"/>
                  <a:gd name="T61" fmla="*/ 712 h 1484"/>
                  <a:gd name="T62" fmla="*/ 1368 w 1397"/>
                  <a:gd name="T63" fmla="*/ 641 h 1484"/>
                  <a:gd name="T64" fmla="*/ 1302 w 1397"/>
                  <a:gd name="T65" fmla="*/ 610 h 1484"/>
                  <a:gd name="T66" fmla="*/ 1012 w 1397"/>
                  <a:gd name="T67" fmla="*/ 646 h 1484"/>
                  <a:gd name="T68" fmla="*/ 897 w 1397"/>
                  <a:gd name="T69" fmla="*/ 395 h 1484"/>
                  <a:gd name="T70" fmla="*/ 814 w 1397"/>
                  <a:gd name="T71" fmla="*/ 301 h 1484"/>
                  <a:gd name="T72" fmla="*/ 768 w 1397"/>
                  <a:gd name="T73" fmla="*/ 351 h 1484"/>
                  <a:gd name="T74" fmla="*/ 711 w 1397"/>
                  <a:gd name="T75" fmla="*/ 162 h 1484"/>
                  <a:gd name="T76" fmla="*/ 608 w 1397"/>
                  <a:gd name="T77" fmla="*/ 33 h 1484"/>
                  <a:gd name="T78" fmla="*/ 525 w 1397"/>
                  <a:gd name="T79" fmla="*/ 0 h 1484"/>
                  <a:gd name="T80" fmla="*/ 170 w 1397"/>
                  <a:gd name="T81" fmla="*/ 70 h 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97" h="1484">
                    <a:moveTo>
                      <a:pt x="170" y="70"/>
                    </a:moveTo>
                    <a:lnTo>
                      <a:pt x="166" y="203"/>
                    </a:lnTo>
                    <a:lnTo>
                      <a:pt x="76" y="326"/>
                    </a:lnTo>
                    <a:lnTo>
                      <a:pt x="230" y="499"/>
                    </a:lnTo>
                    <a:lnTo>
                      <a:pt x="239" y="631"/>
                    </a:lnTo>
                    <a:lnTo>
                      <a:pt x="134" y="744"/>
                    </a:lnTo>
                    <a:lnTo>
                      <a:pt x="159" y="812"/>
                    </a:lnTo>
                    <a:lnTo>
                      <a:pt x="122" y="866"/>
                    </a:lnTo>
                    <a:lnTo>
                      <a:pt x="0" y="941"/>
                    </a:lnTo>
                    <a:lnTo>
                      <a:pt x="69" y="1007"/>
                    </a:lnTo>
                    <a:lnTo>
                      <a:pt x="121" y="1165"/>
                    </a:lnTo>
                    <a:lnTo>
                      <a:pt x="121" y="1166"/>
                    </a:lnTo>
                    <a:lnTo>
                      <a:pt x="198" y="1166"/>
                    </a:lnTo>
                    <a:lnTo>
                      <a:pt x="369" y="1277"/>
                    </a:lnTo>
                    <a:lnTo>
                      <a:pt x="507" y="1277"/>
                    </a:lnTo>
                    <a:lnTo>
                      <a:pt x="613" y="1179"/>
                    </a:lnTo>
                    <a:lnTo>
                      <a:pt x="702" y="1308"/>
                    </a:lnTo>
                    <a:lnTo>
                      <a:pt x="829" y="1376"/>
                    </a:lnTo>
                    <a:lnTo>
                      <a:pt x="961" y="1356"/>
                    </a:lnTo>
                    <a:lnTo>
                      <a:pt x="983" y="1440"/>
                    </a:lnTo>
                    <a:lnTo>
                      <a:pt x="1046" y="1420"/>
                    </a:lnTo>
                    <a:lnTo>
                      <a:pt x="1081" y="1484"/>
                    </a:lnTo>
                    <a:lnTo>
                      <a:pt x="1209" y="1474"/>
                    </a:lnTo>
                    <a:lnTo>
                      <a:pt x="1210" y="1474"/>
                    </a:lnTo>
                    <a:lnTo>
                      <a:pt x="1181" y="1413"/>
                    </a:lnTo>
                    <a:lnTo>
                      <a:pt x="1211" y="1227"/>
                    </a:lnTo>
                    <a:lnTo>
                      <a:pt x="1365" y="987"/>
                    </a:lnTo>
                    <a:lnTo>
                      <a:pt x="1325" y="936"/>
                    </a:lnTo>
                    <a:lnTo>
                      <a:pt x="1389" y="886"/>
                    </a:lnTo>
                    <a:lnTo>
                      <a:pt x="1397" y="801"/>
                    </a:lnTo>
                    <a:lnTo>
                      <a:pt x="1326" y="712"/>
                    </a:lnTo>
                    <a:lnTo>
                      <a:pt x="1368" y="641"/>
                    </a:lnTo>
                    <a:lnTo>
                      <a:pt x="1302" y="610"/>
                    </a:lnTo>
                    <a:lnTo>
                      <a:pt x="1012" y="646"/>
                    </a:lnTo>
                    <a:lnTo>
                      <a:pt x="897" y="395"/>
                    </a:lnTo>
                    <a:lnTo>
                      <a:pt x="814" y="301"/>
                    </a:lnTo>
                    <a:lnTo>
                      <a:pt x="768" y="351"/>
                    </a:lnTo>
                    <a:lnTo>
                      <a:pt x="711" y="162"/>
                    </a:lnTo>
                    <a:lnTo>
                      <a:pt x="608" y="33"/>
                    </a:lnTo>
                    <a:lnTo>
                      <a:pt x="525" y="0"/>
                    </a:lnTo>
                    <a:lnTo>
                      <a:pt x="170" y="7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0" name="Freeform 44">
                <a:extLst>
                  <a:ext uri="{FF2B5EF4-FFF2-40B4-BE49-F238E27FC236}">
                    <a16:creationId xmlns:a16="http://schemas.microsoft.com/office/drawing/2014/main" id="{4FD80606-F360-4D66-86DB-CD189328B3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9" y="1118"/>
                <a:ext cx="400" cy="519"/>
              </a:xfrm>
              <a:custGeom>
                <a:avLst/>
                <a:gdLst>
                  <a:gd name="T0" fmla="*/ 306 w 1198"/>
                  <a:gd name="T1" fmla="*/ 0 h 1558"/>
                  <a:gd name="T2" fmla="*/ 109 w 1198"/>
                  <a:gd name="T3" fmla="*/ 51 h 1558"/>
                  <a:gd name="T4" fmla="*/ 160 w 1198"/>
                  <a:gd name="T5" fmla="*/ 107 h 1558"/>
                  <a:gd name="T6" fmla="*/ 106 w 1198"/>
                  <a:gd name="T7" fmla="*/ 159 h 1558"/>
                  <a:gd name="T8" fmla="*/ 123 w 1198"/>
                  <a:gd name="T9" fmla="*/ 225 h 1558"/>
                  <a:gd name="T10" fmla="*/ 15 w 1198"/>
                  <a:gd name="T11" fmla="*/ 226 h 1558"/>
                  <a:gd name="T12" fmla="*/ 0 w 1198"/>
                  <a:gd name="T13" fmla="*/ 303 h 1558"/>
                  <a:gd name="T14" fmla="*/ 55 w 1198"/>
                  <a:gd name="T15" fmla="*/ 423 h 1558"/>
                  <a:gd name="T16" fmla="*/ 184 w 1198"/>
                  <a:gd name="T17" fmla="*/ 492 h 1558"/>
                  <a:gd name="T18" fmla="*/ 197 w 1198"/>
                  <a:gd name="T19" fmla="*/ 718 h 1558"/>
                  <a:gd name="T20" fmla="*/ 193 w 1198"/>
                  <a:gd name="T21" fmla="*/ 781 h 1558"/>
                  <a:gd name="T22" fmla="*/ 64 w 1198"/>
                  <a:gd name="T23" fmla="*/ 839 h 1558"/>
                  <a:gd name="T24" fmla="*/ 69 w 1198"/>
                  <a:gd name="T25" fmla="*/ 948 h 1558"/>
                  <a:gd name="T26" fmla="*/ 149 w 1198"/>
                  <a:gd name="T27" fmla="*/ 964 h 1558"/>
                  <a:gd name="T28" fmla="*/ 162 w 1198"/>
                  <a:gd name="T29" fmla="*/ 1027 h 1558"/>
                  <a:gd name="T30" fmla="*/ 222 w 1198"/>
                  <a:gd name="T31" fmla="*/ 1050 h 1558"/>
                  <a:gd name="T32" fmla="*/ 214 w 1198"/>
                  <a:gd name="T33" fmla="*/ 1117 h 1558"/>
                  <a:gd name="T34" fmla="*/ 282 w 1198"/>
                  <a:gd name="T35" fmla="*/ 1122 h 1558"/>
                  <a:gd name="T36" fmla="*/ 322 w 1198"/>
                  <a:gd name="T37" fmla="*/ 1174 h 1558"/>
                  <a:gd name="T38" fmla="*/ 346 w 1198"/>
                  <a:gd name="T39" fmla="*/ 1245 h 1558"/>
                  <a:gd name="T40" fmla="*/ 282 w 1198"/>
                  <a:gd name="T41" fmla="*/ 1300 h 1558"/>
                  <a:gd name="T42" fmla="*/ 335 w 1198"/>
                  <a:gd name="T43" fmla="*/ 1411 h 1558"/>
                  <a:gd name="T44" fmla="*/ 546 w 1198"/>
                  <a:gd name="T45" fmla="*/ 1456 h 1558"/>
                  <a:gd name="T46" fmla="*/ 615 w 1198"/>
                  <a:gd name="T47" fmla="*/ 1492 h 1558"/>
                  <a:gd name="T48" fmla="*/ 615 w 1198"/>
                  <a:gd name="T49" fmla="*/ 1558 h 1558"/>
                  <a:gd name="T50" fmla="*/ 725 w 1198"/>
                  <a:gd name="T51" fmla="*/ 1514 h 1558"/>
                  <a:gd name="T52" fmla="*/ 753 w 1198"/>
                  <a:gd name="T53" fmla="*/ 1456 h 1558"/>
                  <a:gd name="T54" fmla="*/ 904 w 1198"/>
                  <a:gd name="T55" fmla="*/ 1367 h 1558"/>
                  <a:gd name="T56" fmla="*/ 954 w 1198"/>
                  <a:gd name="T57" fmla="*/ 1408 h 1558"/>
                  <a:gd name="T58" fmla="*/ 1025 w 1198"/>
                  <a:gd name="T59" fmla="*/ 1385 h 1558"/>
                  <a:gd name="T60" fmla="*/ 1032 w 1198"/>
                  <a:gd name="T61" fmla="*/ 1194 h 1558"/>
                  <a:gd name="T62" fmla="*/ 1081 w 1198"/>
                  <a:gd name="T63" fmla="*/ 1138 h 1558"/>
                  <a:gd name="T64" fmla="*/ 1146 w 1198"/>
                  <a:gd name="T65" fmla="*/ 1146 h 1558"/>
                  <a:gd name="T66" fmla="*/ 1198 w 1198"/>
                  <a:gd name="T67" fmla="*/ 1073 h 1558"/>
                  <a:gd name="T68" fmla="*/ 1193 w 1198"/>
                  <a:gd name="T69" fmla="*/ 1040 h 1558"/>
                  <a:gd name="T70" fmla="*/ 1193 w 1198"/>
                  <a:gd name="T71" fmla="*/ 1039 h 1558"/>
                  <a:gd name="T72" fmla="*/ 1163 w 1198"/>
                  <a:gd name="T73" fmla="*/ 981 h 1558"/>
                  <a:gd name="T74" fmla="*/ 1103 w 1198"/>
                  <a:gd name="T75" fmla="*/ 1005 h 1558"/>
                  <a:gd name="T76" fmla="*/ 1097 w 1198"/>
                  <a:gd name="T77" fmla="*/ 933 h 1558"/>
                  <a:gd name="T78" fmla="*/ 971 w 1198"/>
                  <a:gd name="T79" fmla="*/ 826 h 1558"/>
                  <a:gd name="T80" fmla="*/ 1012 w 1198"/>
                  <a:gd name="T81" fmla="*/ 630 h 1558"/>
                  <a:gd name="T82" fmla="*/ 717 w 1198"/>
                  <a:gd name="T83" fmla="*/ 412 h 1558"/>
                  <a:gd name="T84" fmla="*/ 773 w 1198"/>
                  <a:gd name="T85" fmla="*/ 358 h 1558"/>
                  <a:gd name="T86" fmla="*/ 384 w 1198"/>
                  <a:gd name="T87" fmla="*/ 119 h 1558"/>
                  <a:gd name="T88" fmla="*/ 306 w 1198"/>
                  <a:gd name="T89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98" h="1558">
                    <a:moveTo>
                      <a:pt x="306" y="0"/>
                    </a:moveTo>
                    <a:lnTo>
                      <a:pt x="109" y="51"/>
                    </a:lnTo>
                    <a:lnTo>
                      <a:pt x="160" y="107"/>
                    </a:lnTo>
                    <a:lnTo>
                      <a:pt x="106" y="159"/>
                    </a:lnTo>
                    <a:lnTo>
                      <a:pt x="123" y="225"/>
                    </a:lnTo>
                    <a:lnTo>
                      <a:pt x="15" y="226"/>
                    </a:lnTo>
                    <a:lnTo>
                      <a:pt x="0" y="303"/>
                    </a:lnTo>
                    <a:lnTo>
                      <a:pt x="55" y="423"/>
                    </a:lnTo>
                    <a:lnTo>
                      <a:pt x="184" y="492"/>
                    </a:lnTo>
                    <a:lnTo>
                      <a:pt x="197" y="718"/>
                    </a:lnTo>
                    <a:lnTo>
                      <a:pt x="193" y="781"/>
                    </a:lnTo>
                    <a:lnTo>
                      <a:pt x="64" y="839"/>
                    </a:lnTo>
                    <a:lnTo>
                      <a:pt x="69" y="948"/>
                    </a:lnTo>
                    <a:lnTo>
                      <a:pt x="149" y="964"/>
                    </a:lnTo>
                    <a:lnTo>
                      <a:pt x="162" y="1027"/>
                    </a:lnTo>
                    <a:lnTo>
                      <a:pt x="222" y="1050"/>
                    </a:lnTo>
                    <a:lnTo>
                      <a:pt x="214" y="1117"/>
                    </a:lnTo>
                    <a:lnTo>
                      <a:pt x="282" y="1122"/>
                    </a:lnTo>
                    <a:lnTo>
                      <a:pt x="322" y="1174"/>
                    </a:lnTo>
                    <a:lnTo>
                      <a:pt x="346" y="1245"/>
                    </a:lnTo>
                    <a:lnTo>
                      <a:pt x="282" y="1300"/>
                    </a:lnTo>
                    <a:lnTo>
                      <a:pt x="335" y="1411"/>
                    </a:lnTo>
                    <a:lnTo>
                      <a:pt x="546" y="1456"/>
                    </a:lnTo>
                    <a:lnTo>
                      <a:pt x="615" y="1492"/>
                    </a:lnTo>
                    <a:lnTo>
                      <a:pt x="615" y="1558"/>
                    </a:lnTo>
                    <a:lnTo>
                      <a:pt x="725" y="1514"/>
                    </a:lnTo>
                    <a:lnTo>
                      <a:pt x="753" y="1456"/>
                    </a:lnTo>
                    <a:lnTo>
                      <a:pt x="904" y="1367"/>
                    </a:lnTo>
                    <a:lnTo>
                      <a:pt x="954" y="1408"/>
                    </a:lnTo>
                    <a:lnTo>
                      <a:pt x="1025" y="1385"/>
                    </a:lnTo>
                    <a:lnTo>
                      <a:pt x="1032" y="1194"/>
                    </a:lnTo>
                    <a:lnTo>
                      <a:pt x="1081" y="1138"/>
                    </a:lnTo>
                    <a:lnTo>
                      <a:pt x="1146" y="1146"/>
                    </a:lnTo>
                    <a:lnTo>
                      <a:pt x="1198" y="1073"/>
                    </a:lnTo>
                    <a:lnTo>
                      <a:pt x="1193" y="1040"/>
                    </a:lnTo>
                    <a:lnTo>
                      <a:pt x="1193" y="1039"/>
                    </a:lnTo>
                    <a:lnTo>
                      <a:pt x="1163" y="981"/>
                    </a:lnTo>
                    <a:lnTo>
                      <a:pt x="1103" y="1005"/>
                    </a:lnTo>
                    <a:lnTo>
                      <a:pt x="1097" y="933"/>
                    </a:lnTo>
                    <a:lnTo>
                      <a:pt x="971" y="826"/>
                    </a:lnTo>
                    <a:lnTo>
                      <a:pt x="1012" y="630"/>
                    </a:lnTo>
                    <a:lnTo>
                      <a:pt x="717" y="412"/>
                    </a:lnTo>
                    <a:lnTo>
                      <a:pt x="773" y="358"/>
                    </a:lnTo>
                    <a:lnTo>
                      <a:pt x="384" y="119"/>
                    </a:lnTo>
                    <a:lnTo>
                      <a:pt x="306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1" name="Freeform 45">
                <a:extLst>
                  <a:ext uri="{FF2B5EF4-FFF2-40B4-BE49-F238E27FC236}">
                    <a16:creationId xmlns:a16="http://schemas.microsoft.com/office/drawing/2014/main" id="{D5AD3B01-BE68-4898-8D93-F9E8936AF2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0" y="1430"/>
                <a:ext cx="463" cy="531"/>
              </a:xfrm>
              <a:custGeom>
                <a:avLst/>
                <a:gdLst>
                  <a:gd name="T0" fmla="*/ 487 w 1388"/>
                  <a:gd name="T1" fmla="*/ 0 h 1593"/>
                  <a:gd name="T2" fmla="*/ 379 w 1388"/>
                  <a:gd name="T3" fmla="*/ 89 h 1593"/>
                  <a:gd name="T4" fmla="*/ 238 w 1388"/>
                  <a:gd name="T5" fmla="*/ 110 h 1593"/>
                  <a:gd name="T6" fmla="*/ 187 w 1388"/>
                  <a:gd name="T7" fmla="*/ 155 h 1593"/>
                  <a:gd name="T8" fmla="*/ 145 w 1388"/>
                  <a:gd name="T9" fmla="*/ 226 h 1593"/>
                  <a:gd name="T10" fmla="*/ 216 w 1388"/>
                  <a:gd name="T11" fmla="*/ 315 h 1593"/>
                  <a:gd name="T12" fmla="*/ 208 w 1388"/>
                  <a:gd name="T13" fmla="*/ 400 h 1593"/>
                  <a:gd name="T14" fmla="*/ 144 w 1388"/>
                  <a:gd name="T15" fmla="*/ 450 h 1593"/>
                  <a:gd name="T16" fmla="*/ 184 w 1388"/>
                  <a:gd name="T17" fmla="*/ 501 h 1593"/>
                  <a:gd name="T18" fmla="*/ 30 w 1388"/>
                  <a:gd name="T19" fmla="*/ 741 h 1593"/>
                  <a:gd name="T20" fmla="*/ 0 w 1388"/>
                  <a:gd name="T21" fmla="*/ 927 h 1593"/>
                  <a:gd name="T22" fmla="*/ 29 w 1388"/>
                  <a:gd name="T23" fmla="*/ 988 h 1593"/>
                  <a:gd name="T24" fmla="*/ 28 w 1388"/>
                  <a:gd name="T25" fmla="*/ 988 h 1593"/>
                  <a:gd name="T26" fmla="*/ 56 w 1388"/>
                  <a:gd name="T27" fmla="*/ 1127 h 1593"/>
                  <a:gd name="T28" fmla="*/ 141 w 1388"/>
                  <a:gd name="T29" fmla="*/ 1155 h 1593"/>
                  <a:gd name="T30" fmla="*/ 133 w 1388"/>
                  <a:gd name="T31" fmla="*/ 1227 h 1593"/>
                  <a:gd name="T32" fmla="*/ 133 w 1388"/>
                  <a:gd name="T33" fmla="*/ 1246 h 1593"/>
                  <a:gd name="T34" fmla="*/ 189 w 1388"/>
                  <a:gd name="T35" fmla="*/ 1305 h 1593"/>
                  <a:gd name="T36" fmla="*/ 318 w 1388"/>
                  <a:gd name="T37" fmla="*/ 1344 h 1593"/>
                  <a:gd name="T38" fmla="*/ 349 w 1388"/>
                  <a:gd name="T39" fmla="*/ 1404 h 1593"/>
                  <a:gd name="T40" fmla="*/ 476 w 1388"/>
                  <a:gd name="T41" fmla="*/ 1447 h 1593"/>
                  <a:gd name="T42" fmla="*/ 605 w 1388"/>
                  <a:gd name="T43" fmla="*/ 1593 h 1593"/>
                  <a:gd name="T44" fmla="*/ 806 w 1388"/>
                  <a:gd name="T45" fmla="*/ 1496 h 1593"/>
                  <a:gd name="T46" fmla="*/ 1152 w 1388"/>
                  <a:gd name="T47" fmla="*/ 1462 h 1593"/>
                  <a:gd name="T48" fmla="*/ 1152 w 1388"/>
                  <a:gd name="T49" fmla="*/ 1463 h 1593"/>
                  <a:gd name="T50" fmla="*/ 1177 w 1388"/>
                  <a:gd name="T51" fmla="*/ 1369 h 1593"/>
                  <a:gd name="T52" fmla="*/ 1320 w 1388"/>
                  <a:gd name="T53" fmla="*/ 1214 h 1593"/>
                  <a:gd name="T54" fmla="*/ 1361 w 1388"/>
                  <a:gd name="T55" fmla="*/ 1025 h 1593"/>
                  <a:gd name="T56" fmla="*/ 1388 w 1388"/>
                  <a:gd name="T57" fmla="*/ 995 h 1593"/>
                  <a:gd name="T58" fmla="*/ 1298 w 1388"/>
                  <a:gd name="T59" fmla="*/ 808 h 1593"/>
                  <a:gd name="T60" fmla="*/ 1238 w 1388"/>
                  <a:gd name="T61" fmla="*/ 775 h 1593"/>
                  <a:gd name="T62" fmla="*/ 1346 w 1388"/>
                  <a:gd name="T63" fmla="*/ 682 h 1593"/>
                  <a:gd name="T64" fmla="*/ 1342 w 1388"/>
                  <a:gd name="T65" fmla="*/ 608 h 1593"/>
                  <a:gd name="T66" fmla="*/ 1296 w 1388"/>
                  <a:gd name="T67" fmla="*/ 538 h 1593"/>
                  <a:gd name="T68" fmla="*/ 1234 w 1388"/>
                  <a:gd name="T69" fmla="*/ 576 h 1593"/>
                  <a:gd name="T70" fmla="*/ 1232 w 1388"/>
                  <a:gd name="T71" fmla="*/ 576 h 1593"/>
                  <a:gd name="T72" fmla="*/ 1122 w 1388"/>
                  <a:gd name="T73" fmla="*/ 620 h 1593"/>
                  <a:gd name="T74" fmla="*/ 1122 w 1388"/>
                  <a:gd name="T75" fmla="*/ 554 h 1593"/>
                  <a:gd name="T76" fmla="*/ 1053 w 1388"/>
                  <a:gd name="T77" fmla="*/ 518 h 1593"/>
                  <a:gd name="T78" fmla="*/ 842 w 1388"/>
                  <a:gd name="T79" fmla="*/ 473 h 1593"/>
                  <a:gd name="T80" fmla="*/ 789 w 1388"/>
                  <a:gd name="T81" fmla="*/ 362 h 1593"/>
                  <a:gd name="T82" fmla="*/ 853 w 1388"/>
                  <a:gd name="T83" fmla="*/ 307 h 1593"/>
                  <a:gd name="T84" fmla="*/ 829 w 1388"/>
                  <a:gd name="T85" fmla="*/ 236 h 1593"/>
                  <a:gd name="T86" fmla="*/ 789 w 1388"/>
                  <a:gd name="T87" fmla="*/ 184 h 1593"/>
                  <a:gd name="T88" fmla="*/ 721 w 1388"/>
                  <a:gd name="T89" fmla="*/ 179 h 1593"/>
                  <a:gd name="T90" fmla="*/ 729 w 1388"/>
                  <a:gd name="T91" fmla="*/ 112 h 1593"/>
                  <a:gd name="T92" fmla="*/ 669 w 1388"/>
                  <a:gd name="T93" fmla="*/ 89 h 1593"/>
                  <a:gd name="T94" fmla="*/ 656 w 1388"/>
                  <a:gd name="T95" fmla="*/ 26 h 1593"/>
                  <a:gd name="T96" fmla="*/ 576 w 1388"/>
                  <a:gd name="T97" fmla="*/ 10 h 1593"/>
                  <a:gd name="T98" fmla="*/ 576 w 1388"/>
                  <a:gd name="T99" fmla="*/ 11 h 1593"/>
                  <a:gd name="T100" fmla="*/ 487 w 1388"/>
                  <a:gd name="T101" fmla="*/ 0 h 1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388" h="1593">
                    <a:moveTo>
                      <a:pt x="487" y="0"/>
                    </a:moveTo>
                    <a:lnTo>
                      <a:pt x="379" y="89"/>
                    </a:lnTo>
                    <a:lnTo>
                      <a:pt x="238" y="110"/>
                    </a:lnTo>
                    <a:lnTo>
                      <a:pt x="187" y="155"/>
                    </a:lnTo>
                    <a:lnTo>
                      <a:pt x="145" y="226"/>
                    </a:lnTo>
                    <a:lnTo>
                      <a:pt x="216" y="315"/>
                    </a:lnTo>
                    <a:lnTo>
                      <a:pt x="208" y="400"/>
                    </a:lnTo>
                    <a:lnTo>
                      <a:pt x="144" y="450"/>
                    </a:lnTo>
                    <a:lnTo>
                      <a:pt x="184" y="501"/>
                    </a:lnTo>
                    <a:lnTo>
                      <a:pt x="30" y="741"/>
                    </a:lnTo>
                    <a:lnTo>
                      <a:pt x="0" y="927"/>
                    </a:lnTo>
                    <a:lnTo>
                      <a:pt x="29" y="988"/>
                    </a:lnTo>
                    <a:lnTo>
                      <a:pt x="28" y="988"/>
                    </a:lnTo>
                    <a:lnTo>
                      <a:pt x="56" y="1127"/>
                    </a:lnTo>
                    <a:lnTo>
                      <a:pt x="141" y="1155"/>
                    </a:lnTo>
                    <a:lnTo>
                      <a:pt x="133" y="1227"/>
                    </a:lnTo>
                    <a:lnTo>
                      <a:pt x="133" y="1246"/>
                    </a:lnTo>
                    <a:lnTo>
                      <a:pt x="189" y="1305"/>
                    </a:lnTo>
                    <a:lnTo>
                      <a:pt x="318" y="1344"/>
                    </a:lnTo>
                    <a:lnTo>
                      <a:pt x="349" y="1404"/>
                    </a:lnTo>
                    <a:lnTo>
                      <a:pt x="476" y="1447"/>
                    </a:lnTo>
                    <a:lnTo>
                      <a:pt x="605" y="1593"/>
                    </a:lnTo>
                    <a:lnTo>
                      <a:pt x="806" y="1496"/>
                    </a:lnTo>
                    <a:lnTo>
                      <a:pt x="1152" y="1462"/>
                    </a:lnTo>
                    <a:lnTo>
                      <a:pt x="1152" y="1463"/>
                    </a:lnTo>
                    <a:lnTo>
                      <a:pt x="1177" y="1369"/>
                    </a:lnTo>
                    <a:lnTo>
                      <a:pt x="1320" y="1214"/>
                    </a:lnTo>
                    <a:lnTo>
                      <a:pt x="1361" y="1025"/>
                    </a:lnTo>
                    <a:lnTo>
                      <a:pt x="1388" y="995"/>
                    </a:lnTo>
                    <a:lnTo>
                      <a:pt x="1298" y="808"/>
                    </a:lnTo>
                    <a:lnTo>
                      <a:pt x="1238" y="775"/>
                    </a:lnTo>
                    <a:lnTo>
                      <a:pt x="1346" y="682"/>
                    </a:lnTo>
                    <a:lnTo>
                      <a:pt x="1342" y="608"/>
                    </a:lnTo>
                    <a:lnTo>
                      <a:pt x="1296" y="538"/>
                    </a:lnTo>
                    <a:lnTo>
                      <a:pt x="1234" y="576"/>
                    </a:lnTo>
                    <a:lnTo>
                      <a:pt x="1232" y="576"/>
                    </a:lnTo>
                    <a:lnTo>
                      <a:pt x="1122" y="620"/>
                    </a:lnTo>
                    <a:lnTo>
                      <a:pt x="1122" y="554"/>
                    </a:lnTo>
                    <a:lnTo>
                      <a:pt x="1053" y="518"/>
                    </a:lnTo>
                    <a:lnTo>
                      <a:pt x="842" y="473"/>
                    </a:lnTo>
                    <a:lnTo>
                      <a:pt x="789" y="362"/>
                    </a:lnTo>
                    <a:lnTo>
                      <a:pt x="853" y="307"/>
                    </a:lnTo>
                    <a:lnTo>
                      <a:pt x="829" y="236"/>
                    </a:lnTo>
                    <a:lnTo>
                      <a:pt x="789" y="184"/>
                    </a:lnTo>
                    <a:lnTo>
                      <a:pt x="721" y="179"/>
                    </a:lnTo>
                    <a:lnTo>
                      <a:pt x="729" y="112"/>
                    </a:lnTo>
                    <a:lnTo>
                      <a:pt x="669" y="89"/>
                    </a:lnTo>
                    <a:lnTo>
                      <a:pt x="656" y="26"/>
                    </a:lnTo>
                    <a:lnTo>
                      <a:pt x="576" y="10"/>
                    </a:lnTo>
                    <a:lnTo>
                      <a:pt x="576" y="11"/>
                    </a:lnTo>
                    <a:lnTo>
                      <a:pt x="487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2" name="Freeform 46">
                <a:extLst>
                  <a:ext uri="{FF2B5EF4-FFF2-40B4-BE49-F238E27FC236}">
                    <a16:creationId xmlns:a16="http://schemas.microsoft.com/office/drawing/2014/main" id="{CEA13767-7BD6-4822-9A24-54C3B74CF9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2" y="1615"/>
                <a:ext cx="416" cy="488"/>
              </a:xfrm>
              <a:custGeom>
                <a:avLst/>
                <a:gdLst>
                  <a:gd name="T0" fmla="*/ 0 w 1248"/>
                  <a:gd name="T1" fmla="*/ 490 h 1463"/>
                  <a:gd name="T2" fmla="*/ 119 w 1248"/>
                  <a:gd name="T3" fmla="*/ 668 h 1463"/>
                  <a:gd name="T4" fmla="*/ 50 w 1248"/>
                  <a:gd name="T5" fmla="*/ 787 h 1463"/>
                  <a:gd name="T6" fmla="*/ 77 w 1248"/>
                  <a:gd name="T7" fmla="*/ 844 h 1463"/>
                  <a:gd name="T8" fmla="*/ 123 w 1248"/>
                  <a:gd name="T9" fmla="*/ 795 h 1463"/>
                  <a:gd name="T10" fmla="*/ 158 w 1248"/>
                  <a:gd name="T11" fmla="*/ 853 h 1463"/>
                  <a:gd name="T12" fmla="*/ 229 w 1248"/>
                  <a:gd name="T13" fmla="*/ 835 h 1463"/>
                  <a:gd name="T14" fmla="*/ 361 w 1248"/>
                  <a:gd name="T15" fmla="*/ 1067 h 1463"/>
                  <a:gd name="T16" fmla="*/ 426 w 1248"/>
                  <a:gd name="T17" fmla="*/ 1078 h 1463"/>
                  <a:gd name="T18" fmla="*/ 523 w 1248"/>
                  <a:gd name="T19" fmla="*/ 1171 h 1463"/>
                  <a:gd name="T20" fmla="*/ 475 w 1248"/>
                  <a:gd name="T21" fmla="*/ 1224 h 1463"/>
                  <a:gd name="T22" fmla="*/ 392 w 1248"/>
                  <a:gd name="T23" fmla="*/ 1394 h 1463"/>
                  <a:gd name="T24" fmla="*/ 463 w 1248"/>
                  <a:gd name="T25" fmla="*/ 1463 h 1463"/>
                  <a:gd name="T26" fmla="*/ 483 w 1248"/>
                  <a:gd name="T27" fmla="*/ 1396 h 1463"/>
                  <a:gd name="T28" fmla="*/ 752 w 1248"/>
                  <a:gd name="T29" fmla="*/ 1148 h 1463"/>
                  <a:gd name="T30" fmla="*/ 734 w 1248"/>
                  <a:gd name="T31" fmla="*/ 925 h 1463"/>
                  <a:gd name="T32" fmla="*/ 930 w 1248"/>
                  <a:gd name="T33" fmla="*/ 789 h 1463"/>
                  <a:gd name="T34" fmla="*/ 1200 w 1248"/>
                  <a:gd name="T35" fmla="*/ 457 h 1463"/>
                  <a:gd name="T36" fmla="*/ 1195 w 1248"/>
                  <a:gd name="T37" fmla="*/ 392 h 1463"/>
                  <a:gd name="T38" fmla="*/ 1248 w 1248"/>
                  <a:gd name="T39" fmla="*/ 343 h 1463"/>
                  <a:gd name="T40" fmla="*/ 1149 w 1248"/>
                  <a:gd name="T41" fmla="*/ 261 h 1463"/>
                  <a:gd name="T42" fmla="*/ 1171 w 1248"/>
                  <a:gd name="T43" fmla="*/ 193 h 1463"/>
                  <a:gd name="T44" fmla="*/ 1176 w 1248"/>
                  <a:gd name="T45" fmla="*/ 187 h 1463"/>
                  <a:gd name="T46" fmla="*/ 1148 w 1248"/>
                  <a:gd name="T47" fmla="*/ 136 h 1463"/>
                  <a:gd name="T48" fmla="*/ 1178 w 1248"/>
                  <a:gd name="T49" fmla="*/ 78 h 1463"/>
                  <a:gd name="T50" fmla="*/ 1043 w 1248"/>
                  <a:gd name="T51" fmla="*/ 17 h 1463"/>
                  <a:gd name="T52" fmla="*/ 1041 w 1248"/>
                  <a:gd name="T53" fmla="*/ 17 h 1463"/>
                  <a:gd name="T54" fmla="*/ 1037 w 1248"/>
                  <a:gd name="T55" fmla="*/ 18 h 1463"/>
                  <a:gd name="T56" fmla="*/ 900 w 1248"/>
                  <a:gd name="T57" fmla="*/ 0 h 1463"/>
                  <a:gd name="T58" fmla="*/ 889 w 1248"/>
                  <a:gd name="T59" fmla="*/ 64 h 1463"/>
                  <a:gd name="T60" fmla="*/ 816 w 1248"/>
                  <a:gd name="T61" fmla="*/ 75 h 1463"/>
                  <a:gd name="T62" fmla="*/ 774 w 1248"/>
                  <a:gd name="T63" fmla="*/ 124 h 1463"/>
                  <a:gd name="T64" fmla="*/ 710 w 1248"/>
                  <a:gd name="T65" fmla="*/ 103 h 1463"/>
                  <a:gd name="T66" fmla="*/ 582 w 1248"/>
                  <a:gd name="T67" fmla="*/ 147 h 1463"/>
                  <a:gd name="T68" fmla="*/ 513 w 1248"/>
                  <a:gd name="T69" fmla="*/ 256 h 1463"/>
                  <a:gd name="T70" fmla="*/ 0 w 1248"/>
                  <a:gd name="T71" fmla="*/ 490 h 1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48" h="1463">
                    <a:moveTo>
                      <a:pt x="0" y="490"/>
                    </a:moveTo>
                    <a:lnTo>
                      <a:pt x="119" y="668"/>
                    </a:lnTo>
                    <a:lnTo>
                      <a:pt x="50" y="787"/>
                    </a:lnTo>
                    <a:lnTo>
                      <a:pt x="77" y="844"/>
                    </a:lnTo>
                    <a:lnTo>
                      <a:pt x="123" y="795"/>
                    </a:lnTo>
                    <a:lnTo>
                      <a:pt x="158" y="853"/>
                    </a:lnTo>
                    <a:lnTo>
                      <a:pt x="229" y="835"/>
                    </a:lnTo>
                    <a:lnTo>
                      <a:pt x="361" y="1067"/>
                    </a:lnTo>
                    <a:lnTo>
                      <a:pt x="426" y="1078"/>
                    </a:lnTo>
                    <a:lnTo>
                      <a:pt x="523" y="1171"/>
                    </a:lnTo>
                    <a:lnTo>
                      <a:pt x="475" y="1224"/>
                    </a:lnTo>
                    <a:lnTo>
                      <a:pt x="392" y="1394"/>
                    </a:lnTo>
                    <a:lnTo>
                      <a:pt x="463" y="1463"/>
                    </a:lnTo>
                    <a:lnTo>
                      <a:pt x="483" y="1396"/>
                    </a:lnTo>
                    <a:lnTo>
                      <a:pt x="752" y="1148"/>
                    </a:lnTo>
                    <a:lnTo>
                      <a:pt x="734" y="925"/>
                    </a:lnTo>
                    <a:lnTo>
                      <a:pt x="930" y="789"/>
                    </a:lnTo>
                    <a:lnTo>
                      <a:pt x="1200" y="457"/>
                    </a:lnTo>
                    <a:lnTo>
                      <a:pt x="1195" y="392"/>
                    </a:lnTo>
                    <a:lnTo>
                      <a:pt x="1248" y="343"/>
                    </a:lnTo>
                    <a:lnTo>
                      <a:pt x="1149" y="261"/>
                    </a:lnTo>
                    <a:lnTo>
                      <a:pt x="1171" y="193"/>
                    </a:lnTo>
                    <a:lnTo>
                      <a:pt x="1176" y="187"/>
                    </a:lnTo>
                    <a:lnTo>
                      <a:pt x="1148" y="136"/>
                    </a:lnTo>
                    <a:lnTo>
                      <a:pt x="1178" y="78"/>
                    </a:lnTo>
                    <a:lnTo>
                      <a:pt x="1043" y="17"/>
                    </a:lnTo>
                    <a:lnTo>
                      <a:pt x="1041" y="17"/>
                    </a:lnTo>
                    <a:lnTo>
                      <a:pt x="1037" y="18"/>
                    </a:lnTo>
                    <a:lnTo>
                      <a:pt x="900" y="0"/>
                    </a:lnTo>
                    <a:lnTo>
                      <a:pt x="889" y="64"/>
                    </a:lnTo>
                    <a:lnTo>
                      <a:pt x="816" y="75"/>
                    </a:lnTo>
                    <a:lnTo>
                      <a:pt x="774" y="124"/>
                    </a:lnTo>
                    <a:lnTo>
                      <a:pt x="710" y="103"/>
                    </a:lnTo>
                    <a:lnTo>
                      <a:pt x="582" y="147"/>
                    </a:lnTo>
                    <a:lnTo>
                      <a:pt x="513" y="256"/>
                    </a:lnTo>
                    <a:lnTo>
                      <a:pt x="0" y="49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3" name="Freeform 47">
                <a:extLst>
                  <a:ext uri="{FF2B5EF4-FFF2-40B4-BE49-F238E27FC236}">
                    <a16:creationId xmlns:a16="http://schemas.microsoft.com/office/drawing/2014/main" id="{0F49BC2A-545E-4F03-8652-640D7ED5B2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4" y="1762"/>
                <a:ext cx="313" cy="489"/>
              </a:xfrm>
              <a:custGeom>
                <a:avLst/>
                <a:gdLst>
                  <a:gd name="T0" fmla="*/ 533 w 937"/>
                  <a:gd name="T1" fmla="*/ 227 h 1466"/>
                  <a:gd name="T2" fmla="*/ 414 w 937"/>
                  <a:gd name="T3" fmla="*/ 49 h 1466"/>
                  <a:gd name="T4" fmla="*/ 289 w 937"/>
                  <a:gd name="T5" fmla="*/ 47 h 1466"/>
                  <a:gd name="T6" fmla="*/ 236 w 937"/>
                  <a:gd name="T7" fmla="*/ 0 h 1466"/>
                  <a:gd name="T8" fmla="*/ 209 w 937"/>
                  <a:gd name="T9" fmla="*/ 30 h 1466"/>
                  <a:gd name="T10" fmla="*/ 168 w 937"/>
                  <a:gd name="T11" fmla="*/ 219 h 1466"/>
                  <a:gd name="T12" fmla="*/ 25 w 937"/>
                  <a:gd name="T13" fmla="*/ 374 h 1466"/>
                  <a:gd name="T14" fmla="*/ 0 w 937"/>
                  <a:gd name="T15" fmla="*/ 468 h 1466"/>
                  <a:gd name="T16" fmla="*/ 10 w 937"/>
                  <a:gd name="T17" fmla="*/ 536 h 1466"/>
                  <a:gd name="T18" fmla="*/ 200 w 937"/>
                  <a:gd name="T19" fmla="*/ 636 h 1466"/>
                  <a:gd name="T20" fmla="*/ 85 w 937"/>
                  <a:gd name="T21" fmla="*/ 722 h 1466"/>
                  <a:gd name="T22" fmla="*/ 143 w 937"/>
                  <a:gd name="T23" fmla="*/ 759 h 1466"/>
                  <a:gd name="T24" fmla="*/ 192 w 937"/>
                  <a:gd name="T25" fmla="*/ 959 h 1466"/>
                  <a:gd name="T26" fmla="*/ 128 w 937"/>
                  <a:gd name="T27" fmla="*/ 1073 h 1466"/>
                  <a:gd name="T28" fmla="*/ 146 w 937"/>
                  <a:gd name="T29" fmla="*/ 1194 h 1466"/>
                  <a:gd name="T30" fmla="*/ 83 w 937"/>
                  <a:gd name="T31" fmla="*/ 1219 h 1466"/>
                  <a:gd name="T32" fmla="*/ 180 w 937"/>
                  <a:gd name="T33" fmla="*/ 1397 h 1466"/>
                  <a:gd name="T34" fmla="*/ 248 w 937"/>
                  <a:gd name="T35" fmla="*/ 1397 h 1466"/>
                  <a:gd name="T36" fmla="*/ 249 w 937"/>
                  <a:gd name="T37" fmla="*/ 1466 h 1466"/>
                  <a:gd name="T38" fmla="*/ 317 w 937"/>
                  <a:gd name="T39" fmla="*/ 1463 h 1466"/>
                  <a:gd name="T40" fmla="*/ 409 w 937"/>
                  <a:gd name="T41" fmla="*/ 1363 h 1466"/>
                  <a:gd name="T42" fmla="*/ 486 w 937"/>
                  <a:gd name="T43" fmla="*/ 1400 h 1466"/>
                  <a:gd name="T44" fmla="*/ 495 w 937"/>
                  <a:gd name="T45" fmla="*/ 1463 h 1466"/>
                  <a:gd name="T46" fmla="*/ 585 w 937"/>
                  <a:gd name="T47" fmla="*/ 1459 h 1466"/>
                  <a:gd name="T48" fmla="*/ 710 w 937"/>
                  <a:gd name="T49" fmla="*/ 1385 h 1466"/>
                  <a:gd name="T50" fmla="*/ 819 w 937"/>
                  <a:gd name="T51" fmla="*/ 1234 h 1466"/>
                  <a:gd name="T52" fmla="*/ 815 w 937"/>
                  <a:gd name="T53" fmla="*/ 1232 h 1466"/>
                  <a:gd name="T54" fmla="*/ 876 w 937"/>
                  <a:gd name="T55" fmla="*/ 1025 h 1466"/>
                  <a:gd name="T56" fmla="*/ 877 w 937"/>
                  <a:gd name="T57" fmla="*/ 1022 h 1466"/>
                  <a:gd name="T58" fmla="*/ 806 w 937"/>
                  <a:gd name="T59" fmla="*/ 953 h 1466"/>
                  <a:gd name="T60" fmla="*/ 889 w 937"/>
                  <a:gd name="T61" fmla="*/ 783 h 1466"/>
                  <a:gd name="T62" fmla="*/ 937 w 937"/>
                  <a:gd name="T63" fmla="*/ 730 h 1466"/>
                  <a:gd name="T64" fmla="*/ 840 w 937"/>
                  <a:gd name="T65" fmla="*/ 637 h 1466"/>
                  <a:gd name="T66" fmla="*/ 775 w 937"/>
                  <a:gd name="T67" fmla="*/ 626 h 1466"/>
                  <a:gd name="T68" fmla="*/ 643 w 937"/>
                  <a:gd name="T69" fmla="*/ 394 h 1466"/>
                  <a:gd name="T70" fmla="*/ 572 w 937"/>
                  <a:gd name="T71" fmla="*/ 412 h 1466"/>
                  <a:gd name="T72" fmla="*/ 537 w 937"/>
                  <a:gd name="T73" fmla="*/ 354 h 1466"/>
                  <a:gd name="T74" fmla="*/ 491 w 937"/>
                  <a:gd name="T75" fmla="*/ 403 h 1466"/>
                  <a:gd name="T76" fmla="*/ 464 w 937"/>
                  <a:gd name="T77" fmla="*/ 346 h 1466"/>
                  <a:gd name="T78" fmla="*/ 533 w 937"/>
                  <a:gd name="T79" fmla="*/ 227 h 1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937" h="1466">
                    <a:moveTo>
                      <a:pt x="533" y="227"/>
                    </a:moveTo>
                    <a:lnTo>
                      <a:pt x="414" y="49"/>
                    </a:lnTo>
                    <a:lnTo>
                      <a:pt x="289" y="47"/>
                    </a:lnTo>
                    <a:lnTo>
                      <a:pt x="236" y="0"/>
                    </a:lnTo>
                    <a:lnTo>
                      <a:pt x="209" y="30"/>
                    </a:lnTo>
                    <a:lnTo>
                      <a:pt x="168" y="219"/>
                    </a:lnTo>
                    <a:lnTo>
                      <a:pt x="25" y="374"/>
                    </a:lnTo>
                    <a:lnTo>
                      <a:pt x="0" y="468"/>
                    </a:lnTo>
                    <a:lnTo>
                      <a:pt x="10" y="536"/>
                    </a:lnTo>
                    <a:lnTo>
                      <a:pt x="200" y="636"/>
                    </a:lnTo>
                    <a:lnTo>
                      <a:pt x="85" y="722"/>
                    </a:lnTo>
                    <a:lnTo>
                      <a:pt x="143" y="759"/>
                    </a:lnTo>
                    <a:lnTo>
                      <a:pt x="192" y="959"/>
                    </a:lnTo>
                    <a:lnTo>
                      <a:pt x="128" y="1073"/>
                    </a:lnTo>
                    <a:lnTo>
                      <a:pt x="146" y="1194"/>
                    </a:lnTo>
                    <a:lnTo>
                      <a:pt x="83" y="1219"/>
                    </a:lnTo>
                    <a:lnTo>
                      <a:pt x="180" y="1397"/>
                    </a:lnTo>
                    <a:lnTo>
                      <a:pt x="248" y="1397"/>
                    </a:lnTo>
                    <a:lnTo>
                      <a:pt x="249" y="1466"/>
                    </a:lnTo>
                    <a:lnTo>
                      <a:pt x="317" y="1463"/>
                    </a:lnTo>
                    <a:lnTo>
                      <a:pt x="409" y="1363"/>
                    </a:lnTo>
                    <a:lnTo>
                      <a:pt x="486" y="1400"/>
                    </a:lnTo>
                    <a:lnTo>
                      <a:pt x="495" y="1463"/>
                    </a:lnTo>
                    <a:lnTo>
                      <a:pt x="585" y="1459"/>
                    </a:lnTo>
                    <a:lnTo>
                      <a:pt x="710" y="1385"/>
                    </a:lnTo>
                    <a:lnTo>
                      <a:pt x="819" y="1234"/>
                    </a:lnTo>
                    <a:lnTo>
                      <a:pt x="815" y="1232"/>
                    </a:lnTo>
                    <a:lnTo>
                      <a:pt x="876" y="1025"/>
                    </a:lnTo>
                    <a:lnTo>
                      <a:pt x="877" y="1022"/>
                    </a:lnTo>
                    <a:lnTo>
                      <a:pt x="806" y="953"/>
                    </a:lnTo>
                    <a:lnTo>
                      <a:pt x="889" y="783"/>
                    </a:lnTo>
                    <a:lnTo>
                      <a:pt x="937" y="730"/>
                    </a:lnTo>
                    <a:lnTo>
                      <a:pt x="840" y="637"/>
                    </a:lnTo>
                    <a:lnTo>
                      <a:pt x="775" y="626"/>
                    </a:lnTo>
                    <a:lnTo>
                      <a:pt x="643" y="394"/>
                    </a:lnTo>
                    <a:lnTo>
                      <a:pt x="572" y="412"/>
                    </a:lnTo>
                    <a:lnTo>
                      <a:pt x="537" y="354"/>
                    </a:lnTo>
                    <a:lnTo>
                      <a:pt x="491" y="403"/>
                    </a:lnTo>
                    <a:lnTo>
                      <a:pt x="464" y="346"/>
                    </a:lnTo>
                    <a:lnTo>
                      <a:pt x="533" y="227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4" name="Freeform 48">
                <a:extLst>
                  <a:ext uri="{FF2B5EF4-FFF2-40B4-BE49-F238E27FC236}">
                    <a16:creationId xmlns:a16="http://schemas.microsoft.com/office/drawing/2014/main" id="{2C8D1F96-53C1-44BD-AB8F-9AAAB6D479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4" y="1657"/>
                <a:ext cx="433" cy="430"/>
              </a:xfrm>
              <a:custGeom>
                <a:avLst/>
                <a:gdLst>
                  <a:gd name="T0" fmla="*/ 1292 w 1300"/>
                  <a:gd name="T1" fmla="*/ 548 h 1290"/>
                  <a:gd name="T2" fmla="*/ 1300 w 1300"/>
                  <a:gd name="T3" fmla="*/ 476 h 1290"/>
                  <a:gd name="T4" fmla="*/ 1215 w 1300"/>
                  <a:gd name="T5" fmla="*/ 448 h 1290"/>
                  <a:gd name="T6" fmla="*/ 1187 w 1300"/>
                  <a:gd name="T7" fmla="*/ 309 h 1290"/>
                  <a:gd name="T8" fmla="*/ 1059 w 1300"/>
                  <a:gd name="T9" fmla="*/ 319 h 1290"/>
                  <a:gd name="T10" fmla="*/ 1024 w 1300"/>
                  <a:gd name="T11" fmla="*/ 255 h 1290"/>
                  <a:gd name="T12" fmla="*/ 961 w 1300"/>
                  <a:gd name="T13" fmla="*/ 275 h 1290"/>
                  <a:gd name="T14" fmla="*/ 939 w 1300"/>
                  <a:gd name="T15" fmla="*/ 191 h 1290"/>
                  <a:gd name="T16" fmla="*/ 807 w 1300"/>
                  <a:gd name="T17" fmla="*/ 211 h 1290"/>
                  <a:gd name="T18" fmla="*/ 680 w 1300"/>
                  <a:gd name="T19" fmla="*/ 143 h 1290"/>
                  <a:gd name="T20" fmla="*/ 591 w 1300"/>
                  <a:gd name="T21" fmla="*/ 14 h 1290"/>
                  <a:gd name="T22" fmla="*/ 485 w 1300"/>
                  <a:gd name="T23" fmla="*/ 112 h 1290"/>
                  <a:gd name="T24" fmla="*/ 347 w 1300"/>
                  <a:gd name="T25" fmla="*/ 112 h 1290"/>
                  <a:gd name="T26" fmla="*/ 176 w 1300"/>
                  <a:gd name="T27" fmla="*/ 1 h 1290"/>
                  <a:gd name="T28" fmla="*/ 99 w 1300"/>
                  <a:gd name="T29" fmla="*/ 1 h 1290"/>
                  <a:gd name="T30" fmla="*/ 99 w 1300"/>
                  <a:gd name="T31" fmla="*/ 0 h 1290"/>
                  <a:gd name="T32" fmla="*/ 33 w 1300"/>
                  <a:gd name="T33" fmla="*/ 16 h 1290"/>
                  <a:gd name="T34" fmla="*/ 0 w 1300"/>
                  <a:gd name="T35" fmla="*/ 71 h 1290"/>
                  <a:gd name="T36" fmla="*/ 45 w 1300"/>
                  <a:gd name="T37" fmla="*/ 221 h 1290"/>
                  <a:gd name="T38" fmla="*/ 6 w 1300"/>
                  <a:gd name="T39" fmla="*/ 353 h 1290"/>
                  <a:gd name="T40" fmla="*/ 68 w 1300"/>
                  <a:gd name="T41" fmla="*/ 402 h 1290"/>
                  <a:gd name="T42" fmla="*/ 140 w 1300"/>
                  <a:gd name="T43" fmla="*/ 575 h 1290"/>
                  <a:gd name="T44" fmla="*/ 146 w 1300"/>
                  <a:gd name="T45" fmla="*/ 711 h 1290"/>
                  <a:gd name="T46" fmla="*/ 198 w 1300"/>
                  <a:gd name="T47" fmla="*/ 757 h 1290"/>
                  <a:gd name="T48" fmla="*/ 192 w 1300"/>
                  <a:gd name="T49" fmla="*/ 891 h 1290"/>
                  <a:gd name="T50" fmla="*/ 162 w 1300"/>
                  <a:gd name="T51" fmla="*/ 1096 h 1290"/>
                  <a:gd name="T52" fmla="*/ 293 w 1300"/>
                  <a:gd name="T53" fmla="*/ 1240 h 1290"/>
                  <a:gd name="T54" fmla="*/ 440 w 1300"/>
                  <a:gd name="T55" fmla="*/ 1244 h 1290"/>
                  <a:gd name="T56" fmla="*/ 506 w 1300"/>
                  <a:gd name="T57" fmla="*/ 1205 h 1290"/>
                  <a:gd name="T58" fmla="*/ 606 w 1300"/>
                  <a:gd name="T59" fmla="*/ 1290 h 1290"/>
                  <a:gd name="T60" fmla="*/ 743 w 1300"/>
                  <a:gd name="T61" fmla="*/ 1152 h 1290"/>
                  <a:gd name="T62" fmla="*/ 904 w 1300"/>
                  <a:gd name="T63" fmla="*/ 1217 h 1290"/>
                  <a:gd name="T64" fmla="*/ 1162 w 1300"/>
                  <a:gd name="T65" fmla="*/ 1085 h 1290"/>
                  <a:gd name="T66" fmla="*/ 1148 w 1300"/>
                  <a:gd name="T67" fmla="*/ 1020 h 1290"/>
                  <a:gd name="T68" fmla="*/ 1191 w 1300"/>
                  <a:gd name="T69" fmla="*/ 970 h 1290"/>
                  <a:gd name="T70" fmla="*/ 1098 w 1300"/>
                  <a:gd name="T71" fmla="*/ 811 h 1290"/>
                  <a:gd name="T72" fmla="*/ 1148 w 1300"/>
                  <a:gd name="T73" fmla="*/ 771 h 1290"/>
                  <a:gd name="T74" fmla="*/ 1139 w 1300"/>
                  <a:gd name="T75" fmla="*/ 635 h 1290"/>
                  <a:gd name="T76" fmla="*/ 1205 w 1300"/>
                  <a:gd name="T77" fmla="*/ 613 h 1290"/>
                  <a:gd name="T78" fmla="*/ 1204 w 1300"/>
                  <a:gd name="T79" fmla="*/ 582 h 1290"/>
                  <a:gd name="T80" fmla="*/ 1266 w 1300"/>
                  <a:gd name="T81" fmla="*/ 574 h 1290"/>
                  <a:gd name="T82" fmla="*/ 1292 w 1300"/>
                  <a:gd name="T83" fmla="*/ 567 h 1290"/>
                  <a:gd name="T84" fmla="*/ 1292 w 1300"/>
                  <a:gd name="T85" fmla="*/ 548 h 1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300" h="1290">
                    <a:moveTo>
                      <a:pt x="1292" y="548"/>
                    </a:moveTo>
                    <a:lnTo>
                      <a:pt x="1300" y="476"/>
                    </a:lnTo>
                    <a:lnTo>
                      <a:pt x="1215" y="448"/>
                    </a:lnTo>
                    <a:lnTo>
                      <a:pt x="1187" y="309"/>
                    </a:lnTo>
                    <a:lnTo>
                      <a:pt x="1059" y="319"/>
                    </a:lnTo>
                    <a:lnTo>
                      <a:pt x="1024" y="255"/>
                    </a:lnTo>
                    <a:lnTo>
                      <a:pt x="961" y="275"/>
                    </a:lnTo>
                    <a:lnTo>
                      <a:pt x="939" y="191"/>
                    </a:lnTo>
                    <a:lnTo>
                      <a:pt x="807" y="211"/>
                    </a:lnTo>
                    <a:lnTo>
                      <a:pt x="680" y="143"/>
                    </a:lnTo>
                    <a:lnTo>
                      <a:pt x="591" y="14"/>
                    </a:lnTo>
                    <a:lnTo>
                      <a:pt x="485" y="112"/>
                    </a:lnTo>
                    <a:lnTo>
                      <a:pt x="347" y="112"/>
                    </a:lnTo>
                    <a:lnTo>
                      <a:pt x="176" y="1"/>
                    </a:lnTo>
                    <a:lnTo>
                      <a:pt x="99" y="1"/>
                    </a:lnTo>
                    <a:lnTo>
                      <a:pt x="99" y="0"/>
                    </a:lnTo>
                    <a:lnTo>
                      <a:pt x="33" y="16"/>
                    </a:lnTo>
                    <a:lnTo>
                      <a:pt x="0" y="71"/>
                    </a:lnTo>
                    <a:lnTo>
                      <a:pt x="45" y="221"/>
                    </a:lnTo>
                    <a:lnTo>
                      <a:pt x="6" y="353"/>
                    </a:lnTo>
                    <a:lnTo>
                      <a:pt x="68" y="402"/>
                    </a:lnTo>
                    <a:lnTo>
                      <a:pt x="140" y="575"/>
                    </a:lnTo>
                    <a:lnTo>
                      <a:pt x="146" y="711"/>
                    </a:lnTo>
                    <a:lnTo>
                      <a:pt x="198" y="757"/>
                    </a:lnTo>
                    <a:lnTo>
                      <a:pt x="192" y="891"/>
                    </a:lnTo>
                    <a:lnTo>
                      <a:pt x="162" y="1096"/>
                    </a:lnTo>
                    <a:lnTo>
                      <a:pt x="293" y="1240"/>
                    </a:lnTo>
                    <a:lnTo>
                      <a:pt x="440" y="1244"/>
                    </a:lnTo>
                    <a:lnTo>
                      <a:pt x="506" y="1205"/>
                    </a:lnTo>
                    <a:lnTo>
                      <a:pt x="606" y="1290"/>
                    </a:lnTo>
                    <a:lnTo>
                      <a:pt x="743" y="1152"/>
                    </a:lnTo>
                    <a:lnTo>
                      <a:pt x="904" y="1217"/>
                    </a:lnTo>
                    <a:lnTo>
                      <a:pt x="1162" y="1085"/>
                    </a:lnTo>
                    <a:lnTo>
                      <a:pt x="1148" y="1020"/>
                    </a:lnTo>
                    <a:lnTo>
                      <a:pt x="1191" y="970"/>
                    </a:lnTo>
                    <a:lnTo>
                      <a:pt x="1098" y="811"/>
                    </a:lnTo>
                    <a:lnTo>
                      <a:pt x="1148" y="771"/>
                    </a:lnTo>
                    <a:lnTo>
                      <a:pt x="1139" y="635"/>
                    </a:lnTo>
                    <a:lnTo>
                      <a:pt x="1205" y="613"/>
                    </a:lnTo>
                    <a:lnTo>
                      <a:pt x="1204" y="582"/>
                    </a:lnTo>
                    <a:lnTo>
                      <a:pt x="1266" y="574"/>
                    </a:lnTo>
                    <a:lnTo>
                      <a:pt x="1292" y="567"/>
                    </a:lnTo>
                    <a:lnTo>
                      <a:pt x="1292" y="54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5" name="Freeform 49">
                <a:extLst>
                  <a:ext uri="{FF2B5EF4-FFF2-40B4-BE49-F238E27FC236}">
                    <a16:creationId xmlns:a16="http://schemas.microsoft.com/office/drawing/2014/main" id="{070765C1-D0E8-463C-876C-ACBEF1954E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2" y="1846"/>
                <a:ext cx="589" cy="469"/>
              </a:xfrm>
              <a:custGeom>
                <a:avLst/>
                <a:gdLst>
                  <a:gd name="T0" fmla="*/ 1222 w 1768"/>
                  <a:gd name="T1" fmla="*/ 250 h 1408"/>
                  <a:gd name="T2" fmla="*/ 1021 w 1768"/>
                  <a:gd name="T3" fmla="*/ 347 h 1408"/>
                  <a:gd name="T4" fmla="*/ 892 w 1768"/>
                  <a:gd name="T5" fmla="*/ 201 h 1408"/>
                  <a:gd name="T6" fmla="*/ 765 w 1768"/>
                  <a:gd name="T7" fmla="*/ 158 h 1408"/>
                  <a:gd name="T8" fmla="*/ 734 w 1768"/>
                  <a:gd name="T9" fmla="*/ 98 h 1408"/>
                  <a:gd name="T10" fmla="*/ 605 w 1768"/>
                  <a:gd name="T11" fmla="*/ 59 h 1408"/>
                  <a:gd name="T12" fmla="*/ 549 w 1768"/>
                  <a:gd name="T13" fmla="*/ 0 h 1408"/>
                  <a:gd name="T14" fmla="*/ 523 w 1768"/>
                  <a:gd name="T15" fmla="*/ 7 h 1408"/>
                  <a:gd name="T16" fmla="*/ 462 w 1768"/>
                  <a:gd name="T17" fmla="*/ 46 h 1408"/>
                  <a:gd name="T18" fmla="*/ 396 w 1768"/>
                  <a:gd name="T19" fmla="*/ 68 h 1408"/>
                  <a:gd name="T20" fmla="*/ 405 w 1768"/>
                  <a:gd name="T21" fmla="*/ 204 h 1408"/>
                  <a:gd name="T22" fmla="*/ 355 w 1768"/>
                  <a:gd name="T23" fmla="*/ 244 h 1408"/>
                  <a:gd name="T24" fmla="*/ 448 w 1768"/>
                  <a:gd name="T25" fmla="*/ 403 h 1408"/>
                  <a:gd name="T26" fmla="*/ 405 w 1768"/>
                  <a:gd name="T27" fmla="*/ 453 h 1408"/>
                  <a:gd name="T28" fmla="*/ 419 w 1768"/>
                  <a:gd name="T29" fmla="*/ 518 h 1408"/>
                  <a:gd name="T30" fmla="*/ 161 w 1768"/>
                  <a:gd name="T31" fmla="*/ 650 h 1408"/>
                  <a:gd name="T32" fmla="*/ 0 w 1768"/>
                  <a:gd name="T33" fmla="*/ 585 h 1408"/>
                  <a:gd name="T34" fmla="*/ 154 w 1768"/>
                  <a:gd name="T35" fmla="*/ 895 h 1408"/>
                  <a:gd name="T36" fmla="*/ 334 w 1768"/>
                  <a:gd name="T37" fmla="*/ 963 h 1408"/>
                  <a:gd name="T38" fmla="*/ 372 w 1768"/>
                  <a:gd name="T39" fmla="*/ 1016 h 1408"/>
                  <a:gd name="T40" fmla="*/ 361 w 1768"/>
                  <a:gd name="T41" fmla="*/ 1143 h 1408"/>
                  <a:gd name="T42" fmla="*/ 276 w 1768"/>
                  <a:gd name="T43" fmla="*/ 1250 h 1408"/>
                  <a:gd name="T44" fmla="*/ 276 w 1768"/>
                  <a:gd name="T45" fmla="*/ 1318 h 1408"/>
                  <a:gd name="T46" fmla="*/ 394 w 1768"/>
                  <a:gd name="T47" fmla="*/ 1393 h 1408"/>
                  <a:gd name="T48" fmla="*/ 578 w 1768"/>
                  <a:gd name="T49" fmla="*/ 1359 h 1408"/>
                  <a:gd name="T50" fmla="*/ 626 w 1768"/>
                  <a:gd name="T51" fmla="*/ 1408 h 1408"/>
                  <a:gd name="T52" fmla="*/ 757 w 1768"/>
                  <a:gd name="T53" fmla="*/ 1320 h 1408"/>
                  <a:gd name="T54" fmla="*/ 764 w 1768"/>
                  <a:gd name="T55" fmla="*/ 1251 h 1408"/>
                  <a:gd name="T56" fmla="*/ 818 w 1768"/>
                  <a:gd name="T57" fmla="*/ 1207 h 1408"/>
                  <a:gd name="T58" fmla="*/ 868 w 1768"/>
                  <a:gd name="T59" fmla="*/ 1247 h 1408"/>
                  <a:gd name="T60" fmla="*/ 920 w 1768"/>
                  <a:gd name="T61" fmla="*/ 1209 h 1408"/>
                  <a:gd name="T62" fmla="*/ 977 w 1768"/>
                  <a:gd name="T63" fmla="*/ 1245 h 1408"/>
                  <a:gd name="T64" fmla="*/ 1014 w 1768"/>
                  <a:gd name="T65" fmla="*/ 1192 h 1408"/>
                  <a:gd name="T66" fmla="*/ 1145 w 1768"/>
                  <a:gd name="T67" fmla="*/ 1368 h 1408"/>
                  <a:gd name="T68" fmla="*/ 1281 w 1768"/>
                  <a:gd name="T69" fmla="*/ 888 h 1408"/>
                  <a:gd name="T70" fmla="*/ 1415 w 1768"/>
                  <a:gd name="T71" fmla="*/ 922 h 1408"/>
                  <a:gd name="T72" fmla="*/ 1539 w 1768"/>
                  <a:gd name="T73" fmla="*/ 894 h 1408"/>
                  <a:gd name="T74" fmla="*/ 1651 w 1768"/>
                  <a:gd name="T75" fmla="*/ 968 h 1408"/>
                  <a:gd name="T76" fmla="*/ 1714 w 1768"/>
                  <a:gd name="T77" fmla="*/ 943 h 1408"/>
                  <a:gd name="T78" fmla="*/ 1696 w 1768"/>
                  <a:gd name="T79" fmla="*/ 822 h 1408"/>
                  <a:gd name="T80" fmla="*/ 1760 w 1768"/>
                  <a:gd name="T81" fmla="*/ 708 h 1408"/>
                  <a:gd name="T82" fmla="*/ 1711 w 1768"/>
                  <a:gd name="T83" fmla="*/ 508 h 1408"/>
                  <a:gd name="T84" fmla="*/ 1653 w 1768"/>
                  <a:gd name="T85" fmla="*/ 471 h 1408"/>
                  <a:gd name="T86" fmla="*/ 1768 w 1768"/>
                  <a:gd name="T87" fmla="*/ 385 h 1408"/>
                  <a:gd name="T88" fmla="*/ 1578 w 1768"/>
                  <a:gd name="T89" fmla="*/ 285 h 1408"/>
                  <a:gd name="T90" fmla="*/ 1568 w 1768"/>
                  <a:gd name="T91" fmla="*/ 217 h 1408"/>
                  <a:gd name="T92" fmla="*/ 1568 w 1768"/>
                  <a:gd name="T93" fmla="*/ 216 h 1408"/>
                  <a:gd name="T94" fmla="*/ 1222 w 1768"/>
                  <a:gd name="T95" fmla="*/ 250 h 1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768" h="1408">
                    <a:moveTo>
                      <a:pt x="1222" y="250"/>
                    </a:moveTo>
                    <a:lnTo>
                      <a:pt x="1021" y="347"/>
                    </a:lnTo>
                    <a:lnTo>
                      <a:pt x="892" y="201"/>
                    </a:lnTo>
                    <a:lnTo>
                      <a:pt x="765" y="158"/>
                    </a:lnTo>
                    <a:lnTo>
                      <a:pt x="734" y="98"/>
                    </a:lnTo>
                    <a:lnTo>
                      <a:pt x="605" y="59"/>
                    </a:lnTo>
                    <a:lnTo>
                      <a:pt x="549" y="0"/>
                    </a:lnTo>
                    <a:lnTo>
                      <a:pt x="523" y="7"/>
                    </a:lnTo>
                    <a:lnTo>
                      <a:pt x="462" y="46"/>
                    </a:lnTo>
                    <a:lnTo>
                      <a:pt x="396" y="68"/>
                    </a:lnTo>
                    <a:lnTo>
                      <a:pt x="405" y="204"/>
                    </a:lnTo>
                    <a:lnTo>
                      <a:pt x="355" y="244"/>
                    </a:lnTo>
                    <a:lnTo>
                      <a:pt x="448" y="403"/>
                    </a:lnTo>
                    <a:lnTo>
                      <a:pt x="405" y="453"/>
                    </a:lnTo>
                    <a:lnTo>
                      <a:pt x="419" y="518"/>
                    </a:lnTo>
                    <a:lnTo>
                      <a:pt x="161" y="650"/>
                    </a:lnTo>
                    <a:lnTo>
                      <a:pt x="0" y="585"/>
                    </a:lnTo>
                    <a:lnTo>
                      <a:pt x="154" y="895"/>
                    </a:lnTo>
                    <a:lnTo>
                      <a:pt x="334" y="963"/>
                    </a:lnTo>
                    <a:lnTo>
                      <a:pt x="372" y="1016"/>
                    </a:lnTo>
                    <a:lnTo>
                      <a:pt x="361" y="1143"/>
                    </a:lnTo>
                    <a:lnTo>
                      <a:pt x="276" y="1250"/>
                    </a:lnTo>
                    <a:lnTo>
                      <a:pt x="276" y="1318"/>
                    </a:lnTo>
                    <a:lnTo>
                      <a:pt x="394" y="1393"/>
                    </a:lnTo>
                    <a:lnTo>
                      <a:pt x="578" y="1359"/>
                    </a:lnTo>
                    <a:lnTo>
                      <a:pt x="626" y="1408"/>
                    </a:lnTo>
                    <a:lnTo>
                      <a:pt x="757" y="1320"/>
                    </a:lnTo>
                    <a:lnTo>
                      <a:pt x="764" y="1251"/>
                    </a:lnTo>
                    <a:lnTo>
                      <a:pt x="818" y="1207"/>
                    </a:lnTo>
                    <a:lnTo>
                      <a:pt x="868" y="1247"/>
                    </a:lnTo>
                    <a:lnTo>
                      <a:pt x="920" y="1209"/>
                    </a:lnTo>
                    <a:lnTo>
                      <a:pt x="977" y="1245"/>
                    </a:lnTo>
                    <a:lnTo>
                      <a:pt x="1014" y="1192"/>
                    </a:lnTo>
                    <a:lnTo>
                      <a:pt x="1145" y="1368"/>
                    </a:lnTo>
                    <a:lnTo>
                      <a:pt x="1281" y="888"/>
                    </a:lnTo>
                    <a:lnTo>
                      <a:pt x="1415" y="922"/>
                    </a:lnTo>
                    <a:lnTo>
                      <a:pt x="1539" y="894"/>
                    </a:lnTo>
                    <a:lnTo>
                      <a:pt x="1651" y="968"/>
                    </a:lnTo>
                    <a:lnTo>
                      <a:pt x="1714" y="943"/>
                    </a:lnTo>
                    <a:lnTo>
                      <a:pt x="1696" y="822"/>
                    </a:lnTo>
                    <a:lnTo>
                      <a:pt x="1760" y="708"/>
                    </a:lnTo>
                    <a:lnTo>
                      <a:pt x="1711" y="508"/>
                    </a:lnTo>
                    <a:lnTo>
                      <a:pt x="1653" y="471"/>
                    </a:lnTo>
                    <a:lnTo>
                      <a:pt x="1768" y="385"/>
                    </a:lnTo>
                    <a:lnTo>
                      <a:pt x="1578" y="285"/>
                    </a:lnTo>
                    <a:lnTo>
                      <a:pt x="1568" y="217"/>
                    </a:lnTo>
                    <a:lnTo>
                      <a:pt x="1568" y="216"/>
                    </a:lnTo>
                    <a:lnTo>
                      <a:pt x="1222" y="25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6" name="Freeform 50">
                <a:extLst>
                  <a:ext uri="{FF2B5EF4-FFF2-40B4-BE49-F238E27FC236}">
                    <a16:creationId xmlns:a16="http://schemas.microsoft.com/office/drawing/2014/main" id="{D0110BDB-DD01-44C6-A02A-9A02A7B24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4" y="2021"/>
                <a:ext cx="562" cy="405"/>
              </a:xfrm>
              <a:custGeom>
                <a:avLst/>
                <a:gdLst>
                  <a:gd name="T0" fmla="*/ 1684 w 1684"/>
                  <a:gd name="T1" fmla="*/ 489 h 1215"/>
                  <a:gd name="T2" fmla="*/ 1646 w 1684"/>
                  <a:gd name="T3" fmla="*/ 436 h 1215"/>
                  <a:gd name="T4" fmla="*/ 1466 w 1684"/>
                  <a:gd name="T5" fmla="*/ 368 h 1215"/>
                  <a:gd name="T6" fmla="*/ 1312 w 1684"/>
                  <a:gd name="T7" fmla="*/ 58 h 1215"/>
                  <a:gd name="T8" fmla="*/ 1175 w 1684"/>
                  <a:gd name="T9" fmla="*/ 196 h 1215"/>
                  <a:gd name="T10" fmla="*/ 1075 w 1684"/>
                  <a:gd name="T11" fmla="*/ 111 h 1215"/>
                  <a:gd name="T12" fmla="*/ 1009 w 1684"/>
                  <a:gd name="T13" fmla="*/ 150 h 1215"/>
                  <a:gd name="T14" fmla="*/ 862 w 1684"/>
                  <a:gd name="T15" fmla="*/ 146 h 1215"/>
                  <a:gd name="T16" fmla="*/ 731 w 1684"/>
                  <a:gd name="T17" fmla="*/ 2 h 1215"/>
                  <a:gd name="T18" fmla="*/ 730 w 1684"/>
                  <a:gd name="T19" fmla="*/ 0 h 1215"/>
                  <a:gd name="T20" fmla="*/ 637 w 1684"/>
                  <a:gd name="T21" fmla="*/ 0 h 1215"/>
                  <a:gd name="T22" fmla="*/ 528 w 1684"/>
                  <a:gd name="T23" fmla="*/ 86 h 1215"/>
                  <a:gd name="T24" fmla="*/ 333 w 1684"/>
                  <a:gd name="T25" fmla="*/ 153 h 1215"/>
                  <a:gd name="T26" fmla="*/ 282 w 1684"/>
                  <a:gd name="T27" fmla="*/ 196 h 1215"/>
                  <a:gd name="T28" fmla="*/ 321 w 1684"/>
                  <a:gd name="T29" fmla="*/ 318 h 1215"/>
                  <a:gd name="T30" fmla="*/ 282 w 1684"/>
                  <a:gd name="T31" fmla="*/ 374 h 1215"/>
                  <a:gd name="T32" fmla="*/ 81 w 1684"/>
                  <a:gd name="T33" fmla="*/ 396 h 1215"/>
                  <a:gd name="T34" fmla="*/ 0 w 1684"/>
                  <a:gd name="T35" fmla="*/ 532 h 1215"/>
                  <a:gd name="T36" fmla="*/ 1 w 1684"/>
                  <a:gd name="T37" fmla="*/ 533 h 1215"/>
                  <a:gd name="T38" fmla="*/ 27 w 1684"/>
                  <a:gd name="T39" fmla="*/ 623 h 1215"/>
                  <a:gd name="T40" fmla="*/ 110 w 1684"/>
                  <a:gd name="T41" fmla="*/ 678 h 1215"/>
                  <a:gd name="T42" fmla="*/ 196 w 1684"/>
                  <a:gd name="T43" fmla="*/ 734 h 1215"/>
                  <a:gd name="T44" fmla="*/ 279 w 1684"/>
                  <a:gd name="T45" fmla="*/ 926 h 1215"/>
                  <a:gd name="T46" fmla="*/ 337 w 1684"/>
                  <a:gd name="T47" fmla="*/ 954 h 1215"/>
                  <a:gd name="T48" fmla="*/ 594 w 1684"/>
                  <a:gd name="T49" fmla="*/ 770 h 1215"/>
                  <a:gd name="T50" fmla="*/ 646 w 1684"/>
                  <a:gd name="T51" fmla="*/ 810 h 1215"/>
                  <a:gd name="T52" fmla="*/ 619 w 1684"/>
                  <a:gd name="T53" fmla="*/ 874 h 1215"/>
                  <a:gd name="T54" fmla="*/ 721 w 1684"/>
                  <a:gd name="T55" fmla="*/ 976 h 1215"/>
                  <a:gd name="T56" fmla="*/ 796 w 1684"/>
                  <a:gd name="T57" fmla="*/ 966 h 1215"/>
                  <a:gd name="T58" fmla="*/ 834 w 1684"/>
                  <a:gd name="T59" fmla="*/ 1023 h 1215"/>
                  <a:gd name="T60" fmla="*/ 1135 w 1684"/>
                  <a:gd name="T61" fmla="*/ 1035 h 1215"/>
                  <a:gd name="T62" fmla="*/ 1166 w 1684"/>
                  <a:gd name="T63" fmla="*/ 1108 h 1215"/>
                  <a:gd name="T64" fmla="*/ 1313 w 1684"/>
                  <a:gd name="T65" fmla="*/ 1118 h 1215"/>
                  <a:gd name="T66" fmla="*/ 1395 w 1684"/>
                  <a:gd name="T67" fmla="*/ 1215 h 1215"/>
                  <a:gd name="T68" fmla="*/ 1521 w 1684"/>
                  <a:gd name="T69" fmla="*/ 1106 h 1215"/>
                  <a:gd name="T70" fmla="*/ 1487 w 1684"/>
                  <a:gd name="T71" fmla="*/ 820 h 1215"/>
                  <a:gd name="T72" fmla="*/ 1498 w 1684"/>
                  <a:gd name="T73" fmla="*/ 751 h 1215"/>
                  <a:gd name="T74" fmla="*/ 1588 w 1684"/>
                  <a:gd name="T75" fmla="*/ 723 h 1215"/>
                  <a:gd name="T76" fmla="*/ 1673 w 1684"/>
                  <a:gd name="T77" fmla="*/ 616 h 1215"/>
                  <a:gd name="T78" fmla="*/ 1684 w 1684"/>
                  <a:gd name="T79" fmla="*/ 489 h 1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84" h="1215">
                    <a:moveTo>
                      <a:pt x="1684" y="489"/>
                    </a:moveTo>
                    <a:lnTo>
                      <a:pt x="1646" y="436"/>
                    </a:lnTo>
                    <a:lnTo>
                      <a:pt x="1466" y="368"/>
                    </a:lnTo>
                    <a:lnTo>
                      <a:pt x="1312" y="58"/>
                    </a:lnTo>
                    <a:lnTo>
                      <a:pt x="1175" y="196"/>
                    </a:lnTo>
                    <a:lnTo>
                      <a:pt x="1075" y="111"/>
                    </a:lnTo>
                    <a:lnTo>
                      <a:pt x="1009" y="150"/>
                    </a:lnTo>
                    <a:lnTo>
                      <a:pt x="862" y="146"/>
                    </a:lnTo>
                    <a:lnTo>
                      <a:pt x="731" y="2"/>
                    </a:lnTo>
                    <a:lnTo>
                      <a:pt x="730" y="0"/>
                    </a:lnTo>
                    <a:lnTo>
                      <a:pt x="637" y="0"/>
                    </a:lnTo>
                    <a:lnTo>
                      <a:pt x="528" y="86"/>
                    </a:lnTo>
                    <a:lnTo>
                      <a:pt x="333" y="153"/>
                    </a:lnTo>
                    <a:lnTo>
                      <a:pt x="282" y="196"/>
                    </a:lnTo>
                    <a:lnTo>
                      <a:pt x="321" y="318"/>
                    </a:lnTo>
                    <a:lnTo>
                      <a:pt x="282" y="374"/>
                    </a:lnTo>
                    <a:lnTo>
                      <a:pt x="81" y="396"/>
                    </a:lnTo>
                    <a:lnTo>
                      <a:pt x="0" y="532"/>
                    </a:lnTo>
                    <a:lnTo>
                      <a:pt x="1" y="533"/>
                    </a:lnTo>
                    <a:lnTo>
                      <a:pt x="27" y="623"/>
                    </a:lnTo>
                    <a:lnTo>
                      <a:pt x="110" y="678"/>
                    </a:lnTo>
                    <a:lnTo>
                      <a:pt x="196" y="734"/>
                    </a:lnTo>
                    <a:lnTo>
                      <a:pt x="279" y="926"/>
                    </a:lnTo>
                    <a:lnTo>
                      <a:pt x="337" y="954"/>
                    </a:lnTo>
                    <a:lnTo>
                      <a:pt x="594" y="770"/>
                    </a:lnTo>
                    <a:lnTo>
                      <a:pt x="646" y="810"/>
                    </a:lnTo>
                    <a:lnTo>
                      <a:pt x="619" y="874"/>
                    </a:lnTo>
                    <a:lnTo>
                      <a:pt x="721" y="976"/>
                    </a:lnTo>
                    <a:lnTo>
                      <a:pt x="796" y="966"/>
                    </a:lnTo>
                    <a:lnTo>
                      <a:pt x="834" y="1023"/>
                    </a:lnTo>
                    <a:lnTo>
                      <a:pt x="1135" y="1035"/>
                    </a:lnTo>
                    <a:lnTo>
                      <a:pt x="1166" y="1108"/>
                    </a:lnTo>
                    <a:lnTo>
                      <a:pt x="1313" y="1118"/>
                    </a:lnTo>
                    <a:lnTo>
                      <a:pt x="1395" y="1215"/>
                    </a:lnTo>
                    <a:lnTo>
                      <a:pt x="1521" y="1106"/>
                    </a:lnTo>
                    <a:lnTo>
                      <a:pt x="1487" y="820"/>
                    </a:lnTo>
                    <a:lnTo>
                      <a:pt x="1498" y="751"/>
                    </a:lnTo>
                    <a:lnTo>
                      <a:pt x="1588" y="723"/>
                    </a:lnTo>
                    <a:lnTo>
                      <a:pt x="1673" y="616"/>
                    </a:lnTo>
                    <a:lnTo>
                      <a:pt x="1684" y="489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7" name="Freeform 51">
                <a:extLst>
                  <a:ext uri="{FF2B5EF4-FFF2-40B4-BE49-F238E27FC236}">
                    <a16:creationId xmlns:a16="http://schemas.microsoft.com/office/drawing/2014/main" id="{5A647304-F2C3-4044-877D-771107B4A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2" y="2142"/>
                <a:ext cx="452" cy="414"/>
              </a:xfrm>
              <a:custGeom>
                <a:avLst/>
                <a:gdLst>
                  <a:gd name="T0" fmla="*/ 541 w 1356"/>
                  <a:gd name="T1" fmla="*/ 80 h 1244"/>
                  <a:gd name="T2" fmla="*/ 429 w 1356"/>
                  <a:gd name="T3" fmla="*/ 6 h 1244"/>
                  <a:gd name="T4" fmla="*/ 305 w 1356"/>
                  <a:gd name="T5" fmla="*/ 34 h 1244"/>
                  <a:gd name="T6" fmla="*/ 171 w 1356"/>
                  <a:gd name="T7" fmla="*/ 0 h 1244"/>
                  <a:gd name="T8" fmla="*/ 35 w 1356"/>
                  <a:gd name="T9" fmla="*/ 480 h 1244"/>
                  <a:gd name="T10" fmla="*/ 0 w 1356"/>
                  <a:gd name="T11" fmla="*/ 665 h 1244"/>
                  <a:gd name="T12" fmla="*/ 71 w 1356"/>
                  <a:gd name="T13" fmla="*/ 875 h 1244"/>
                  <a:gd name="T14" fmla="*/ 136 w 1356"/>
                  <a:gd name="T15" fmla="*/ 863 h 1244"/>
                  <a:gd name="T16" fmla="*/ 220 w 1356"/>
                  <a:gd name="T17" fmla="*/ 994 h 1244"/>
                  <a:gd name="T18" fmla="*/ 368 w 1356"/>
                  <a:gd name="T19" fmla="*/ 983 h 1244"/>
                  <a:gd name="T20" fmla="*/ 506 w 1356"/>
                  <a:gd name="T21" fmla="*/ 1029 h 1244"/>
                  <a:gd name="T22" fmla="*/ 575 w 1356"/>
                  <a:gd name="T23" fmla="*/ 911 h 1244"/>
                  <a:gd name="T24" fmla="*/ 641 w 1356"/>
                  <a:gd name="T25" fmla="*/ 897 h 1244"/>
                  <a:gd name="T26" fmla="*/ 896 w 1356"/>
                  <a:gd name="T27" fmla="*/ 1244 h 1244"/>
                  <a:gd name="T28" fmla="*/ 1028 w 1356"/>
                  <a:gd name="T29" fmla="*/ 1091 h 1244"/>
                  <a:gd name="T30" fmla="*/ 1080 w 1356"/>
                  <a:gd name="T31" fmla="*/ 779 h 1244"/>
                  <a:gd name="T32" fmla="*/ 1080 w 1356"/>
                  <a:gd name="T33" fmla="*/ 778 h 1244"/>
                  <a:gd name="T34" fmla="*/ 1063 w 1356"/>
                  <a:gd name="T35" fmla="*/ 565 h 1244"/>
                  <a:gd name="T36" fmla="*/ 1129 w 1356"/>
                  <a:gd name="T37" fmla="*/ 565 h 1244"/>
                  <a:gd name="T38" fmla="*/ 1193 w 1356"/>
                  <a:gd name="T39" fmla="*/ 498 h 1244"/>
                  <a:gd name="T40" fmla="*/ 1186 w 1356"/>
                  <a:gd name="T41" fmla="*/ 499 h 1244"/>
                  <a:gd name="T42" fmla="*/ 1198 w 1356"/>
                  <a:gd name="T43" fmla="*/ 382 h 1244"/>
                  <a:gd name="T44" fmla="*/ 1331 w 1356"/>
                  <a:gd name="T45" fmla="*/ 301 h 1244"/>
                  <a:gd name="T46" fmla="*/ 1356 w 1356"/>
                  <a:gd name="T47" fmla="*/ 141 h 1244"/>
                  <a:gd name="T48" fmla="*/ 1277 w 1356"/>
                  <a:gd name="T49" fmla="*/ 95 h 1244"/>
                  <a:gd name="T50" fmla="*/ 1168 w 1356"/>
                  <a:gd name="T51" fmla="*/ 246 h 1244"/>
                  <a:gd name="T52" fmla="*/ 1043 w 1356"/>
                  <a:gd name="T53" fmla="*/ 320 h 1244"/>
                  <a:gd name="T54" fmla="*/ 953 w 1356"/>
                  <a:gd name="T55" fmla="*/ 324 h 1244"/>
                  <a:gd name="T56" fmla="*/ 944 w 1356"/>
                  <a:gd name="T57" fmla="*/ 261 h 1244"/>
                  <a:gd name="T58" fmla="*/ 867 w 1356"/>
                  <a:gd name="T59" fmla="*/ 224 h 1244"/>
                  <a:gd name="T60" fmla="*/ 775 w 1356"/>
                  <a:gd name="T61" fmla="*/ 324 h 1244"/>
                  <a:gd name="T62" fmla="*/ 707 w 1356"/>
                  <a:gd name="T63" fmla="*/ 327 h 1244"/>
                  <a:gd name="T64" fmla="*/ 706 w 1356"/>
                  <a:gd name="T65" fmla="*/ 258 h 1244"/>
                  <a:gd name="T66" fmla="*/ 638 w 1356"/>
                  <a:gd name="T67" fmla="*/ 258 h 1244"/>
                  <a:gd name="T68" fmla="*/ 541 w 1356"/>
                  <a:gd name="T69" fmla="*/ 80 h 1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356" h="1244">
                    <a:moveTo>
                      <a:pt x="541" y="80"/>
                    </a:moveTo>
                    <a:lnTo>
                      <a:pt x="429" y="6"/>
                    </a:lnTo>
                    <a:lnTo>
                      <a:pt x="305" y="34"/>
                    </a:lnTo>
                    <a:lnTo>
                      <a:pt x="171" y="0"/>
                    </a:lnTo>
                    <a:lnTo>
                      <a:pt x="35" y="480"/>
                    </a:lnTo>
                    <a:lnTo>
                      <a:pt x="0" y="665"/>
                    </a:lnTo>
                    <a:lnTo>
                      <a:pt x="71" y="875"/>
                    </a:lnTo>
                    <a:lnTo>
                      <a:pt x="136" y="863"/>
                    </a:lnTo>
                    <a:lnTo>
                      <a:pt x="220" y="994"/>
                    </a:lnTo>
                    <a:lnTo>
                      <a:pt x="368" y="983"/>
                    </a:lnTo>
                    <a:lnTo>
                      <a:pt x="506" y="1029"/>
                    </a:lnTo>
                    <a:lnTo>
                      <a:pt x="575" y="911"/>
                    </a:lnTo>
                    <a:lnTo>
                      <a:pt x="641" y="897"/>
                    </a:lnTo>
                    <a:lnTo>
                      <a:pt x="896" y="1244"/>
                    </a:lnTo>
                    <a:lnTo>
                      <a:pt x="1028" y="1091"/>
                    </a:lnTo>
                    <a:lnTo>
                      <a:pt x="1080" y="779"/>
                    </a:lnTo>
                    <a:lnTo>
                      <a:pt x="1080" y="778"/>
                    </a:lnTo>
                    <a:lnTo>
                      <a:pt x="1063" y="565"/>
                    </a:lnTo>
                    <a:lnTo>
                      <a:pt x="1129" y="565"/>
                    </a:lnTo>
                    <a:lnTo>
                      <a:pt x="1193" y="498"/>
                    </a:lnTo>
                    <a:lnTo>
                      <a:pt x="1186" y="499"/>
                    </a:lnTo>
                    <a:lnTo>
                      <a:pt x="1198" y="382"/>
                    </a:lnTo>
                    <a:lnTo>
                      <a:pt x="1331" y="301"/>
                    </a:lnTo>
                    <a:lnTo>
                      <a:pt x="1356" y="141"/>
                    </a:lnTo>
                    <a:lnTo>
                      <a:pt x="1277" y="95"/>
                    </a:lnTo>
                    <a:lnTo>
                      <a:pt x="1168" y="246"/>
                    </a:lnTo>
                    <a:lnTo>
                      <a:pt x="1043" y="320"/>
                    </a:lnTo>
                    <a:lnTo>
                      <a:pt x="953" y="324"/>
                    </a:lnTo>
                    <a:lnTo>
                      <a:pt x="944" y="261"/>
                    </a:lnTo>
                    <a:lnTo>
                      <a:pt x="867" y="224"/>
                    </a:lnTo>
                    <a:lnTo>
                      <a:pt x="775" y="324"/>
                    </a:lnTo>
                    <a:lnTo>
                      <a:pt x="707" y="327"/>
                    </a:lnTo>
                    <a:lnTo>
                      <a:pt x="706" y="258"/>
                    </a:lnTo>
                    <a:lnTo>
                      <a:pt x="638" y="258"/>
                    </a:lnTo>
                    <a:lnTo>
                      <a:pt x="541" y="8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8" name="Freeform 52">
                <a:extLst>
                  <a:ext uri="{FF2B5EF4-FFF2-40B4-BE49-F238E27FC236}">
                    <a16:creationId xmlns:a16="http://schemas.microsoft.com/office/drawing/2014/main" id="{67CC54FF-C725-49A4-BA0F-C261C1108D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1391"/>
                <a:ext cx="518" cy="445"/>
              </a:xfrm>
              <a:custGeom>
                <a:avLst/>
                <a:gdLst>
                  <a:gd name="T0" fmla="*/ 1438 w 1556"/>
                  <a:gd name="T1" fmla="*/ 780 h 1336"/>
                  <a:gd name="T2" fmla="*/ 1554 w 1556"/>
                  <a:gd name="T3" fmla="*/ 726 h 1336"/>
                  <a:gd name="T4" fmla="*/ 1535 w 1556"/>
                  <a:gd name="T5" fmla="*/ 665 h 1336"/>
                  <a:gd name="T6" fmla="*/ 1185 w 1556"/>
                  <a:gd name="T7" fmla="*/ 630 h 1336"/>
                  <a:gd name="T8" fmla="*/ 1143 w 1556"/>
                  <a:gd name="T9" fmla="*/ 681 h 1336"/>
                  <a:gd name="T10" fmla="*/ 1076 w 1556"/>
                  <a:gd name="T11" fmla="*/ 667 h 1336"/>
                  <a:gd name="T12" fmla="*/ 1051 w 1556"/>
                  <a:gd name="T13" fmla="*/ 581 h 1336"/>
                  <a:gd name="T14" fmla="*/ 995 w 1556"/>
                  <a:gd name="T15" fmla="*/ 547 h 1336"/>
                  <a:gd name="T16" fmla="*/ 926 w 1556"/>
                  <a:gd name="T17" fmla="*/ 576 h 1336"/>
                  <a:gd name="T18" fmla="*/ 887 w 1556"/>
                  <a:gd name="T19" fmla="*/ 447 h 1336"/>
                  <a:gd name="T20" fmla="*/ 928 w 1556"/>
                  <a:gd name="T21" fmla="*/ 375 h 1336"/>
                  <a:gd name="T22" fmla="*/ 871 w 1556"/>
                  <a:gd name="T23" fmla="*/ 211 h 1336"/>
                  <a:gd name="T24" fmla="*/ 795 w 1556"/>
                  <a:gd name="T25" fmla="*/ 168 h 1336"/>
                  <a:gd name="T26" fmla="*/ 668 w 1556"/>
                  <a:gd name="T27" fmla="*/ 248 h 1336"/>
                  <a:gd name="T28" fmla="*/ 373 w 1556"/>
                  <a:gd name="T29" fmla="*/ 0 h 1336"/>
                  <a:gd name="T30" fmla="*/ 229 w 1556"/>
                  <a:gd name="T31" fmla="*/ 30 h 1336"/>
                  <a:gd name="T32" fmla="*/ 229 w 1556"/>
                  <a:gd name="T33" fmla="*/ 31 h 1336"/>
                  <a:gd name="T34" fmla="*/ 183 w 1556"/>
                  <a:gd name="T35" fmla="*/ 78 h 1336"/>
                  <a:gd name="T36" fmla="*/ 223 w 1556"/>
                  <a:gd name="T37" fmla="*/ 130 h 1336"/>
                  <a:gd name="T38" fmla="*/ 231 w 1556"/>
                  <a:gd name="T39" fmla="*/ 258 h 1336"/>
                  <a:gd name="T40" fmla="*/ 87 w 1556"/>
                  <a:gd name="T41" fmla="*/ 501 h 1336"/>
                  <a:gd name="T42" fmla="*/ 14 w 1556"/>
                  <a:gd name="T43" fmla="*/ 525 h 1336"/>
                  <a:gd name="T44" fmla="*/ 0 w 1556"/>
                  <a:gd name="T45" fmla="*/ 605 h 1336"/>
                  <a:gd name="T46" fmla="*/ 0 w 1556"/>
                  <a:gd name="T47" fmla="*/ 607 h 1336"/>
                  <a:gd name="T48" fmla="*/ 240 w 1556"/>
                  <a:gd name="T49" fmla="*/ 618 h 1336"/>
                  <a:gd name="T50" fmla="*/ 235 w 1556"/>
                  <a:gd name="T51" fmla="*/ 744 h 1336"/>
                  <a:gd name="T52" fmla="*/ 287 w 1556"/>
                  <a:gd name="T53" fmla="*/ 702 h 1336"/>
                  <a:gd name="T54" fmla="*/ 424 w 1556"/>
                  <a:gd name="T55" fmla="*/ 780 h 1336"/>
                  <a:gd name="T56" fmla="*/ 408 w 1556"/>
                  <a:gd name="T57" fmla="*/ 843 h 1336"/>
                  <a:gd name="T58" fmla="*/ 487 w 1556"/>
                  <a:gd name="T59" fmla="*/ 960 h 1336"/>
                  <a:gd name="T60" fmla="*/ 460 w 1556"/>
                  <a:gd name="T61" fmla="*/ 1169 h 1336"/>
                  <a:gd name="T62" fmla="*/ 514 w 1556"/>
                  <a:gd name="T63" fmla="*/ 1212 h 1336"/>
                  <a:gd name="T64" fmla="*/ 573 w 1556"/>
                  <a:gd name="T65" fmla="*/ 1183 h 1336"/>
                  <a:gd name="T66" fmla="*/ 671 w 1556"/>
                  <a:gd name="T67" fmla="*/ 1336 h 1336"/>
                  <a:gd name="T68" fmla="*/ 809 w 1556"/>
                  <a:gd name="T69" fmla="*/ 1263 h 1336"/>
                  <a:gd name="T70" fmla="*/ 867 w 1556"/>
                  <a:gd name="T71" fmla="*/ 1292 h 1336"/>
                  <a:gd name="T72" fmla="*/ 901 w 1556"/>
                  <a:gd name="T73" fmla="*/ 1232 h 1336"/>
                  <a:gd name="T74" fmla="*/ 1047 w 1556"/>
                  <a:gd name="T75" fmla="*/ 1212 h 1336"/>
                  <a:gd name="T76" fmla="*/ 1167 w 1556"/>
                  <a:gd name="T77" fmla="*/ 1293 h 1336"/>
                  <a:gd name="T78" fmla="*/ 1231 w 1556"/>
                  <a:gd name="T79" fmla="*/ 1296 h 1336"/>
                  <a:gd name="T80" fmla="*/ 1246 w 1556"/>
                  <a:gd name="T81" fmla="*/ 1230 h 1336"/>
                  <a:gd name="T82" fmla="*/ 1469 w 1556"/>
                  <a:gd name="T83" fmla="*/ 1184 h 1336"/>
                  <a:gd name="T84" fmla="*/ 1421 w 1556"/>
                  <a:gd name="T85" fmla="*/ 1050 h 1336"/>
                  <a:gd name="T86" fmla="*/ 1556 w 1556"/>
                  <a:gd name="T87" fmla="*/ 955 h 1336"/>
                  <a:gd name="T88" fmla="*/ 1438 w 1556"/>
                  <a:gd name="T89" fmla="*/ 780 h 1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556" h="1336">
                    <a:moveTo>
                      <a:pt x="1438" y="780"/>
                    </a:moveTo>
                    <a:lnTo>
                      <a:pt x="1554" y="726"/>
                    </a:lnTo>
                    <a:lnTo>
                      <a:pt x="1535" y="665"/>
                    </a:lnTo>
                    <a:lnTo>
                      <a:pt x="1185" y="630"/>
                    </a:lnTo>
                    <a:lnTo>
                      <a:pt x="1143" y="681"/>
                    </a:lnTo>
                    <a:lnTo>
                      <a:pt x="1076" y="667"/>
                    </a:lnTo>
                    <a:lnTo>
                      <a:pt x="1051" y="581"/>
                    </a:lnTo>
                    <a:lnTo>
                      <a:pt x="995" y="547"/>
                    </a:lnTo>
                    <a:lnTo>
                      <a:pt x="926" y="576"/>
                    </a:lnTo>
                    <a:lnTo>
                      <a:pt x="887" y="447"/>
                    </a:lnTo>
                    <a:lnTo>
                      <a:pt x="928" y="375"/>
                    </a:lnTo>
                    <a:lnTo>
                      <a:pt x="871" y="211"/>
                    </a:lnTo>
                    <a:lnTo>
                      <a:pt x="795" y="168"/>
                    </a:lnTo>
                    <a:lnTo>
                      <a:pt x="668" y="248"/>
                    </a:lnTo>
                    <a:lnTo>
                      <a:pt x="373" y="0"/>
                    </a:lnTo>
                    <a:lnTo>
                      <a:pt x="229" y="30"/>
                    </a:lnTo>
                    <a:lnTo>
                      <a:pt x="229" y="31"/>
                    </a:lnTo>
                    <a:lnTo>
                      <a:pt x="183" y="78"/>
                    </a:lnTo>
                    <a:lnTo>
                      <a:pt x="223" y="130"/>
                    </a:lnTo>
                    <a:lnTo>
                      <a:pt x="231" y="258"/>
                    </a:lnTo>
                    <a:lnTo>
                      <a:pt x="87" y="501"/>
                    </a:lnTo>
                    <a:lnTo>
                      <a:pt x="14" y="525"/>
                    </a:lnTo>
                    <a:lnTo>
                      <a:pt x="0" y="605"/>
                    </a:lnTo>
                    <a:lnTo>
                      <a:pt x="0" y="607"/>
                    </a:lnTo>
                    <a:lnTo>
                      <a:pt x="240" y="618"/>
                    </a:lnTo>
                    <a:lnTo>
                      <a:pt x="235" y="744"/>
                    </a:lnTo>
                    <a:lnTo>
                      <a:pt x="287" y="702"/>
                    </a:lnTo>
                    <a:lnTo>
                      <a:pt x="424" y="780"/>
                    </a:lnTo>
                    <a:lnTo>
                      <a:pt x="408" y="843"/>
                    </a:lnTo>
                    <a:lnTo>
                      <a:pt x="487" y="960"/>
                    </a:lnTo>
                    <a:lnTo>
                      <a:pt x="460" y="1169"/>
                    </a:lnTo>
                    <a:lnTo>
                      <a:pt x="514" y="1212"/>
                    </a:lnTo>
                    <a:lnTo>
                      <a:pt x="573" y="1183"/>
                    </a:lnTo>
                    <a:lnTo>
                      <a:pt x="671" y="1336"/>
                    </a:lnTo>
                    <a:lnTo>
                      <a:pt x="809" y="1263"/>
                    </a:lnTo>
                    <a:lnTo>
                      <a:pt x="867" y="1292"/>
                    </a:lnTo>
                    <a:lnTo>
                      <a:pt x="901" y="1232"/>
                    </a:lnTo>
                    <a:lnTo>
                      <a:pt x="1047" y="1212"/>
                    </a:lnTo>
                    <a:lnTo>
                      <a:pt x="1167" y="1293"/>
                    </a:lnTo>
                    <a:lnTo>
                      <a:pt x="1231" y="1296"/>
                    </a:lnTo>
                    <a:lnTo>
                      <a:pt x="1246" y="1230"/>
                    </a:lnTo>
                    <a:lnTo>
                      <a:pt x="1469" y="1184"/>
                    </a:lnTo>
                    <a:lnTo>
                      <a:pt x="1421" y="1050"/>
                    </a:lnTo>
                    <a:lnTo>
                      <a:pt x="1556" y="955"/>
                    </a:lnTo>
                    <a:lnTo>
                      <a:pt x="1438" y="78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89" name="Freeform 53">
                <a:extLst>
                  <a:ext uri="{FF2B5EF4-FFF2-40B4-BE49-F238E27FC236}">
                    <a16:creationId xmlns:a16="http://schemas.microsoft.com/office/drawing/2014/main" id="{47AC4516-5F83-4466-8CE5-F77977C29F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1" y="1633"/>
                <a:ext cx="419" cy="566"/>
              </a:xfrm>
              <a:custGeom>
                <a:avLst/>
                <a:gdLst>
                  <a:gd name="T0" fmla="*/ 451 w 1256"/>
                  <a:gd name="T1" fmla="*/ 0 h 1698"/>
                  <a:gd name="T2" fmla="*/ 335 w 1256"/>
                  <a:gd name="T3" fmla="*/ 54 h 1698"/>
                  <a:gd name="T4" fmla="*/ 453 w 1256"/>
                  <a:gd name="T5" fmla="*/ 229 h 1698"/>
                  <a:gd name="T6" fmla="*/ 318 w 1256"/>
                  <a:gd name="T7" fmla="*/ 324 h 1698"/>
                  <a:gd name="T8" fmla="*/ 366 w 1256"/>
                  <a:gd name="T9" fmla="*/ 458 h 1698"/>
                  <a:gd name="T10" fmla="*/ 143 w 1256"/>
                  <a:gd name="T11" fmla="*/ 504 h 1698"/>
                  <a:gd name="T12" fmla="*/ 128 w 1256"/>
                  <a:gd name="T13" fmla="*/ 570 h 1698"/>
                  <a:gd name="T14" fmla="*/ 64 w 1256"/>
                  <a:gd name="T15" fmla="*/ 567 h 1698"/>
                  <a:gd name="T16" fmla="*/ 0 w 1256"/>
                  <a:gd name="T17" fmla="*/ 692 h 1698"/>
                  <a:gd name="T18" fmla="*/ 266 w 1256"/>
                  <a:gd name="T19" fmla="*/ 730 h 1698"/>
                  <a:gd name="T20" fmla="*/ 320 w 1256"/>
                  <a:gd name="T21" fmla="*/ 999 h 1698"/>
                  <a:gd name="T22" fmla="*/ 263 w 1256"/>
                  <a:gd name="T23" fmla="*/ 1115 h 1698"/>
                  <a:gd name="T24" fmla="*/ 314 w 1256"/>
                  <a:gd name="T25" fmla="*/ 1167 h 1698"/>
                  <a:gd name="T26" fmla="*/ 283 w 1256"/>
                  <a:gd name="T27" fmla="*/ 1229 h 1698"/>
                  <a:gd name="T28" fmla="*/ 391 w 1256"/>
                  <a:gd name="T29" fmla="*/ 1409 h 1698"/>
                  <a:gd name="T30" fmla="*/ 411 w 1256"/>
                  <a:gd name="T31" fmla="*/ 1613 h 1698"/>
                  <a:gd name="T32" fmla="*/ 378 w 1256"/>
                  <a:gd name="T33" fmla="*/ 1695 h 1698"/>
                  <a:gd name="T34" fmla="*/ 490 w 1256"/>
                  <a:gd name="T35" fmla="*/ 1698 h 1698"/>
                  <a:gd name="T36" fmla="*/ 489 w 1256"/>
                  <a:gd name="T37" fmla="*/ 1697 h 1698"/>
                  <a:gd name="T38" fmla="*/ 570 w 1256"/>
                  <a:gd name="T39" fmla="*/ 1561 h 1698"/>
                  <a:gd name="T40" fmla="*/ 771 w 1256"/>
                  <a:gd name="T41" fmla="*/ 1539 h 1698"/>
                  <a:gd name="T42" fmla="*/ 810 w 1256"/>
                  <a:gd name="T43" fmla="*/ 1483 h 1698"/>
                  <a:gd name="T44" fmla="*/ 771 w 1256"/>
                  <a:gd name="T45" fmla="*/ 1361 h 1698"/>
                  <a:gd name="T46" fmla="*/ 822 w 1256"/>
                  <a:gd name="T47" fmla="*/ 1318 h 1698"/>
                  <a:gd name="T48" fmla="*/ 1017 w 1256"/>
                  <a:gd name="T49" fmla="*/ 1251 h 1698"/>
                  <a:gd name="T50" fmla="*/ 1126 w 1256"/>
                  <a:gd name="T51" fmla="*/ 1165 h 1698"/>
                  <a:gd name="T52" fmla="*/ 1219 w 1256"/>
                  <a:gd name="T53" fmla="*/ 1165 h 1698"/>
                  <a:gd name="T54" fmla="*/ 1220 w 1256"/>
                  <a:gd name="T55" fmla="*/ 1167 h 1698"/>
                  <a:gd name="T56" fmla="*/ 1250 w 1256"/>
                  <a:gd name="T57" fmla="*/ 962 h 1698"/>
                  <a:gd name="T58" fmla="*/ 1256 w 1256"/>
                  <a:gd name="T59" fmla="*/ 828 h 1698"/>
                  <a:gd name="T60" fmla="*/ 1204 w 1256"/>
                  <a:gd name="T61" fmla="*/ 782 h 1698"/>
                  <a:gd name="T62" fmla="*/ 1198 w 1256"/>
                  <a:gd name="T63" fmla="*/ 646 h 1698"/>
                  <a:gd name="T64" fmla="*/ 1126 w 1256"/>
                  <a:gd name="T65" fmla="*/ 473 h 1698"/>
                  <a:gd name="T66" fmla="*/ 1064 w 1256"/>
                  <a:gd name="T67" fmla="*/ 424 h 1698"/>
                  <a:gd name="T68" fmla="*/ 1103 w 1256"/>
                  <a:gd name="T69" fmla="*/ 292 h 1698"/>
                  <a:gd name="T70" fmla="*/ 1058 w 1256"/>
                  <a:gd name="T71" fmla="*/ 142 h 1698"/>
                  <a:gd name="T72" fmla="*/ 850 w 1256"/>
                  <a:gd name="T73" fmla="*/ 180 h 1698"/>
                  <a:gd name="T74" fmla="*/ 762 w 1256"/>
                  <a:gd name="T75" fmla="*/ 71 h 1698"/>
                  <a:gd name="T76" fmla="*/ 451 w 1256"/>
                  <a:gd name="T77" fmla="*/ 0 h 1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56" h="1698">
                    <a:moveTo>
                      <a:pt x="451" y="0"/>
                    </a:moveTo>
                    <a:lnTo>
                      <a:pt x="335" y="54"/>
                    </a:lnTo>
                    <a:lnTo>
                      <a:pt x="453" y="229"/>
                    </a:lnTo>
                    <a:lnTo>
                      <a:pt x="318" y="324"/>
                    </a:lnTo>
                    <a:lnTo>
                      <a:pt x="366" y="458"/>
                    </a:lnTo>
                    <a:lnTo>
                      <a:pt x="143" y="504"/>
                    </a:lnTo>
                    <a:lnTo>
                      <a:pt x="128" y="570"/>
                    </a:lnTo>
                    <a:lnTo>
                      <a:pt x="64" y="567"/>
                    </a:lnTo>
                    <a:lnTo>
                      <a:pt x="0" y="692"/>
                    </a:lnTo>
                    <a:lnTo>
                      <a:pt x="266" y="730"/>
                    </a:lnTo>
                    <a:lnTo>
                      <a:pt x="320" y="999"/>
                    </a:lnTo>
                    <a:lnTo>
                      <a:pt x="263" y="1115"/>
                    </a:lnTo>
                    <a:lnTo>
                      <a:pt x="314" y="1167"/>
                    </a:lnTo>
                    <a:lnTo>
                      <a:pt x="283" y="1229"/>
                    </a:lnTo>
                    <a:lnTo>
                      <a:pt x="391" y="1409"/>
                    </a:lnTo>
                    <a:lnTo>
                      <a:pt x="411" y="1613"/>
                    </a:lnTo>
                    <a:lnTo>
                      <a:pt x="378" y="1695"/>
                    </a:lnTo>
                    <a:lnTo>
                      <a:pt x="490" y="1698"/>
                    </a:lnTo>
                    <a:lnTo>
                      <a:pt x="489" y="1697"/>
                    </a:lnTo>
                    <a:lnTo>
                      <a:pt x="570" y="1561"/>
                    </a:lnTo>
                    <a:lnTo>
                      <a:pt x="771" y="1539"/>
                    </a:lnTo>
                    <a:lnTo>
                      <a:pt x="810" y="1483"/>
                    </a:lnTo>
                    <a:lnTo>
                      <a:pt x="771" y="1361"/>
                    </a:lnTo>
                    <a:lnTo>
                      <a:pt x="822" y="1318"/>
                    </a:lnTo>
                    <a:lnTo>
                      <a:pt x="1017" y="1251"/>
                    </a:lnTo>
                    <a:lnTo>
                      <a:pt x="1126" y="1165"/>
                    </a:lnTo>
                    <a:lnTo>
                      <a:pt x="1219" y="1165"/>
                    </a:lnTo>
                    <a:lnTo>
                      <a:pt x="1220" y="1167"/>
                    </a:lnTo>
                    <a:lnTo>
                      <a:pt x="1250" y="962"/>
                    </a:lnTo>
                    <a:lnTo>
                      <a:pt x="1256" y="828"/>
                    </a:lnTo>
                    <a:lnTo>
                      <a:pt x="1204" y="782"/>
                    </a:lnTo>
                    <a:lnTo>
                      <a:pt x="1198" y="646"/>
                    </a:lnTo>
                    <a:lnTo>
                      <a:pt x="1126" y="473"/>
                    </a:lnTo>
                    <a:lnTo>
                      <a:pt x="1064" y="424"/>
                    </a:lnTo>
                    <a:lnTo>
                      <a:pt x="1103" y="292"/>
                    </a:lnTo>
                    <a:lnTo>
                      <a:pt x="1058" y="142"/>
                    </a:lnTo>
                    <a:lnTo>
                      <a:pt x="850" y="180"/>
                    </a:lnTo>
                    <a:lnTo>
                      <a:pt x="762" y="71"/>
                    </a:lnTo>
                    <a:lnTo>
                      <a:pt x="451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0" name="Freeform 54">
                <a:extLst>
                  <a:ext uri="{FF2B5EF4-FFF2-40B4-BE49-F238E27FC236}">
                    <a16:creationId xmlns:a16="http://schemas.microsoft.com/office/drawing/2014/main" id="{31BFB7EB-4EAF-4EFE-A095-EB32F67338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8" y="1795"/>
                <a:ext cx="430" cy="438"/>
              </a:xfrm>
              <a:custGeom>
                <a:avLst/>
                <a:gdLst>
                  <a:gd name="T0" fmla="*/ 1199 w 1290"/>
                  <a:gd name="T1" fmla="*/ 513 h 1313"/>
                  <a:gd name="T2" fmla="*/ 1145 w 1290"/>
                  <a:gd name="T3" fmla="*/ 244 h 1313"/>
                  <a:gd name="T4" fmla="*/ 879 w 1290"/>
                  <a:gd name="T5" fmla="*/ 206 h 1313"/>
                  <a:gd name="T6" fmla="*/ 943 w 1290"/>
                  <a:gd name="T7" fmla="*/ 81 h 1313"/>
                  <a:gd name="T8" fmla="*/ 823 w 1290"/>
                  <a:gd name="T9" fmla="*/ 0 h 1313"/>
                  <a:gd name="T10" fmla="*/ 677 w 1290"/>
                  <a:gd name="T11" fmla="*/ 20 h 1313"/>
                  <a:gd name="T12" fmla="*/ 643 w 1290"/>
                  <a:gd name="T13" fmla="*/ 80 h 1313"/>
                  <a:gd name="T14" fmla="*/ 585 w 1290"/>
                  <a:gd name="T15" fmla="*/ 51 h 1313"/>
                  <a:gd name="T16" fmla="*/ 447 w 1290"/>
                  <a:gd name="T17" fmla="*/ 124 h 1313"/>
                  <a:gd name="T18" fmla="*/ 470 w 1290"/>
                  <a:gd name="T19" fmla="*/ 237 h 1313"/>
                  <a:gd name="T20" fmla="*/ 413 w 1290"/>
                  <a:gd name="T21" fmla="*/ 286 h 1313"/>
                  <a:gd name="T22" fmla="*/ 353 w 1290"/>
                  <a:gd name="T23" fmla="*/ 366 h 1313"/>
                  <a:gd name="T24" fmla="*/ 299 w 1290"/>
                  <a:gd name="T25" fmla="*/ 327 h 1313"/>
                  <a:gd name="T26" fmla="*/ 182 w 1290"/>
                  <a:gd name="T27" fmla="*/ 389 h 1313"/>
                  <a:gd name="T28" fmla="*/ 107 w 1290"/>
                  <a:gd name="T29" fmla="*/ 662 h 1313"/>
                  <a:gd name="T30" fmla="*/ 129 w 1290"/>
                  <a:gd name="T31" fmla="*/ 724 h 1313"/>
                  <a:gd name="T32" fmla="*/ 0 w 1290"/>
                  <a:gd name="T33" fmla="*/ 736 h 1313"/>
                  <a:gd name="T34" fmla="*/ 48 w 1290"/>
                  <a:gd name="T35" fmla="*/ 805 h 1313"/>
                  <a:gd name="T36" fmla="*/ 30 w 1290"/>
                  <a:gd name="T37" fmla="*/ 938 h 1313"/>
                  <a:gd name="T38" fmla="*/ 137 w 1290"/>
                  <a:gd name="T39" fmla="*/ 1038 h 1313"/>
                  <a:gd name="T40" fmla="*/ 203 w 1290"/>
                  <a:gd name="T41" fmla="*/ 1038 h 1313"/>
                  <a:gd name="T42" fmla="*/ 263 w 1290"/>
                  <a:gd name="T43" fmla="*/ 1163 h 1313"/>
                  <a:gd name="T44" fmla="*/ 321 w 1290"/>
                  <a:gd name="T45" fmla="*/ 1191 h 1313"/>
                  <a:gd name="T46" fmla="*/ 286 w 1290"/>
                  <a:gd name="T47" fmla="*/ 1256 h 1313"/>
                  <a:gd name="T48" fmla="*/ 346 w 1290"/>
                  <a:gd name="T49" fmla="*/ 1281 h 1313"/>
                  <a:gd name="T50" fmla="*/ 479 w 1290"/>
                  <a:gd name="T51" fmla="*/ 1257 h 1313"/>
                  <a:gd name="T52" fmla="*/ 517 w 1290"/>
                  <a:gd name="T53" fmla="*/ 1313 h 1313"/>
                  <a:gd name="T54" fmla="*/ 583 w 1290"/>
                  <a:gd name="T55" fmla="*/ 1247 h 1313"/>
                  <a:gd name="T56" fmla="*/ 846 w 1290"/>
                  <a:gd name="T57" fmla="*/ 1222 h 1313"/>
                  <a:gd name="T58" fmla="*/ 890 w 1290"/>
                  <a:gd name="T59" fmla="*/ 1165 h 1313"/>
                  <a:gd name="T60" fmla="*/ 1193 w 1290"/>
                  <a:gd name="T61" fmla="*/ 1226 h 1313"/>
                  <a:gd name="T62" fmla="*/ 1257 w 1290"/>
                  <a:gd name="T63" fmla="*/ 1209 h 1313"/>
                  <a:gd name="T64" fmla="*/ 1290 w 1290"/>
                  <a:gd name="T65" fmla="*/ 1127 h 1313"/>
                  <a:gd name="T66" fmla="*/ 1270 w 1290"/>
                  <a:gd name="T67" fmla="*/ 923 h 1313"/>
                  <a:gd name="T68" fmla="*/ 1162 w 1290"/>
                  <a:gd name="T69" fmla="*/ 743 h 1313"/>
                  <a:gd name="T70" fmla="*/ 1193 w 1290"/>
                  <a:gd name="T71" fmla="*/ 681 h 1313"/>
                  <a:gd name="T72" fmla="*/ 1142 w 1290"/>
                  <a:gd name="T73" fmla="*/ 629 h 1313"/>
                  <a:gd name="T74" fmla="*/ 1199 w 1290"/>
                  <a:gd name="T75" fmla="*/ 513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90" h="1313">
                    <a:moveTo>
                      <a:pt x="1199" y="513"/>
                    </a:moveTo>
                    <a:lnTo>
                      <a:pt x="1145" y="244"/>
                    </a:lnTo>
                    <a:lnTo>
                      <a:pt x="879" y="206"/>
                    </a:lnTo>
                    <a:lnTo>
                      <a:pt x="943" y="81"/>
                    </a:lnTo>
                    <a:lnTo>
                      <a:pt x="823" y="0"/>
                    </a:lnTo>
                    <a:lnTo>
                      <a:pt x="677" y="20"/>
                    </a:lnTo>
                    <a:lnTo>
                      <a:pt x="643" y="80"/>
                    </a:lnTo>
                    <a:lnTo>
                      <a:pt x="585" y="51"/>
                    </a:lnTo>
                    <a:lnTo>
                      <a:pt x="447" y="124"/>
                    </a:lnTo>
                    <a:lnTo>
                      <a:pt x="470" y="237"/>
                    </a:lnTo>
                    <a:lnTo>
                      <a:pt x="413" y="286"/>
                    </a:lnTo>
                    <a:lnTo>
                      <a:pt x="353" y="366"/>
                    </a:lnTo>
                    <a:lnTo>
                      <a:pt x="299" y="327"/>
                    </a:lnTo>
                    <a:lnTo>
                      <a:pt x="182" y="389"/>
                    </a:lnTo>
                    <a:lnTo>
                      <a:pt x="107" y="662"/>
                    </a:lnTo>
                    <a:lnTo>
                      <a:pt x="129" y="724"/>
                    </a:lnTo>
                    <a:lnTo>
                      <a:pt x="0" y="736"/>
                    </a:lnTo>
                    <a:lnTo>
                      <a:pt x="48" y="805"/>
                    </a:lnTo>
                    <a:lnTo>
                      <a:pt x="30" y="938"/>
                    </a:lnTo>
                    <a:lnTo>
                      <a:pt x="137" y="1038"/>
                    </a:lnTo>
                    <a:lnTo>
                      <a:pt x="203" y="1038"/>
                    </a:lnTo>
                    <a:lnTo>
                      <a:pt x="263" y="1163"/>
                    </a:lnTo>
                    <a:lnTo>
                      <a:pt x="321" y="1191"/>
                    </a:lnTo>
                    <a:lnTo>
                      <a:pt x="286" y="1256"/>
                    </a:lnTo>
                    <a:lnTo>
                      <a:pt x="346" y="1281"/>
                    </a:lnTo>
                    <a:lnTo>
                      <a:pt x="479" y="1257"/>
                    </a:lnTo>
                    <a:lnTo>
                      <a:pt x="517" y="1313"/>
                    </a:lnTo>
                    <a:lnTo>
                      <a:pt x="583" y="1247"/>
                    </a:lnTo>
                    <a:lnTo>
                      <a:pt x="846" y="1222"/>
                    </a:lnTo>
                    <a:lnTo>
                      <a:pt x="890" y="1165"/>
                    </a:lnTo>
                    <a:lnTo>
                      <a:pt x="1193" y="1226"/>
                    </a:lnTo>
                    <a:lnTo>
                      <a:pt x="1257" y="1209"/>
                    </a:lnTo>
                    <a:lnTo>
                      <a:pt x="1290" y="1127"/>
                    </a:lnTo>
                    <a:lnTo>
                      <a:pt x="1270" y="923"/>
                    </a:lnTo>
                    <a:lnTo>
                      <a:pt x="1162" y="743"/>
                    </a:lnTo>
                    <a:lnTo>
                      <a:pt x="1193" y="681"/>
                    </a:lnTo>
                    <a:lnTo>
                      <a:pt x="1142" y="629"/>
                    </a:lnTo>
                    <a:lnTo>
                      <a:pt x="1199" y="513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1" name="Freeform 55">
                <a:extLst>
                  <a:ext uri="{FF2B5EF4-FFF2-40B4-BE49-F238E27FC236}">
                    <a16:creationId xmlns:a16="http://schemas.microsoft.com/office/drawing/2014/main" id="{A90ACA29-635E-4605-88CD-154FBD48EB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7" y="2183"/>
                <a:ext cx="404" cy="370"/>
              </a:xfrm>
              <a:custGeom>
                <a:avLst/>
                <a:gdLst>
                  <a:gd name="T0" fmla="*/ 781 w 1212"/>
                  <a:gd name="T1" fmla="*/ 44 h 1108"/>
                  <a:gd name="T2" fmla="*/ 717 w 1212"/>
                  <a:gd name="T3" fmla="*/ 61 h 1108"/>
                  <a:gd name="T4" fmla="*/ 414 w 1212"/>
                  <a:gd name="T5" fmla="*/ 0 h 1108"/>
                  <a:gd name="T6" fmla="*/ 370 w 1212"/>
                  <a:gd name="T7" fmla="*/ 57 h 1108"/>
                  <a:gd name="T8" fmla="*/ 107 w 1212"/>
                  <a:gd name="T9" fmla="*/ 82 h 1108"/>
                  <a:gd name="T10" fmla="*/ 41 w 1212"/>
                  <a:gd name="T11" fmla="*/ 148 h 1108"/>
                  <a:gd name="T12" fmla="*/ 69 w 1212"/>
                  <a:gd name="T13" fmla="*/ 208 h 1108"/>
                  <a:gd name="T14" fmla="*/ 0 w 1212"/>
                  <a:gd name="T15" fmla="*/ 330 h 1108"/>
                  <a:gd name="T16" fmla="*/ 153 w 1212"/>
                  <a:gd name="T17" fmla="*/ 555 h 1108"/>
                  <a:gd name="T18" fmla="*/ 193 w 1212"/>
                  <a:gd name="T19" fmla="*/ 674 h 1108"/>
                  <a:gd name="T20" fmla="*/ 174 w 1212"/>
                  <a:gd name="T21" fmla="*/ 752 h 1108"/>
                  <a:gd name="T22" fmla="*/ 239 w 1212"/>
                  <a:gd name="T23" fmla="*/ 786 h 1108"/>
                  <a:gd name="T24" fmla="*/ 241 w 1212"/>
                  <a:gd name="T25" fmla="*/ 852 h 1108"/>
                  <a:gd name="T26" fmla="*/ 389 w 1212"/>
                  <a:gd name="T27" fmla="*/ 863 h 1108"/>
                  <a:gd name="T28" fmla="*/ 498 w 1212"/>
                  <a:gd name="T29" fmla="*/ 931 h 1108"/>
                  <a:gd name="T30" fmla="*/ 512 w 1212"/>
                  <a:gd name="T31" fmla="*/ 1068 h 1108"/>
                  <a:gd name="T32" fmla="*/ 672 w 1212"/>
                  <a:gd name="T33" fmla="*/ 990 h 1108"/>
                  <a:gd name="T34" fmla="*/ 930 w 1212"/>
                  <a:gd name="T35" fmla="*/ 1108 h 1108"/>
                  <a:gd name="T36" fmla="*/ 983 w 1212"/>
                  <a:gd name="T37" fmla="*/ 1048 h 1108"/>
                  <a:gd name="T38" fmla="*/ 1045 w 1212"/>
                  <a:gd name="T39" fmla="*/ 1068 h 1108"/>
                  <a:gd name="T40" fmla="*/ 1100 w 1212"/>
                  <a:gd name="T41" fmla="*/ 1013 h 1108"/>
                  <a:gd name="T42" fmla="*/ 998 w 1212"/>
                  <a:gd name="T43" fmla="*/ 886 h 1108"/>
                  <a:gd name="T44" fmla="*/ 1212 w 1212"/>
                  <a:gd name="T45" fmla="*/ 689 h 1108"/>
                  <a:gd name="T46" fmla="*/ 1160 w 1212"/>
                  <a:gd name="T47" fmla="*/ 534 h 1108"/>
                  <a:gd name="T48" fmla="*/ 1171 w 1212"/>
                  <a:gd name="T49" fmla="*/ 440 h 1108"/>
                  <a:gd name="T50" fmla="*/ 1088 w 1212"/>
                  <a:gd name="T51" fmla="*/ 248 h 1108"/>
                  <a:gd name="T52" fmla="*/ 1002 w 1212"/>
                  <a:gd name="T53" fmla="*/ 192 h 1108"/>
                  <a:gd name="T54" fmla="*/ 919 w 1212"/>
                  <a:gd name="T55" fmla="*/ 137 h 1108"/>
                  <a:gd name="T56" fmla="*/ 893 w 1212"/>
                  <a:gd name="T57" fmla="*/ 47 h 1108"/>
                  <a:gd name="T58" fmla="*/ 781 w 1212"/>
                  <a:gd name="T59" fmla="*/ 44 h 1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12" h="1108">
                    <a:moveTo>
                      <a:pt x="781" y="44"/>
                    </a:moveTo>
                    <a:lnTo>
                      <a:pt x="717" y="61"/>
                    </a:lnTo>
                    <a:lnTo>
                      <a:pt x="414" y="0"/>
                    </a:lnTo>
                    <a:lnTo>
                      <a:pt x="370" y="57"/>
                    </a:lnTo>
                    <a:lnTo>
                      <a:pt x="107" y="82"/>
                    </a:lnTo>
                    <a:lnTo>
                      <a:pt x="41" y="148"/>
                    </a:lnTo>
                    <a:lnTo>
                      <a:pt x="69" y="208"/>
                    </a:lnTo>
                    <a:lnTo>
                      <a:pt x="0" y="330"/>
                    </a:lnTo>
                    <a:lnTo>
                      <a:pt x="153" y="555"/>
                    </a:lnTo>
                    <a:lnTo>
                      <a:pt x="193" y="674"/>
                    </a:lnTo>
                    <a:lnTo>
                      <a:pt x="174" y="752"/>
                    </a:lnTo>
                    <a:lnTo>
                      <a:pt x="239" y="786"/>
                    </a:lnTo>
                    <a:lnTo>
                      <a:pt x="241" y="852"/>
                    </a:lnTo>
                    <a:lnTo>
                      <a:pt x="389" y="863"/>
                    </a:lnTo>
                    <a:lnTo>
                      <a:pt x="498" y="931"/>
                    </a:lnTo>
                    <a:lnTo>
                      <a:pt x="512" y="1068"/>
                    </a:lnTo>
                    <a:lnTo>
                      <a:pt x="672" y="990"/>
                    </a:lnTo>
                    <a:lnTo>
                      <a:pt x="930" y="1108"/>
                    </a:lnTo>
                    <a:lnTo>
                      <a:pt x="983" y="1048"/>
                    </a:lnTo>
                    <a:lnTo>
                      <a:pt x="1045" y="1068"/>
                    </a:lnTo>
                    <a:lnTo>
                      <a:pt x="1100" y="1013"/>
                    </a:lnTo>
                    <a:lnTo>
                      <a:pt x="998" y="886"/>
                    </a:lnTo>
                    <a:lnTo>
                      <a:pt x="1212" y="689"/>
                    </a:lnTo>
                    <a:lnTo>
                      <a:pt x="1160" y="534"/>
                    </a:lnTo>
                    <a:lnTo>
                      <a:pt x="1171" y="440"/>
                    </a:lnTo>
                    <a:lnTo>
                      <a:pt x="1088" y="248"/>
                    </a:lnTo>
                    <a:lnTo>
                      <a:pt x="1002" y="192"/>
                    </a:lnTo>
                    <a:lnTo>
                      <a:pt x="919" y="137"/>
                    </a:lnTo>
                    <a:lnTo>
                      <a:pt x="893" y="47"/>
                    </a:lnTo>
                    <a:lnTo>
                      <a:pt x="781" y="44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2" name="Freeform 56">
                <a:extLst>
                  <a:ext uri="{FF2B5EF4-FFF2-40B4-BE49-F238E27FC236}">
                    <a16:creationId xmlns:a16="http://schemas.microsoft.com/office/drawing/2014/main" id="{0378E819-98BD-46A9-BCC0-5EB75FFEC7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9" y="2262"/>
                <a:ext cx="358" cy="486"/>
              </a:xfrm>
              <a:custGeom>
                <a:avLst/>
                <a:gdLst>
                  <a:gd name="T0" fmla="*/ 92 w 1073"/>
                  <a:gd name="T1" fmla="*/ 97 h 1457"/>
                  <a:gd name="T2" fmla="*/ 126 w 1073"/>
                  <a:gd name="T3" fmla="*/ 383 h 1457"/>
                  <a:gd name="T4" fmla="*/ 0 w 1073"/>
                  <a:gd name="T5" fmla="*/ 492 h 1457"/>
                  <a:gd name="T6" fmla="*/ 57 w 1073"/>
                  <a:gd name="T7" fmla="*/ 555 h 1457"/>
                  <a:gd name="T8" fmla="*/ 9 w 1073"/>
                  <a:gd name="T9" fmla="*/ 699 h 1457"/>
                  <a:gd name="T10" fmla="*/ 117 w 1073"/>
                  <a:gd name="T11" fmla="*/ 877 h 1457"/>
                  <a:gd name="T12" fmla="*/ 221 w 1073"/>
                  <a:gd name="T13" fmla="*/ 963 h 1457"/>
                  <a:gd name="T14" fmla="*/ 284 w 1073"/>
                  <a:gd name="T15" fmla="*/ 1135 h 1457"/>
                  <a:gd name="T16" fmla="*/ 216 w 1073"/>
                  <a:gd name="T17" fmla="*/ 1298 h 1457"/>
                  <a:gd name="T18" fmla="*/ 279 w 1073"/>
                  <a:gd name="T19" fmla="*/ 1280 h 1457"/>
                  <a:gd name="T20" fmla="*/ 332 w 1073"/>
                  <a:gd name="T21" fmla="*/ 1326 h 1457"/>
                  <a:gd name="T22" fmla="*/ 396 w 1073"/>
                  <a:gd name="T23" fmla="*/ 1316 h 1457"/>
                  <a:gd name="T24" fmla="*/ 540 w 1073"/>
                  <a:gd name="T25" fmla="*/ 1248 h 1457"/>
                  <a:gd name="T26" fmla="*/ 678 w 1073"/>
                  <a:gd name="T27" fmla="*/ 1299 h 1457"/>
                  <a:gd name="T28" fmla="*/ 693 w 1073"/>
                  <a:gd name="T29" fmla="*/ 1426 h 1457"/>
                  <a:gd name="T30" fmla="*/ 754 w 1073"/>
                  <a:gd name="T31" fmla="*/ 1403 h 1457"/>
                  <a:gd name="T32" fmla="*/ 804 w 1073"/>
                  <a:gd name="T33" fmla="*/ 1457 h 1457"/>
                  <a:gd name="T34" fmla="*/ 884 w 1073"/>
                  <a:gd name="T35" fmla="*/ 1438 h 1457"/>
                  <a:gd name="T36" fmla="*/ 958 w 1073"/>
                  <a:gd name="T37" fmla="*/ 1327 h 1457"/>
                  <a:gd name="T38" fmla="*/ 1073 w 1073"/>
                  <a:gd name="T39" fmla="*/ 1265 h 1457"/>
                  <a:gd name="T40" fmla="*/ 1073 w 1073"/>
                  <a:gd name="T41" fmla="*/ 1163 h 1457"/>
                  <a:gd name="T42" fmla="*/ 1069 w 1073"/>
                  <a:gd name="T43" fmla="*/ 1138 h 1457"/>
                  <a:gd name="T44" fmla="*/ 1070 w 1073"/>
                  <a:gd name="T45" fmla="*/ 1138 h 1457"/>
                  <a:gd name="T46" fmla="*/ 965 w 1073"/>
                  <a:gd name="T47" fmla="*/ 1079 h 1457"/>
                  <a:gd name="T48" fmla="*/ 945 w 1073"/>
                  <a:gd name="T49" fmla="*/ 1010 h 1457"/>
                  <a:gd name="T50" fmla="*/ 809 w 1073"/>
                  <a:gd name="T51" fmla="*/ 962 h 1457"/>
                  <a:gd name="T52" fmla="*/ 703 w 1073"/>
                  <a:gd name="T53" fmla="*/ 866 h 1457"/>
                  <a:gd name="T54" fmla="*/ 678 w 1073"/>
                  <a:gd name="T55" fmla="*/ 799 h 1457"/>
                  <a:gd name="T56" fmla="*/ 707 w 1073"/>
                  <a:gd name="T57" fmla="*/ 741 h 1457"/>
                  <a:gd name="T58" fmla="*/ 654 w 1073"/>
                  <a:gd name="T59" fmla="*/ 703 h 1457"/>
                  <a:gd name="T60" fmla="*/ 694 w 1073"/>
                  <a:gd name="T61" fmla="*/ 569 h 1457"/>
                  <a:gd name="T62" fmla="*/ 573 w 1073"/>
                  <a:gd name="T63" fmla="*/ 414 h 1457"/>
                  <a:gd name="T64" fmla="*/ 611 w 1073"/>
                  <a:gd name="T65" fmla="*/ 217 h 1457"/>
                  <a:gd name="T66" fmla="*/ 723 w 1073"/>
                  <a:gd name="T67" fmla="*/ 137 h 1457"/>
                  <a:gd name="T68" fmla="*/ 674 w 1073"/>
                  <a:gd name="T69" fmla="*/ 68 h 1457"/>
                  <a:gd name="T70" fmla="*/ 674 w 1073"/>
                  <a:gd name="T71" fmla="*/ 70 h 1457"/>
                  <a:gd name="T72" fmla="*/ 543 w 1073"/>
                  <a:gd name="T73" fmla="*/ 158 h 1457"/>
                  <a:gd name="T74" fmla="*/ 495 w 1073"/>
                  <a:gd name="T75" fmla="*/ 109 h 1457"/>
                  <a:gd name="T76" fmla="*/ 311 w 1073"/>
                  <a:gd name="T77" fmla="*/ 143 h 1457"/>
                  <a:gd name="T78" fmla="*/ 193 w 1073"/>
                  <a:gd name="T79" fmla="*/ 68 h 1457"/>
                  <a:gd name="T80" fmla="*/ 193 w 1073"/>
                  <a:gd name="T81" fmla="*/ 0 h 1457"/>
                  <a:gd name="T82" fmla="*/ 103 w 1073"/>
                  <a:gd name="T83" fmla="*/ 28 h 1457"/>
                  <a:gd name="T84" fmla="*/ 92 w 1073"/>
                  <a:gd name="T85" fmla="*/ 97 h 1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73" h="1457">
                    <a:moveTo>
                      <a:pt x="92" y="97"/>
                    </a:moveTo>
                    <a:lnTo>
                      <a:pt x="126" y="383"/>
                    </a:lnTo>
                    <a:lnTo>
                      <a:pt x="0" y="492"/>
                    </a:lnTo>
                    <a:lnTo>
                      <a:pt x="57" y="555"/>
                    </a:lnTo>
                    <a:lnTo>
                      <a:pt x="9" y="699"/>
                    </a:lnTo>
                    <a:lnTo>
                      <a:pt x="117" y="877"/>
                    </a:lnTo>
                    <a:lnTo>
                      <a:pt x="221" y="963"/>
                    </a:lnTo>
                    <a:lnTo>
                      <a:pt x="284" y="1135"/>
                    </a:lnTo>
                    <a:lnTo>
                      <a:pt x="216" y="1298"/>
                    </a:lnTo>
                    <a:lnTo>
                      <a:pt x="279" y="1280"/>
                    </a:lnTo>
                    <a:lnTo>
                      <a:pt x="332" y="1326"/>
                    </a:lnTo>
                    <a:lnTo>
                      <a:pt x="396" y="1316"/>
                    </a:lnTo>
                    <a:lnTo>
                      <a:pt x="540" y="1248"/>
                    </a:lnTo>
                    <a:lnTo>
                      <a:pt x="678" y="1299"/>
                    </a:lnTo>
                    <a:lnTo>
                      <a:pt x="693" y="1426"/>
                    </a:lnTo>
                    <a:lnTo>
                      <a:pt x="754" y="1403"/>
                    </a:lnTo>
                    <a:lnTo>
                      <a:pt x="804" y="1457"/>
                    </a:lnTo>
                    <a:lnTo>
                      <a:pt x="884" y="1438"/>
                    </a:lnTo>
                    <a:lnTo>
                      <a:pt x="958" y="1327"/>
                    </a:lnTo>
                    <a:lnTo>
                      <a:pt x="1073" y="1265"/>
                    </a:lnTo>
                    <a:lnTo>
                      <a:pt x="1073" y="1163"/>
                    </a:lnTo>
                    <a:lnTo>
                      <a:pt x="1069" y="1138"/>
                    </a:lnTo>
                    <a:lnTo>
                      <a:pt x="1070" y="1138"/>
                    </a:lnTo>
                    <a:lnTo>
                      <a:pt x="965" y="1079"/>
                    </a:lnTo>
                    <a:lnTo>
                      <a:pt x="945" y="1010"/>
                    </a:lnTo>
                    <a:lnTo>
                      <a:pt x="809" y="962"/>
                    </a:lnTo>
                    <a:lnTo>
                      <a:pt x="703" y="866"/>
                    </a:lnTo>
                    <a:lnTo>
                      <a:pt x="678" y="799"/>
                    </a:lnTo>
                    <a:lnTo>
                      <a:pt x="707" y="741"/>
                    </a:lnTo>
                    <a:lnTo>
                      <a:pt x="654" y="703"/>
                    </a:lnTo>
                    <a:lnTo>
                      <a:pt x="694" y="569"/>
                    </a:lnTo>
                    <a:lnTo>
                      <a:pt x="573" y="414"/>
                    </a:lnTo>
                    <a:lnTo>
                      <a:pt x="611" y="217"/>
                    </a:lnTo>
                    <a:lnTo>
                      <a:pt x="723" y="137"/>
                    </a:lnTo>
                    <a:lnTo>
                      <a:pt x="674" y="68"/>
                    </a:lnTo>
                    <a:lnTo>
                      <a:pt x="674" y="70"/>
                    </a:lnTo>
                    <a:lnTo>
                      <a:pt x="543" y="158"/>
                    </a:lnTo>
                    <a:lnTo>
                      <a:pt x="495" y="109"/>
                    </a:lnTo>
                    <a:lnTo>
                      <a:pt x="311" y="143"/>
                    </a:lnTo>
                    <a:lnTo>
                      <a:pt x="193" y="68"/>
                    </a:lnTo>
                    <a:lnTo>
                      <a:pt x="193" y="0"/>
                    </a:lnTo>
                    <a:lnTo>
                      <a:pt x="103" y="28"/>
                    </a:lnTo>
                    <a:lnTo>
                      <a:pt x="92" y="9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3" name="Freeform 57">
                <a:extLst>
                  <a:ext uri="{FF2B5EF4-FFF2-40B4-BE49-F238E27FC236}">
                    <a16:creationId xmlns:a16="http://schemas.microsoft.com/office/drawing/2014/main" id="{60D901B8-D748-44CD-8B4F-4B0A937E10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2278"/>
                <a:ext cx="524" cy="454"/>
              </a:xfrm>
              <a:custGeom>
                <a:avLst/>
                <a:gdLst>
                  <a:gd name="T0" fmla="*/ 690 w 1573"/>
                  <a:gd name="T1" fmla="*/ 196 h 1362"/>
                  <a:gd name="T2" fmla="*/ 615 w 1573"/>
                  <a:gd name="T3" fmla="*/ 206 h 1362"/>
                  <a:gd name="T4" fmla="*/ 513 w 1573"/>
                  <a:gd name="T5" fmla="*/ 104 h 1362"/>
                  <a:gd name="T6" fmla="*/ 540 w 1573"/>
                  <a:gd name="T7" fmla="*/ 40 h 1362"/>
                  <a:gd name="T8" fmla="*/ 488 w 1573"/>
                  <a:gd name="T9" fmla="*/ 0 h 1362"/>
                  <a:gd name="T10" fmla="*/ 231 w 1573"/>
                  <a:gd name="T11" fmla="*/ 184 h 1362"/>
                  <a:gd name="T12" fmla="*/ 173 w 1573"/>
                  <a:gd name="T13" fmla="*/ 156 h 1362"/>
                  <a:gd name="T14" fmla="*/ 162 w 1573"/>
                  <a:gd name="T15" fmla="*/ 250 h 1362"/>
                  <a:gd name="T16" fmla="*/ 214 w 1573"/>
                  <a:gd name="T17" fmla="*/ 405 h 1362"/>
                  <a:gd name="T18" fmla="*/ 0 w 1573"/>
                  <a:gd name="T19" fmla="*/ 602 h 1362"/>
                  <a:gd name="T20" fmla="*/ 102 w 1573"/>
                  <a:gd name="T21" fmla="*/ 729 h 1362"/>
                  <a:gd name="T22" fmla="*/ 130 w 1573"/>
                  <a:gd name="T23" fmla="*/ 856 h 1362"/>
                  <a:gd name="T24" fmla="*/ 90 w 1573"/>
                  <a:gd name="T25" fmla="*/ 912 h 1362"/>
                  <a:gd name="T26" fmla="*/ 118 w 1573"/>
                  <a:gd name="T27" fmla="*/ 1094 h 1362"/>
                  <a:gd name="T28" fmla="*/ 291 w 1573"/>
                  <a:gd name="T29" fmla="*/ 1173 h 1362"/>
                  <a:gd name="T30" fmla="*/ 325 w 1573"/>
                  <a:gd name="T31" fmla="*/ 1232 h 1362"/>
                  <a:gd name="T32" fmla="*/ 479 w 1573"/>
                  <a:gd name="T33" fmla="*/ 1237 h 1362"/>
                  <a:gd name="T34" fmla="*/ 629 w 1573"/>
                  <a:gd name="T35" fmla="*/ 1362 h 1362"/>
                  <a:gd name="T36" fmla="*/ 713 w 1573"/>
                  <a:gd name="T37" fmla="*/ 1267 h 1362"/>
                  <a:gd name="T38" fmla="*/ 714 w 1573"/>
                  <a:gd name="T39" fmla="*/ 1266 h 1362"/>
                  <a:gd name="T40" fmla="*/ 933 w 1573"/>
                  <a:gd name="T41" fmla="*/ 1193 h 1362"/>
                  <a:gd name="T42" fmla="*/ 1129 w 1573"/>
                  <a:gd name="T43" fmla="*/ 1194 h 1362"/>
                  <a:gd name="T44" fmla="*/ 1250 w 1573"/>
                  <a:gd name="T45" fmla="*/ 1268 h 1362"/>
                  <a:gd name="T46" fmla="*/ 1505 w 1573"/>
                  <a:gd name="T47" fmla="*/ 1251 h 1362"/>
                  <a:gd name="T48" fmla="*/ 1573 w 1573"/>
                  <a:gd name="T49" fmla="*/ 1088 h 1362"/>
                  <a:gd name="T50" fmla="*/ 1510 w 1573"/>
                  <a:gd name="T51" fmla="*/ 916 h 1362"/>
                  <a:gd name="T52" fmla="*/ 1406 w 1573"/>
                  <a:gd name="T53" fmla="*/ 830 h 1362"/>
                  <a:gd name="T54" fmla="*/ 1298 w 1573"/>
                  <a:gd name="T55" fmla="*/ 652 h 1362"/>
                  <a:gd name="T56" fmla="*/ 1346 w 1573"/>
                  <a:gd name="T57" fmla="*/ 508 h 1362"/>
                  <a:gd name="T58" fmla="*/ 1289 w 1573"/>
                  <a:gd name="T59" fmla="*/ 445 h 1362"/>
                  <a:gd name="T60" fmla="*/ 1207 w 1573"/>
                  <a:gd name="T61" fmla="*/ 348 h 1362"/>
                  <a:gd name="T62" fmla="*/ 1060 w 1573"/>
                  <a:gd name="T63" fmla="*/ 338 h 1362"/>
                  <a:gd name="T64" fmla="*/ 1029 w 1573"/>
                  <a:gd name="T65" fmla="*/ 265 h 1362"/>
                  <a:gd name="T66" fmla="*/ 728 w 1573"/>
                  <a:gd name="T67" fmla="*/ 253 h 1362"/>
                  <a:gd name="T68" fmla="*/ 690 w 1573"/>
                  <a:gd name="T69" fmla="*/ 196 h 1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73" h="1362">
                    <a:moveTo>
                      <a:pt x="690" y="196"/>
                    </a:moveTo>
                    <a:lnTo>
                      <a:pt x="615" y="206"/>
                    </a:lnTo>
                    <a:lnTo>
                      <a:pt x="513" y="104"/>
                    </a:lnTo>
                    <a:lnTo>
                      <a:pt x="540" y="40"/>
                    </a:lnTo>
                    <a:lnTo>
                      <a:pt x="488" y="0"/>
                    </a:lnTo>
                    <a:lnTo>
                      <a:pt x="231" y="184"/>
                    </a:lnTo>
                    <a:lnTo>
                      <a:pt x="173" y="156"/>
                    </a:lnTo>
                    <a:lnTo>
                      <a:pt x="162" y="250"/>
                    </a:lnTo>
                    <a:lnTo>
                      <a:pt x="214" y="405"/>
                    </a:lnTo>
                    <a:lnTo>
                      <a:pt x="0" y="602"/>
                    </a:lnTo>
                    <a:lnTo>
                      <a:pt x="102" y="729"/>
                    </a:lnTo>
                    <a:lnTo>
                      <a:pt x="130" y="856"/>
                    </a:lnTo>
                    <a:lnTo>
                      <a:pt x="90" y="912"/>
                    </a:lnTo>
                    <a:lnTo>
                      <a:pt x="118" y="1094"/>
                    </a:lnTo>
                    <a:lnTo>
                      <a:pt x="291" y="1173"/>
                    </a:lnTo>
                    <a:lnTo>
                      <a:pt x="325" y="1232"/>
                    </a:lnTo>
                    <a:lnTo>
                      <a:pt x="479" y="1237"/>
                    </a:lnTo>
                    <a:lnTo>
                      <a:pt x="629" y="1362"/>
                    </a:lnTo>
                    <a:lnTo>
                      <a:pt x="713" y="1267"/>
                    </a:lnTo>
                    <a:lnTo>
                      <a:pt x="714" y="1266"/>
                    </a:lnTo>
                    <a:lnTo>
                      <a:pt x="933" y="1193"/>
                    </a:lnTo>
                    <a:lnTo>
                      <a:pt x="1129" y="1194"/>
                    </a:lnTo>
                    <a:lnTo>
                      <a:pt x="1250" y="1268"/>
                    </a:lnTo>
                    <a:lnTo>
                      <a:pt x="1505" y="1251"/>
                    </a:lnTo>
                    <a:lnTo>
                      <a:pt x="1573" y="1088"/>
                    </a:lnTo>
                    <a:lnTo>
                      <a:pt x="1510" y="916"/>
                    </a:lnTo>
                    <a:lnTo>
                      <a:pt x="1406" y="830"/>
                    </a:lnTo>
                    <a:lnTo>
                      <a:pt x="1298" y="652"/>
                    </a:lnTo>
                    <a:lnTo>
                      <a:pt x="1346" y="508"/>
                    </a:lnTo>
                    <a:lnTo>
                      <a:pt x="1289" y="445"/>
                    </a:lnTo>
                    <a:lnTo>
                      <a:pt x="1207" y="348"/>
                    </a:lnTo>
                    <a:lnTo>
                      <a:pt x="1060" y="338"/>
                    </a:lnTo>
                    <a:lnTo>
                      <a:pt x="1029" y="265"/>
                    </a:lnTo>
                    <a:lnTo>
                      <a:pt x="728" y="253"/>
                    </a:lnTo>
                    <a:lnTo>
                      <a:pt x="690" y="196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4" name="Freeform 58">
                <a:extLst>
                  <a:ext uri="{FF2B5EF4-FFF2-40B4-BE49-F238E27FC236}">
                    <a16:creationId xmlns:a16="http://schemas.microsoft.com/office/drawing/2014/main" id="{0FA05084-F604-4E45-B259-0E6ACB325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4" y="2513"/>
                <a:ext cx="430" cy="386"/>
              </a:xfrm>
              <a:custGeom>
                <a:avLst/>
                <a:gdLst>
                  <a:gd name="T0" fmla="*/ 1287 w 1291"/>
                  <a:gd name="T1" fmla="*/ 150 h 1156"/>
                  <a:gd name="T2" fmla="*/ 1259 w 1291"/>
                  <a:gd name="T3" fmla="*/ 23 h 1156"/>
                  <a:gd name="T4" fmla="*/ 1204 w 1291"/>
                  <a:gd name="T5" fmla="*/ 78 h 1156"/>
                  <a:gd name="T6" fmla="*/ 1142 w 1291"/>
                  <a:gd name="T7" fmla="*/ 58 h 1156"/>
                  <a:gd name="T8" fmla="*/ 1089 w 1291"/>
                  <a:gd name="T9" fmla="*/ 118 h 1156"/>
                  <a:gd name="T10" fmla="*/ 831 w 1291"/>
                  <a:gd name="T11" fmla="*/ 0 h 1156"/>
                  <a:gd name="T12" fmla="*/ 671 w 1291"/>
                  <a:gd name="T13" fmla="*/ 78 h 1156"/>
                  <a:gd name="T14" fmla="*/ 469 w 1291"/>
                  <a:gd name="T15" fmla="*/ 168 h 1156"/>
                  <a:gd name="T16" fmla="*/ 358 w 1291"/>
                  <a:gd name="T17" fmla="*/ 275 h 1156"/>
                  <a:gd name="T18" fmla="*/ 226 w 1291"/>
                  <a:gd name="T19" fmla="*/ 304 h 1156"/>
                  <a:gd name="T20" fmla="*/ 119 w 1291"/>
                  <a:gd name="T21" fmla="*/ 396 h 1156"/>
                  <a:gd name="T22" fmla="*/ 61 w 1291"/>
                  <a:gd name="T23" fmla="*/ 369 h 1156"/>
                  <a:gd name="T24" fmla="*/ 24 w 1291"/>
                  <a:gd name="T25" fmla="*/ 430 h 1156"/>
                  <a:gd name="T26" fmla="*/ 90 w 1291"/>
                  <a:gd name="T27" fmla="*/ 539 h 1156"/>
                  <a:gd name="T28" fmla="*/ 7 w 1291"/>
                  <a:gd name="T29" fmla="*/ 645 h 1156"/>
                  <a:gd name="T30" fmla="*/ 46 w 1291"/>
                  <a:gd name="T31" fmla="*/ 713 h 1156"/>
                  <a:gd name="T32" fmla="*/ 0 w 1291"/>
                  <a:gd name="T33" fmla="*/ 754 h 1156"/>
                  <a:gd name="T34" fmla="*/ 53 w 1291"/>
                  <a:gd name="T35" fmla="*/ 788 h 1156"/>
                  <a:gd name="T36" fmla="*/ 58 w 1291"/>
                  <a:gd name="T37" fmla="*/ 857 h 1156"/>
                  <a:gd name="T38" fmla="*/ 132 w 1291"/>
                  <a:gd name="T39" fmla="*/ 873 h 1156"/>
                  <a:gd name="T40" fmla="*/ 213 w 1291"/>
                  <a:gd name="T41" fmla="*/ 1034 h 1156"/>
                  <a:gd name="T42" fmla="*/ 398 w 1291"/>
                  <a:gd name="T43" fmla="*/ 1017 h 1156"/>
                  <a:gd name="T44" fmla="*/ 553 w 1291"/>
                  <a:gd name="T45" fmla="*/ 1156 h 1156"/>
                  <a:gd name="T46" fmla="*/ 674 w 1291"/>
                  <a:gd name="T47" fmla="*/ 1095 h 1156"/>
                  <a:gd name="T48" fmla="*/ 829 w 1291"/>
                  <a:gd name="T49" fmla="*/ 1098 h 1156"/>
                  <a:gd name="T50" fmla="*/ 830 w 1291"/>
                  <a:gd name="T51" fmla="*/ 1098 h 1156"/>
                  <a:gd name="T52" fmla="*/ 905 w 1291"/>
                  <a:gd name="T53" fmla="*/ 1055 h 1156"/>
                  <a:gd name="T54" fmla="*/ 871 w 1291"/>
                  <a:gd name="T55" fmla="*/ 978 h 1156"/>
                  <a:gd name="T56" fmla="*/ 942 w 1291"/>
                  <a:gd name="T57" fmla="*/ 952 h 1156"/>
                  <a:gd name="T58" fmla="*/ 948 w 1291"/>
                  <a:gd name="T59" fmla="*/ 872 h 1156"/>
                  <a:gd name="T60" fmla="*/ 1002 w 1291"/>
                  <a:gd name="T61" fmla="*/ 829 h 1156"/>
                  <a:gd name="T62" fmla="*/ 959 w 1291"/>
                  <a:gd name="T63" fmla="*/ 777 h 1156"/>
                  <a:gd name="T64" fmla="*/ 1134 w 1291"/>
                  <a:gd name="T65" fmla="*/ 560 h 1156"/>
                  <a:gd name="T66" fmla="*/ 1149 w 1291"/>
                  <a:gd name="T67" fmla="*/ 480 h 1156"/>
                  <a:gd name="T68" fmla="*/ 1291 w 1291"/>
                  <a:gd name="T69" fmla="*/ 526 h 1156"/>
                  <a:gd name="T70" fmla="*/ 1275 w 1291"/>
                  <a:gd name="T71" fmla="*/ 388 h 1156"/>
                  <a:gd name="T72" fmla="*/ 1247 w 1291"/>
                  <a:gd name="T73" fmla="*/ 206 h 1156"/>
                  <a:gd name="T74" fmla="*/ 1287 w 1291"/>
                  <a:gd name="T75" fmla="*/ 150 h 1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91" h="1156">
                    <a:moveTo>
                      <a:pt x="1287" y="150"/>
                    </a:moveTo>
                    <a:lnTo>
                      <a:pt x="1259" y="23"/>
                    </a:lnTo>
                    <a:lnTo>
                      <a:pt x="1204" y="78"/>
                    </a:lnTo>
                    <a:lnTo>
                      <a:pt x="1142" y="58"/>
                    </a:lnTo>
                    <a:lnTo>
                      <a:pt x="1089" y="118"/>
                    </a:lnTo>
                    <a:lnTo>
                      <a:pt x="831" y="0"/>
                    </a:lnTo>
                    <a:lnTo>
                      <a:pt x="671" y="78"/>
                    </a:lnTo>
                    <a:lnTo>
                      <a:pt x="469" y="168"/>
                    </a:lnTo>
                    <a:lnTo>
                      <a:pt x="358" y="275"/>
                    </a:lnTo>
                    <a:lnTo>
                      <a:pt x="226" y="304"/>
                    </a:lnTo>
                    <a:lnTo>
                      <a:pt x="119" y="396"/>
                    </a:lnTo>
                    <a:lnTo>
                      <a:pt x="61" y="369"/>
                    </a:lnTo>
                    <a:lnTo>
                      <a:pt x="24" y="430"/>
                    </a:lnTo>
                    <a:lnTo>
                      <a:pt x="90" y="539"/>
                    </a:lnTo>
                    <a:lnTo>
                      <a:pt x="7" y="645"/>
                    </a:lnTo>
                    <a:lnTo>
                      <a:pt x="46" y="713"/>
                    </a:lnTo>
                    <a:lnTo>
                      <a:pt x="0" y="754"/>
                    </a:lnTo>
                    <a:lnTo>
                      <a:pt x="53" y="788"/>
                    </a:lnTo>
                    <a:lnTo>
                      <a:pt x="58" y="857"/>
                    </a:lnTo>
                    <a:lnTo>
                      <a:pt x="132" y="873"/>
                    </a:lnTo>
                    <a:lnTo>
                      <a:pt x="213" y="1034"/>
                    </a:lnTo>
                    <a:lnTo>
                      <a:pt x="398" y="1017"/>
                    </a:lnTo>
                    <a:lnTo>
                      <a:pt x="553" y="1156"/>
                    </a:lnTo>
                    <a:lnTo>
                      <a:pt x="674" y="1095"/>
                    </a:lnTo>
                    <a:lnTo>
                      <a:pt x="829" y="1098"/>
                    </a:lnTo>
                    <a:lnTo>
                      <a:pt x="830" y="1098"/>
                    </a:lnTo>
                    <a:lnTo>
                      <a:pt x="905" y="1055"/>
                    </a:lnTo>
                    <a:lnTo>
                      <a:pt x="871" y="978"/>
                    </a:lnTo>
                    <a:lnTo>
                      <a:pt x="942" y="952"/>
                    </a:lnTo>
                    <a:lnTo>
                      <a:pt x="948" y="872"/>
                    </a:lnTo>
                    <a:lnTo>
                      <a:pt x="1002" y="829"/>
                    </a:lnTo>
                    <a:lnTo>
                      <a:pt x="959" y="777"/>
                    </a:lnTo>
                    <a:lnTo>
                      <a:pt x="1134" y="560"/>
                    </a:lnTo>
                    <a:lnTo>
                      <a:pt x="1149" y="480"/>
                    </a:lnTo>
                    <a:lnTo>
                      <a:pt x="1291" y="526"/>
                    </a:lnTo>
                    <a:lnTo>
                      <a:pt x="1275" y="388"/>
                    </a:lnTo>
                    <a:lnTo>
                      <a:pt x="1247" y="206"/>
                    </a:lnTo>
                    <a:lnTo>
                      <a:pt x="1287" y="15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5" name="Freeform 59">
                <a:extLst>
                  <a:ext uri="{FF2B5EF4-FFF2-40B4-BE49-F238E27FC236}">
                    <a16:creationId xmlns:a16="http://schemas.microsoft.com/office/drawing/2014/main" id="{EF914D0A-7FE3-4447-82CA-C273964F1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2643"/>
                <a:ext cx="436" cy="407"/>
              </a:xfrm>
              <a:custGeom>
                <a:avLst/>
                <a:gdLst>
                  <a:gd name="T0" fmla="*/ 807 w 1306"/>
                  <a:gd name="T1" fmla="*/ 143 h 1221"/>
                  <a:gd name="T2" fmla="*/ 653 w 1306"/>
                  <a:gd name="T3" fmla="*/ 138 h 1221"/>
                  <a:gd name="T4" fmla="*/ 619 w 1306"/>
                  <a:gd name="T5" fmla="*/ 79 h 1221"/>
                  <a:gd name="T6" fmla="*/ 446 w 1306"/>
                  <a:gd name="T7" fmla="*/ 0 h 1221"/>
                  <a:gd name="T8" fmla="*/ 462 w 1306"/>
                  <a:gd name="T9" fmla="*/ 138 h 1221"/>
                  <a:gd name="T10" fmla="*/ 320 w 1306"/>
                  <a:gd name="T11" fmla="*/ 92 h 1221"/>
                  <a:gd name="T12" fmla="*/ 305 w 1306"/>
                  <a:gd name="T13" fmla="*/ 172 h 1221"/>
                  <a:gd name="T14" fmla="*/ 130 w 1306"/>
                  <a:gd name="T15" fmla="*/ 389 h 1221"/>
                  <a:gd name="T16" fmla="*/ 173 w 1306"/>
                  <a:gd name="T17" fmla="*/ 441 h 1221"/>
                  <a:gd name="T18" fmla="*/ 119 w 1306"/>
                  <a:gd name="T19" fmla="*/ 484 h 1221"/>
                  <a:gd name="T20" fmla="*/ 113 w 1306"/>
                  <a:gd name="T21" fmla="*/ 564 h 1221"/>
                  <a:gd name="T22" fmla="*/ 42 w 1306"/>
                  <a:gd name="T23" fmla="*/ 590 h 1221"/>
                  <a:gd name="T24" fmla="*/ 76 w 1306"/>
                  <a:gd name="T25" fmla="*/ 667 h 1221"/>
                  <a:gd name="T26" fmla="*/ 1 w 1306"/>
                  <a:gd name="T27" fmla="*/ 710 h 1221"/>
                  <a:gd name="T28" fmla="*/ 0 w 1306"/>
                  <a:gd name="T29" fmla="*/ 710 h 1221"/>
                  <a:gd name="T30" fmla="*/ 22 w 1306"/>
                  <a:gd name="T31" fmla="*/ 836 h 1221"/>
                  <a:gd name="T32" fmla="*/ 111 w 1306"/>
                  <a:gd name="T33" fmla="*/ 973 h 1221"/>
                  <a:gd name="T34" fmla="*/ 70 w 1306"/>
                  <a:gd name="T35" fmla="*/ 1105 h 1221"/>
                  <a:gd name="T36" fmla="*/ 146 w 1306"/>
                  <a:gd name="T37" fmla="*/ 1221 h 1221"/>
                  <a:gd name="T38" fmla="*/ 265 w 1306"/>
                  <a:gd name="T39" fmla="*/ 1147 h 1221"/>
                  <a:gd name="T40" fmla="*/ 411 w 1306"/>
                  <a:gd name="T41" fmla="*/ 1182 h 1221"/>
                  <a:gd name="T42" fmla="*/ 498 w 1306"/>
                  <a:gd name="T43" fmla="*/ 1071 h 1221"/>
                  <a:gd name="T44" fmla="*/ 567 w 1306"/>
                  <a:gd name="T45" fmla="*/ 863 h 1221"/>
                  <a:gd name="T46" fmla="*/ 676 w 1306"/>
                  <a:gd name="T47" fmla="*/ 766 h 1221"/>
                  <a:gd name="T48" fmla="*/ 796 w 1306"/>
                  <a:gd name="T49" fmla="*/ 857 h 1221"/>
                  <a:gd name="T50" fmla="*/ 824 w 1306"/>
                  <a:gd name="T51" fmla="*/ 955 h 1221"/>
                  <a:gd name="T52" fmla="*/ 880 w 1306"/>
                  <a:gd name="T53" fmla="*/ 991 h 1221"/>
                  <a:gd name="T54" fmla="*/ 868 w 1306"/>
                  <a:gd name="T55" fmla="*/ 1059 h 1221"/>
                  <a:gd name="T56" fmla="*/ 928 w 1306"/>
                  <a:gd name="T57" fmla="*/ 1178 h 1221"/>
                  <a:gd name="T58" fmla="*/ 1087 w 1306"/>
                  <a:gd name="T59" fmla="*/ 813 h 1221"/>
                  <a:gd name="T60" fmla="*/ 1127 w 1306"/>
                  <a:gd name="T61" fmla="*/ 864 h 1221"/>
                  <a:gd name="T62" fmla="*/ 1282 w 1306"/>
                  <a:gd name="T63" fmla="*/ 735 h 1221"/>
                  <a:gd name="T64" fmla="*/ 1306 w 1306"/>
                  <a:gd name="T65" fmla="*/ 712 h 1221"/>
                  <a:gd name="T66" fmla="*/ 1226 w 1306"/>
                  <a:gd name="T67" fmla="*/ 528 h 1221"/>
                  <a:gd name="T68" fmla="*/ 1304 w 1306"/>
                  <a:gd name="T69" fmla="*/ 523 h 1221"/>
                  <a:gd name="T70" fmla="*/ 1243 w 1306"/>
                  <a:gd name="T71" fmla="*/ 497 h 1221"/>
                  <a:gd name="T72" fmla="*/ 1168 w 1306"/>
                  <a:gd name="T73" fmla="*/ 297 h 1221"/>
                  <a:gd name="T74" fmla="*/ 1042 w 1306"/>
                  <a:gd name="T75" fmla="*/ 263 h 1221"/>
                  <a:gd name="T76" fmla="*/ 1042 w 1306"/>
                  <a:gd name="T77" fmla="*/ 172 h 1221"/>
                  <a:gd name="T78" fmla="*/ 1041 w 1306"/>
                  <a:gd name="T79" fmla="*/ 173 h 1221"/>
                  <a:gd name="T80" fmla="*/ 957 w 1306"/>
                  <a:gd name="T81" fmla="*/ 268 h 1221"/>
                  <a:gd name="T82" fmla="*/ 807 w 1306"/>
                  <a:gd name="T83" fmla="*/ 143 h 1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06" h="1221">
                    <a:moveTo>
                      <a:pt x="807" y="143"/>
                    </a:moveTo>
                    <a:lnTo>
                      <a:pt x="653" y="138"/>
                    </a:lnTo>
                    <a:lnTo>
                      <a:pt x="619" y="79"/>
                    </a:lnTo>
                    <a:lnTo>
                      <a:pt x="446" y="0"/>
                    </a:lnTo>
                    <a:lnTo>
                      <a:pt x="462" y="138"/>
                    </a:lnTo>
                    <a:lnTo>
                      <a:pt x="320" y="92"/>
                    </a:lnTo>
                    <a:lnTo>
                      <a:pt x="305" y="172"/>
                    </a:lnTo>
                    <a:lnTo>
                      <a:pt x="130" y="389"/>
                    </a:lnTo>
                    <a:lnTo>
                      <a:pt x="173" y="441"/>
                    </a:lnTo>
                    <a:lnTo>
                      <a:pt x="119" y="484"/>
                    </a:lnTo>
                    <a:lnTo>
                      <a:pt x="113" y="564"/>
                    </a:lnTo>
                    <a:lnTo>
                      <a:pt x="42" y="590"/>
                    </a:lnTo>
                    <a:lnTo>
                      <a:pt x="76" y="667"/>
                    </a:lnTo>
                    <a:lnTo>
                      <a:pt x="1" y="710"/>
                    </a:lnTo>
                    <a:lnTo>
                      <a:pt x="0" y="710"/>
                    </a:lnTo>
                    <a:lnTo>
                      <a:pt x="22" y="836"/>
                    </a:lnTo>
                    <a:lnTo>
                      <a:pt x="111" y="973"/>
                    </a:lnTo>
                    <a:lnTo>
                      <a:pt x="70" y="1105"/>
                    </a:lnTo>
                    <a:lnTo>
                      <a:pt x="146" y="1221"/>
                    </a:lnTo>
                    <a:lnTo>
                      <a:pt x="265" y="1147"/>
                    </a:lnTo>
                    <a:lnTo>
                      <a:pt x="411" y="1182"/>
                    </a:lnTo>
                    <a:lnTo>
                      <a:pt x="498" y="1071"/>
                    </a:lnTo>
                    <a:lnTo>
                      <a:pt x="567" y="863"/>
                    </a:lnTo>
                    <a:lnTo>
                      <a:pt x="676" y="766"/>
                    </a:lnTo>
                    <a:lnTo>
                      <a:pt x="796" y="857"/>
                    </a:lnTo>
                    <a:lnTo>
                      <a:pt x="824" y="955"/>
                    </a:lnTo>
                    <a:lnTo>
                      <a:pt x="880" y="991"/>
                    </a:lnTo>
                    <a:lnTo>
                      <a:pt x="868" y="1059"/>
                    </a:lnTo>
                    <a:lnTo>
                      <a:pt x="928" y="1178"/>
                    </a:lnTo>
                    <a:lnTo>
                      <a:pt x="1087" y="813"/>
                    </a:lnTo>
                    <a:lnTo>
                      <a:pt x="1127" y="864"/>
                    </a:lnTo>
                    <a:lnTo>
                      <a:pt x="1282" y="735"/>
                    </a:lnTo>
                    <a:lnTo>
                      <a:pt x="1306" y="712"/>
                    </a:lnTo>
                    <a:lnTo>
                      <a:pt x="1226" y="528"/>
                    </a:lnTo>
                    <a:lnTo>
                      <a:pt x="1304" y="523"/>
                    </a:lnTo>
                    <a:lnTo>
                      <a:pt x="1243" y="497"/>
                    </a:lnTo>
                    <a:lnTo>
                      <a:pt x="1168" y="297"/>
                    </a:lnTo>
                    <a:lnTo>
                      <a:pt x="1042" y="263"/>
                    </a:lnTo>
                    <a:lnTo>
                      <a:pt x="1042" y="172"/>
                    </a:lnTo>
                    <a:lnTo>
                      <a:pt x="1041" y="173"/>
                    </a:lnTo>
                    <a:lnTo>
                      <a:pt x="957" y="268"/>
                    </a:lnTo>
                    <a:lnTo>
                      <a:pt x="807" y="143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6" name="Freeform 60">
                <a:extLst>
                  <a:ext uri="{FF2B5EF4-FFF2-40B4-BE49-F238E27FC236}">
                    <a16:creationId xmlns:a16="http://schemas.microsoft.com/office/drawing/2014/main" id="{EE35AECB-88D0-466B-A018-77D732C68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1" y="2852"/>
                <a:ext cx="408" cy="377"/>
              </a:xfrm>
              <a:custGeom>
                <a:avLst/>
                <a:gdLst>
                  <a:gd name="T0" fmla="*/ 1189 w 1224"/>
                  <a:gd name="T1" fmla="*/ 344 h 1131"/>
                  <a:gd name="T2" fmla="*/ 1100 w 1224"/>
                  <a:gd name="T3" fmla="*/ 207 h 1131"/>
                  <a:gd name="T4" fmla="*/ 1078 w 1224"/>
                  <a:gd name="T5" fmla="*/ 81 h 1131"/>
                  <a:gd name="T6" fmla="*/ 923 w 1224"/>
                  <a:gd name="T7" fmla="*/ 78 h 1131"/>
                  <a:gd name="T8" fmla="*/ 802 w 1224"/>
                  <a:gd name="T9" fmla="*/ 139 h 1131"/>
                  <a:gd name="T10" fmla="*/ 647 w 1224"/>
                  <a:gd name="T11" fmla="*/ 0 h 1131"/>
                  <a:gd name="T12" fmla="*/ 462 w 1224"/>
                  <a:gd name="T13" fmla="*/ 17 h 1131"/>
                  <a:gd name="T14" fmla="*/ 446 w 1224"/>
                  <a:gd name="T15" fmla="*/ 132 h 1131"/>
                  <a:gd name="T16" fmla="*/ 414 w 1224"/>
                  <a:gd name="T17" fmla="*/ 255 h 1131"/>
                  <a:gd name="T18" fmla="*/ 310 w 1224"/>
                  <a:gd name="T19" fmla="*/ 328 h 1131"/>
                  <a:gd name="T20" fmla="*/ 324 w 1224"/>
                  <a:gd name="T21" fmla="*/ 410 h 1131"/>
                  <a:gd name="T22" fmla="*/ 185 w 1224"/>
                  <a:gd name="T23" fmla="*/ 489 h 1131"/>
                  <a:gd name="T24" fmla="*/ 78 w 1224"/>
                  <a:gd name="T25" fmla="*/ 636 h 1131"/>
                  <a:gd name="T26" fmla="*/ 0 w 1224"/>
                  <a:gd name="T27" fmla="*/ 708 h 1131"/>
                  <a:gd name="T28" fmla="*/ 61 w 1224"/>
                  <a:gd name="T29" fmla="*/ 918 h 1131"/>
                  <a:gd name="T30" fmla="*/ 132 w 1224"/>
                  <a:gd name="T31" fmla="*/ 907 h 1131"/>
                  <a:gd name="T32" fmla="*/ 84 w 1224"/>
                  <a:gd name="T33" fmla="*/ 960 h 1131"/>
                  <a:gd name="T34" fmla="*/ 187 w 1224"/>
                  <a:gd name="T35" fmla="*/ 1050 h 1131"/>
                  <a:gd name="T36" fmla="*/ 249 w 1224"/>
                  <a:gd name="T37" fmla="*/ 1075 h 1131"/>
                  <a:gd name="T38" fmla="*/ 304 w 1224"/>
                  <a:gd name="T39" fmla="*/ 1040 h 1131"/>
                  <a:gd name="T40" fmla="*/ 316 w 1224"/>
                  <a:gd name="T41" fmla="*/ 1131 h 1131"/>
                  <a:gd name="T42" fmla="*/ 516 w 1224"/>
                  <a:gd name="T43" fmla="*/ 1075 h 1131"/>
                  <a:gd name="T44" fmla="*/ 577 w 1224"/>
                  <a:gd name="T45" fmla="*/ 1126 h 1131"/>
                  <a:gd name="T46" fmla="*/ 749 w 1224"/>
                  <a:gd name="T47" fmla="*/ 1000 h 1131"/>
                  <a:gd name="T48" fmla="*/ 891 w 1224"/>
                  <a:gd name="T49" fmla="*/ 982 h 1131"/>
                  <a:gd name="T50" fmla="*/ 872 w 1224"/>
                  <a:gd name="T51" fmla="*/ 773 h 1131"/>
                  <a:gd name="T52" fmla="*/ 1048 w 1224"/>
                  <a:gd name="T53" fmla="*/ 658 h 1131"/>
                  <a:gd name="T54" fmla="*/ 1184 w 1224"/>
                  <a:gd name="T55" fmla="*/ 627 h 1131"/>
                  <a:gd name="T56" fmla="*/ 1223 w 1224"/>
                  <a:gd name="T57" fmla="*/ 592 h 1131"/>
                  <a:gd name="T58" fmla="*/ 1224 w 1224"/>
                  <a:gd name="T59" fmla="*/ 592 h 1131"/>
                  <a:gd name="T60" fmla="*/ 1148 w 1224"/>
                  <a:gd name="T61" fmla="*/ 476 h 1131"/>
                  <a:gd name="T62" fmla="*/ 1189 w 1224"/>
                  <a:gd name="T63" fmla="*/ 344 h 1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24" h="1131">
                    <a:moveTo>
                      <a:pt x="1189" y="344"/>
                    </a:moveTo>
                    <a:lnTo>
                      <a:pt x="1100" y="207"/>
                    </a:lnTo>
                    <a:lnTo>
                      <a:pt x="1078" y="81"/>
                    </a:lnTo>
                    <a:lnTo>
                      <a:pt x="923" y="78"/>
                    </a:lnTo>
                    <a:lnTo>
                      <a:pt x="802" y="139"/>
                    </a:lnTo>
                    <a:lnTo>
                      <a:pt x="647" y="0"/>
                    </a:lnTo>
                    <a:lnTo>
                      <a:pt x="462" y="17"/>
                    </a:lnTo>
                    <a:lnTo>
                      <a:pt x="446" y="132"/>
                    </a:lnTo>
                    <a:lnTo>
                      <a:pt x="414" y="255"/>
                    </a:lnTo>
                    <a:lnTo>
                      <a:pt x="310" y="328"/>
                    </a:lnTo>
                    <a:lnTo>
                      <a:pt x="324" y="410"/>
                    </a:lnTo>
                    <a:lnTo>
                      <a:pt x="185" y="489"/>
                    </a:lnTo>
                    <a:lnTo>
                      <a:pt x="78" y="636"/>
                    </a:lnTo>
                    <a:lnTo>
                      <a:pt x="0" y="708"/>
                    </a:lnTo>
                    <a:lnTo>
                      <a:pt x="61" y="918"/>
                    </a:lnTo>
                    <a:lnTo>
                      <a:pt x="132" y="907"/>
                    </a:lnTo>
                    <a:lnTo>
                      <a:pt x="84" y="960"/>
                    </a:lnTo>
                    <a:lnTo>
                      <a:pt x="187" y="1050"/>
                    </a:lnTo>
                    <a:lnTo>
                      <a:pt x="249" y="1075"/>
                    </a:lnTo>
                    <a:lnTo>
                      <a:pt x="304" y="1040"/>
                    </a:lnTo>
                    <a:lnTo>
                      <a:pt x="316" y="1131"/>
                    </a:lnTo>
                    <a:lnTo>
                      <a:pt x="516" y="1075"/>
                    </a:lnTo>
                    <a:lnTo>
                      <a:pt x="577" y="1126"/>
                    </a:lnTo>
                    <a:lnTo>
                      <a:pt x="749" y="1000"/>
                    </a:lnTo>
                    <a:lnTo>
                      <a:pt x="891" y="982"/>
                    </a:lnTo>
                    <a:lnTo>
                      <a:pt x="872" y="773"/>
                    </a:lnTo>
                    <a:lnTo>
                      <a:pt x="1048" y="658"/>
                    </a:lnTo>
                    <a:lnTo>
                      <a:pt x="1184" y="627"/>
                    </a:lnTo>
                    <a:lnTo>
                      <a:pt x="1223" y="592"/>
                    </a:lnTo>
                    <a:lnTo>
                      <a:pt x="1224" y="592"/>
                    </a:lnTo>
                    <a:lnTo>
                      <a:pt x="1148" y="476"/>
                    </a:lnTo>
                    <a:lnTo>
                      <a:pt x="1189" y="344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7" name="Freeform 61">
                <a:extLst>
                  <a:ext uri="{FF2B5EF4-FFF2-40B4-BE49-F238E27FC236}">
                    <a16:creationId xmlns:a16="http://schemas.microsoft.com/office/drawing/2014/main" id="{EE087C61-7E0C-4336-BC12-255FB7FB10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2" y="2898"/>
                <a:ext cx="540" cy="586"/>
              </a:xfrm>
              <a:custGeom>
                <a:avLst/>
                <a:gdLst>
                  <a:gd name="T0" fmla="*/ 1086 w 1620"/>
                  <a:gd name="T1" fmla="*/ 225 h 1757"/>
                  <a:gd name="T2" fmla="*/ 1030 w 1620"/>
                  <a:gd name="T3" fmla="*/ 189 h 1757"/>
                  <a:gd name="T4" fmla="*/ 1002 w 1620"/>
                  <a:gd name="T5" fmla="*/ 91 h 1757"/>
                  <a:gd name="T6" fmla="*/ 882 w 1620"/>
                  <a:gd name="T7" fmla="*/ 0 h 1757"/>
                  <a:gd name="T8" fmla="*/ 773 w 1620"/>
                  <a:gd name="T9" fmla="*/ 97 h 1757"/>
                  <a:gd name="T10" fmla="*/ 704 w 1620"/>
                  <a:gd name="T11" fmla="*/ 305 h 1757"/>
                  <a:gd name="T12" fmla="*/ 617 w 1620"/>
                  <a:gd name="T13" fmla="*/ 416 h 1757"/>
                  <a:gd name="T14" fmla="*/ 471 w 1620"/>
                  <a:gd name="T15" fmla="*/ 381 h 1757"/>
                  <a:gd name="T16" fmla="*/ 352 w 1620"/>
                  <a:gd name="T17" fmla="*/ 455 h 1757"/>
                  <a:gd name="T18" fmla="*/ 351 w 1620"/>
                  <a:gd name="T19" fmla="*/ 455 h 1757"/>
                  <a:gd name="T20" fmla="*/ 312 w 1620"/>
                  <a:gd name="T21" fmla="*/ 490 h 1757"/>
                  <a:gd name="T22" fmla="*/ 176 w 1620"/>
                  <a:gd name="T23" fmla="*/ 521 h 1757"/>
                  <a:gd name="T24" fmla="*/ 0 w 1620"/>
                  <a:gd name="T25" fmla="*/ 636 h 1757"/>
                  <a:gd name="T26" fmla="*/ 19 w 1620"/>
                  <a:gd name="T27" fmla="*/ 845 h 1757"/>
                  <a:gd name="T28" fmla="*/ 20 w 1620"/>
                  <a:gd name="T29" fmla="*/ 845 h 1757"/>
                  <a:gd name="T30" fmla="*/ 11 w 1620"/>
                  <a:gd name="T31" fmla="*/ 912 h 1757"/>
                  <a:gd name="T32" fmla="*/ 81 w 1620"/>
                  <a:gd name="T33" fmla="*/ 977 h 1757"/>
                  <a:gd name="T34" fmla="*/ 28 w 1620"/>
                  <a:gd name="T35" fmla="*/ 1032 h 1757"/>
                  <a:gd name="T36" fmla="*/ 128 w 1620"/>
                  <a:gd name="T37" fmla="*/ 1113 h 1757"/>
                  <a:gd name="T38" fmla="*/ 268 w 1620"/>
                  <a:gd name="T39" fmla="*/ 1049 h 1757"/>
                  <a:gd name="T40" fmla="*/ 504 w 1620"/>
                  <a:gd name="T41" fmla="*/ 1182 h 1757"/>
                  <a:gd name="T42" fmla="*/ 615 w 1620"/>
                  <a:gd name="T43" fmla="*/ 1280 h 1757"/>
                  <a:gd name="T44" fmla="*/ 713 w 1620"/>
                  <a:gd name="T45" fmla="*/ 1545 h 1757"/>
                  <a:gd name="T46" fmla="*/ 811 w 1620"/>
                  <a:gd name="T47" fmla="*/ 1661 h 1757"/>
                  <a:gd name="T48" fmla="*/ 1066 w 1620"/>
                  <a:gd name="T49" fmla="*/ 1691 h 1757"/>
                  <a:gd name="T50" fmla="*/ 1096 w 1620"/>
                  <a:gd name="T51" fmla="*/ 1755 h 1757"/>
                  <a:gd name="T52" fmla="*/ 1226 w 1620"/>
                  <a:gd name="T53" fmla="*/ 1757 h 1757"/>
                  <a:gd name="T54" fmla="*/ 1229 w 1620"/>
                  <a:gd name="T55" fmla="*/ 1556 h 1757"/>
                  <a:gd name="T56" fmla="*/ 1373 w 1620"/>
                  <a:gd name="T57" fmla="*/ 1586 h 1757"/>
                  <a:gd name="T58" fmla="*/ 1442 w 1620"/>
                  <a:gd name="T59" fmla="*/ 1463 h 1757"/>
                  <a:gd name="T60" fmla="*/ 1528 w 1620"/>
                  <a:gd name="T61" fmla="*/ 1440 h 1757"/>
                  <a:gd name="T62" fmla="*/ 1520 w 1620"/>
                  <a:gd name="T63" fmla="*/ 1407 h 1757"/>
                  <a:gd name="T64" fmla="*/ 1620 w 1620"/>
                  <a:gd name="T65" fmla="*/ 1287 h 1757"/>
                  <a:gd name="T66" fmla="*/ 1427 w 1620"/>
                  <a:gd name="T67" fmla="*/ 1191 h 1757"/>
                  <a:gd name="T68" fmla="*/ 1490 w 1620"/>
                  <a:gd name="T69" fmla="*/ 1166 h 1757"/>
                  <a:gd name="T70" fmla="*/ 1537 w 1620"/>
                  <a:gd name="T71" fmla="*/ 1078 h 1757"/>
                  <a:gd name="T72" fmla="*/ 1321 w 1620"/>
                  <a:gd name="T73" fmla="*/ 974 h 1757"/>
                  <a:gd name="T74" fmla="*/ 1286 w 1620"/>
                  <a:gd name="T75" fmla="*/ 918 h 1757"/>
                  <a:gd name="T76" fmla="*/ 1298 w 1620"/>
                  <a:gd name="T77" fmla="*/ 719 h 1757"/>
                  <a:gd name="T78" fmla="*/ 1232 w 1620"/>
                  <a:gd name="T79" fmla="*/ 517 h 1757"/>
                  <a:gd name="T80" fmla="*/ 1134 w 1620"/>
                  <a:gd name="T81" fmla="*/ 413 h 1757"/>
                  <a:gd name="T82" fmla="*/ 1134 w 1620"/>
                  <a:gd name="T83" fmla="*/ 412 h 1757"/>
                  <a:gd name="T84" fmla="*/ 1074 w 1620"/>
                  <a:gd name="T85" fmla="*/ 293 h 1757"/>
                  <a:gd name="T86" fmla="*/ 1086 w 1620"/>
                  <a:gd name="T87" fmla="*/ 225 h 1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620" h="1757">
                    <a:moveTo>
                      <a:pt x="1086" y="225"/>
                    </a:moveTo>
                    <a:lnTo>
                      <a:pt x="1030" y="189"/>
                    </a:lnTo>
                    <a:lnTo>
                      <a:pt x="1002" y="91"/>
                    </a:lnTo>
                    <a:lnTo>
                      <a:pt x="882" y="0"/>
                    </a:lnTo>
                    <a:lnTo>
                      <a:pt x="773" y="97"/>
                    </a:lnTo>
                    <a:lnTo>
                      <a:pt x="704" y="305"/>
                    </a:lnTo>
                    <a:lnTo>
                      <a:pt x="617" y="416"/>
                    </a:lnTo>
                    <a:lnTo>
                      <a:pt x="471" y="381"/>
                    </a:lnTo>
                    <a:lnTo>
                      <a:pt x="352" y="455"/>
                    </a:lnTo>
                    <a:lnTo>
                      <a:pt x="351" y="455"/>
                    </a:lnTo>
                    <a:lnTo>
                      <a:pt x="312" y="490"/>
                    </a:lnTo>
                    <a:lnTo>
                      <a:pt x="176" y="521"/>
                    </a:lnTo>
                    <a:lnTo>
                      <a:pt x="0" y="636"/>
                    </a:lnTo>
                    <a:lnTo>
                      <a:pt x="19" y="845"/>
                    </a:lnTo>
                    <a:lnTo>
                      <a:pt x="20" y="845"/>
                    </a:lnTo>
                    <a:lnTo>
                      <a:pt x="11" y="912"/>
                    </a:lnTo>
                    <a:lnTo>
                      <a:pt x="81" y="977"/>
                    </a:lnTo>
                    <a:lnTo>
                      <a:pt x="28" y="1032"/>
                    </a:lnTo>
                    <a:lnTo>
                      <a:pt x="128" y="1113"/>
                    </a:lnTo>
                    <a:lnTo>
                      <a:pt x="268" y="1049"/>
                    </a:lnTo>
                    <a:lnTo>
                      <a:pt x="504" y="1182"/>
                    </a:lnTo>
                    <a:lnTo>
                      <a:pt x="615" y="1280"/>
                    </a:lnTo>
                    <a:lnTo>
                      <a:pt x="713" y="1545"/>
                    </a:lnTo>
                    <a:lnTo>
                      <a:pt x="811" y="1661"/>
                    </a:lnTo>
                    <a:lnTo>
                      <a:pt x="1066" y="1691"/>
                    </a:lnTo>
                    <a:lnTo>
                      <a:pt x="1096" y="1755"/>
                    </a:lnTo>
                    <a:lnTo>
                      <a:pt x="1226" y="1757"/>
                    </a:lnTo>
                    <a:lnTo>
                      <a:pt x="1229" y="1556"/>
                    </a:lnTo>
                    <a:lnTo>
                      <a:pt x="1373" y="1586"/>
                    </a:lnTo>
                    <a:lnTo>
                      <a:pt x="1442" y="1463"/>
                    </a:lnTo>
                    <a:lnTo>
                      <a:pt x="1528" y="1440"/>
                    </a:lnTo>
                    <a:lnTo>
                      <a:pt x="1520" y="1407"/>
                    </a:lnTo>
                    <a:lnTo>
                      <a:pt x="1620" y="1287"/>
                    </a:lnTo>
                    <a:lnTo>
                      <a:pt x="1427" y="1191"/>
                    </a:lnTo>
                    <a:lnTo>
                      <a:pt x="1490" y="1166"/>
                    </a:lnTo>
                    <a:lnTo>
                      <a:pt x="1537" y="1078"/>
                    </a:lnTo>
                    <a:lnTo>
                      <a:pt x="1321" y="974"/>
                    </a:lnTo>
                    <a:lnTo>
                      <a:pt x="1286" y="918"/>
                    </a:lnTo>
                    <a:lnTo>
                      <a:pt x="1298" y="719"/>
                    </a:lnTo>
                    <a:lnTo>
                      <a:pt x="1232" y="517"/>
                    </a:lnTo>
                    <a:lnTo>
                      <a:pt x="1134" y="413"/>
                    </a:lnTo>
                    <a:lnTo>
                      <a:pt x="1134" y="412"/>
                    </a:lnTo>
                    <a:lnTo>
                      <a:pt x="1074" y="293"/>
                    </a:lnTo>
                    <a:lnTo>
                      <a:pt x="1086" y="225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8" name="Freeform 62">
                <a:extLst>
                  <a:ext uri="{FF2B5EF4-FFF2-40B4-BE49-F238E27FC236}">
                    <a16:creationId xmlns:a16="http://schemas.microsoft.com/office/drawing/2014/main" id="{36B77228-2A34-4315-A66C-E2413E6F8A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8" y="2676"/>
                <a:ext cx="459" cy="309"/>
              </a:xfrm>
              <a:custGeom>
                <a:avLst/>
                <a:gdLst>
                  <a:gd name="T0" fmla="*/ 791 w 1379"/>
                  <a:gd name="T1" fmla="*/ 58 h 927"/>
                  <a:gd name="T2" fmla="*/ 536 w 1379"/>
                  <a:gd name="T3" fmla="*/ 75 h 927"/>
                  <a:gd name="T4" fmla="*/ 415 w 1379"/>
                  <a:gd name="T5" fmla="*/ 1 h 927"/>
                  <a:gd name="T6" fmla="*/ 219 w 1379"/>
                  <a:gd name="T7" fmla="*/ 0 h 927"/>
                  <a:gd name="T8" fmla="*/ 0 w 1379"/>
                  <a:gd name="T9" fmla="*/ 73 h 927"/>
                  <a:gd name="T10" fmla="*/ 0 w 1379"/>
                  <a:gd name="T11" fmla="*/ 164 h 927"/>
                  <a:gd name="T12" fmla="*/ 126 w 1379"/>
                  <a:gd name="T13" fmla="*/ 198 h 927"/>
                  <a:gd name="T14" fmla="*/ 201 w 1379"/>
                  <a:gd name="T15" fmla="*/ 398 h 927"/>
                  <a:gd name="T16" fmla="*/ 262 w 1379"/>
                  <a:gd name="T17" fmla="*/ 424 h 927"/>
                  <a:gd name="T18" fmla="*/ 184 w 1379"/>
                  <a:gd name="T19" fmla="*/ 429 h 927"/>
                  <a:gd name="T20" fmla="*/ 264 w 1379"/>
                  <a:gd name="T21" fmla="*/ 613 h 927"/>
                  <a:gd name="T22" fmla="*/ 316 w 1379"/>
                  <a:gd name="T23" fmla="*/ 651 h 927"/>
                  <a:gd name="T24" fmla="*/ 350 w 1379"/>
                  <a:gd name="T25" fmla="*/ 781 h 927"/>
                  <a:gd name="T26" fmla="*/ 498 w 1379"/>
                  <a:gd name="T27" fmla="*/ 810 h 927"/>
                  <a:gd name="T28" fmla="*/ 501 w 1379"/>
                  <a:gd name="T29" fmla="*/ 745 h 927"/>
                  <a:gd name="T30" fmla="*/ 567 w 1379"/>
                  <a:gd name="T31" fmla="*/ 750 h 927"/>
                  <a:gd name="T32" fmla="*/ 773 w 1379"/>
                  <a:gd name="T33" fmla="*/ 927 h 927"/>
                  <a:gd name="T34" fmla="*/ 929 w 1379"/>
                  <a:gd name="T35" fmla="*/ 779 h 927"/>
                  <a:gd name="T36" fmla="*/ 1064 w 1379"/>
                  <a:gd name="T37" fmla="*/ 737 h 927"/>
                  <a:gd name="T38" fmla="*/ 1141 w 1379"/>
                  <a:gd name="T39" fmla="*/ 601 h 927"/>
                  <a:gd name="T40" fmla="*/ 1220 w 1379"/>
                  <a:gd name="T41" fmla="*/ 592 h 927"/>
                  <a:gd name="T42" fmla="*/ 1205 w 1379"/>
                  <a:gd name="T43" fmla="*/ 527 h 927"/>
                  <a:gd name="T44" fmla="*/ 1264 w 1379"/>
                  <a:gd name="T45" fmla="*/ 475 h 927"/>
                  <a:gd name="T46" fmla="*/ 1299 w 1379"/>
                  <a:gd name="T47" fmla="*/ 355 h 927"/>
                  <a:gd name="T48" fmla="*/ 1359 w 1379"/>
                  <a:gd name="T49" fmla="*/ 383 h 927"/>
                  <a:gd name="T50" fmla="*/ 1359 w 1379"/>
                  <a:gd name="T51" fmla="*/ 312 h 927"/>
                  <a:gd name="T52" fmla="*/ 1379 w 1379"/>
                  <a:gd name="T53" fmla="*/ 217 h 927"/>
                  <a:gd name="T54" fmla="*/ 1329 w 1379"/>
                  <a:gd name="T55" fmla="*/ 163 h 927"/>
                  <a:gd name="T56" fmla="*/ 1268 w 1379"/>
                  <a:gd name="T57" fmla="*/ 186 h 927"/>
                  <a:gd name="T58" fmla="*/ 1253 w 1379"/>
                  <a:gd name="T59" fmla="*/ 59 h 927"/>
                  <a:gd name="T60" fmla="*/ 1115 w 1379"/>
                  <a:gd name="T61" fmla="*/ 8 h 927"/>
                  <a:gd name="T62" fmla="*/ 971 w 1379"/>
                  <a:gd name="T63" fmla="*/ 76 h 927"/>
                  <a:gd name="T64" fmla="*/ 907 w 1379"/>
                  <a:gd name="T65" fmla="*/ 86 h 927"/>
                  <a:gd name="T66" fmla="*/ 854 w 1379"/>
                  <a:gd name="T67" fmla="*/ 40 h 927"/>
                  <a:gd name="T68" fmla="*/ 791 w 1379"/>
                  <a:gd name="T69" fmla="*/ 58 h 9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379" h="927">
                    <a:moveTo>
                      <a:pt x="791" y="58"/>
                    </a:moveTo>
                    <a:lnTo>
                      <a:pt x="536" y="75"/>
                    </a:lnTo>
                    <a:lnTo>
                      <a:pt x="415" y="1"/>
                    </a:lnTo>
                    <a:lnTo>
                      <a:pt x="219" y="0"/>
                    </a:lnTo>
                    <a:lnTo>
                      <a:pt x="0" y="73"/>
                    </a:lnTo>
                    <a:lnTo>
                      <a:pt x="0" y="164"/>
                    </a:lnTo>
                    <a:lnTo>
                      <a:pt x="126" y="198"/>
                    </a:lnTo>
                    <a:lnTo>
                      <a:pt x="201" y="398"/>
                    </a:lnTo>
                    <a:lnTo>
                      <a:pt x="262" y="424"/>
                    </a:lnTo>
                    <a:lnTo>
                      <a:pt x="184" y="429"/>
                    </a:lnTo>
                    <a:lnTo>
                      <a:pt x="264" y="613"/>
                    </a:lnTo>
                    <a:lnTo>
                      <a:pt x="316" y="651"/>
                    </a:lnTo>
                    <a:lnTo>
                      <a:pt x="350" y="781"/>
                    </a:lnTo>
                    <a:lnTo>
                      <a:pt x="498" y="810"/>
                    </a:lnTo>
                    <a:lnTo>
                      <a:pt x="501" y="745"/>
                    </a:lnTo>
                    <a:lnTo>
                      <a:pt x="567" y="750"/>
                    </a:lnTo>
                    <a:lnTo>
                      <a:pt x="773" y="927"/>
                    </a:lnTo>
                    <a:lnTo>
                      <a:pt x="929" y="779"/>
                    </a:lnTo>
                    <a:lnTo>
                      <a:pt x="1064" y="737"/>
                    </a:lnTo>
                    <a:lnTo>
                      <a:pt x="1141" y="601"/>
                    </a:lnTo>
                    <a:lnTo>
                      <a:pt x="1220" y="592"/>
                    </a:lnTo>
                    <a:lnTo>
                      <a:pt x="1205" y="527"/>
                    </a:lnTo>
                    <a:lnTo>
                      <a:pt x="1264" y="475"/>
                    </a:lnTo>
                    <a:lnTo>
                      <a:pt x="1299" y="355"/>
                    </a:lnTo>
                    <a:lnTo>
                      <a:pt x="1359" y="383"/>
                    </a:lnTo>
                    <a:lnTo>
                      <a:pt x="1359" y="312"/>
                    </a:lnTo>
                    <a:lnTo>
                      <a:pt x="1379" y="217"/>
                    </a:lnTo>
                    <a:lnTo>
                      <a:pt x="1329" y="163"/>
                    </a:lnTo>
                    <a:lnTo>
                      <a:pt x="1268" y="186"/>
                    </a:lnTo>
                    <a:lnTo>
                      <a:pt x="1253" y="59"/>
                    </a:lnTo>
                    <a:lnTo>
                      <a:pt x="1115" y="8"/>
                    </a:lnTo>
                    <a:lnTo>
                      <a:pt x="971" y="76"/>
                    </a:lnTo>
                    <a:lnTo>
                      <a:pt x="907" y="86"/>
                    </a:lnTo>
                    <a:lnTo>
                      <a:pt x="854" y="40"/>
                    </a:lnTo>
                    <a:lnTo>
                      <a:pt x="791" y="5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99" name="Freeform 63">
                <a:extLst>
                  <a:ext uri="{FF2B5EF4-FFF2-40B4-BE49-F238E27FC236}">
                    <a16:creationId xmlns:a16="http://schemas.microsoft.com/office/drawing/2014/main" id="{3D1D7A5B-64E0-4628-859F-1256D600C3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0" y="2880"/>
                <a:ext cx="344" cy="403"/>
              </a:xfrm>
              <a:custGeom>
                <a:avLst/>
                <a:gdLst>
                  <a:gd name="T0" fmla="*/ 199 w 1033"/>
                  <a:gd name="T1" fmla="*/ 152 h 1210"/>
                  <a:gd name="T2" fmla="*/ 159 w 1033"/>
                  <a:gd name="T3" fmla="*/ 101 h 1210"/>
                  <a:gd name="T4" fmla="*/ 0 w 1033"/>
                  <a:gd name="T5" fmla="*/ 466 h 1210"/>
                  <a:gd name="T6" fmla="*/ 0 w 1033"/>
                  <a:gd name="T7" fmla="*/ 467 h 1210"/>
                  <a:gd name="T8" fmla="*/ 98 w 1033"/>
                  <a:gd name="T9" fmla="*/ 571 h 1210"/>
                  <a:gd name="T10" fmla="*/ 164 w 1033"/>
                  <a:gd name="T11" fmla="*/ 773 h 1210"/>
                  <a:gd name="T12" fmla="*/ 152 w 1033"/>
                  <a:gd name="T13" fmla="*/ 972 h 1210"/>
                  <a:gd name="T14" fmla="*/ 187 w 1033"/>
                  <a:gd name="T15" fmla="*/ 1028 h 1210"/>
                  <a:gd name="T16" fmla="*/ 403 w 1033"/>
                  <a:gd name="T17" fmla="*/ 1132 h 1210"/>
                  <a:gd name="T18" fmla="*/ 583 w 1033"/>
                  <a:gd name="T19" fmla="*/ 1210 h 1210"/>
                  <a:gd name="T20" fmla="*/ 671 w 1033"/>
                  <a:gd name="T21" fmla="*/ 1198 h 1210"/>
                  <a:gd name="T22" fmla="*/ 675 w 1033"/>
                  <a:gd name="T23" fmla="*/ 1121 h 1210"/>
                  <a:gd name="T24" fmla="*/ 875 w 1033"/>
                  <a:gd name="T25" fmla="*/ 1172 h 1210"/>
                  <a:gd name="T26" fmla="*/ 1019 w 1033"/>
                  <a:gd name="T27" fmla="*/ 1132 h 1210"/>
                  <a:gd name="T28" fmla="*/ 988 w 1033"/>
                  <a:gd name="T29" fmla="*/ 1063 h 1210"/>
                  <a:gd name="T30" fmla="*/ 1015 w 1033"/>
                  <a:gd name="T31" fmla="*/ 995 h 1210"/>
                  <a:gd name="T32" fmla="*/ 924 w 1033"/>
                  <a:gd name="T33" fmla="*/ 819 h 1210"/>
                  <a:gd name="T34" fmla="*/ 1007 w 1033"/>
                  <a:gd name="T35" fmla="*/ 760 h 1210"/>
                  <a:gd name="T36" fmla="*/ 1033 w 1033"/>
                  <a:gd name="T37" fmla="*/ 713 h 1210"/>
                  <a:gd name="T38" fmla="*/ 936 w 1033"/>
                  <a:gd name="T39" fmla="*/ 522 h 1210"/>
                  <a:gd name="T40" fmla="*/ 887 w 1033"/>
                  <a:gd name="T41" fmla="*/ 314 h 1210"/>
                  <a:gd name="T42" fmla="*/ 681 w 1033"/>
                  <a:gd name="T43" fmla="*/ 137 h 1210"/>
                  <a:gd name="T44" fmla="*/ 615 w 1033"/>
                  <a:gd name="T45" fmla="*/ 132 h 1210"/>
                  <a:gd name="T46" fmla="*/ 612 w 1033"/>
                  <a:gd name="T47" fmla="*/ 197 h 1210"/>
                  <a:gd name="T48" fmla="*/ 464 w 1033"/>
                  <a:gd name="T49" fmla="*/ 168 h 1210"/>
                  <a:gd name="T50" fmla="*/ 430 w 1033"/>
                  <a:gd name="T51" fmla="*/ 38 h 1210"/>
                  <a:gd name="T52" fmla="*/ 378 w 1033"/>
                  <a:gd name="T53" fmla="*/ 0 h 1210"/>
                  <a:gd name="T54" fmla="*/ 354 w 1033"/>
                  <a:gd name="T55" fmla="*/ 23 h 1210"/>
                  <a:gd name="T56" fmla="*/ 199 w 1033"/>
                  <a:gd name="T57" fmla="*/ 152 h 1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33" h="1210">
                    <a:moveTo>
                      <a:pt x="199" y="152"/>
                    </a:moveTo>
                    <a:lnTo>
                      <a:pt x="159" y="101"/>
                    </a:lnTo>
                    <a:lnTo>
                      <a:pt x="0" y="466"/>
                    </a:lnTo>
                    <a:lnTo>
                      <a:pt x="0" y="467"/>
                    </a:lnTo>
                    <a:lnTo>
                      <a:pt x="98" y="571"/>
                    </a:lnTo>
                    <a:lnTo>
                      <a:pt x="164" y="773"/>
                    </a:lnTo>
                    <a:lnTo>
                      <a:pt x="152" y="972"/>
                    </a:lnTo>
                    <a:lnTo>
                      <a:pt x="187" y="1028"/>
                    </a:lnTo>
                    <a:lnTo>
                      <a:pt x="403" y="1132"/>
                    </a:lnTo>
                    <a:lnTo>
                      <a:pt x="583" y="1210"/>
                    </a:lnTo>
                    <a:lnTo>
                      <a:pt x="671" y="1198"/>
                    </a:lnTo>
                    <a:lnTo>
                      <a:pt x="675" y="1121"/>
                    </a:lnTo>
                    <a:lnTo>
                      <a:pt x="875" y="1172"/>
                    </a:lnTo>
                    <a:lnTo>
                      <a:pt x="1019" y="1132"/>
                    </a:lnTo>
                    <a:lnTo>
                      <a:pt x="988" y="1063"/>
                    </a:lnTo>
                    <a:lnTo>
                      <a:pt x="1015" y="995"/>
                    </a:lnTo>
                    <a:lnTo>
                      <a:pt x="924" y="819"/>
                    </a:lnTo>
                    <a:lnTo>
                      <a:pt x="1007" y="760"/>
                    </a:lnTo>
                    <a:lnTo>
                      <a:pt x="1033" y="713"/>
                    </a:lnTo>
                    <a:lnTo>
                      <a:pt x="936" y="522"/>
                    </a:lnTo>
                    <a:lnTo>
                      <a:pt x="887" y="314"/>
                    </a:lnTo>
                    <a:lnTo>
                      <a:pt x="681" y="137"/>
                    </a:lnTo>
                    <a:lnTo>
                      <a:pt x="615" y="132"/>
                    </a:lnTo>
                    <a:lnTo>
                      <a:pt x="612" y="197"/>
                    </a:lnTo>
                    <a:lnTo>
                      <a:pt x="464" y="168"/>
                    </a:lnTo>
                    <a:lnTo>
                      <a:pt x="430" y="38"/>
                    </a:lnTo>
                    <a:lnTo>
                      <a:pt x="378" y="0"/>
                    </a:lnTo>
                    <a:lnTo>
                      <a:pt x="354" y="23"/>
                    </a:lnTo>
                    <a:lnTo>
                      <a:pt x="199" y="152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0" name="Freeform 64">
                <a:extLst>
                  <a:ext uri="{FF2B5EF4-FFF2-40B4-BE49-F238E27FC236}">
                    <a16:creationId xmlns:a16="http://schemas.microsoft.com/office/drawing/2014/main" id="{CC3C4E97-385D-4778-AE9D-BD9C0E12CC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6" y="2441"/>
                <a:ext cx="542" cy="540"/>
              </a:xfrm>
              <a:custGeom>
                <a:avLst/>
                <a:gdLst>
                  <a:gd name="T0" fmla="*/ 275 w 1627"/>
                  <a:gd name="T1" fmla="*/ 364 h 1622"/>
                  <a:gd name="T2" fmla="*/ 117 w 1627"/>
                  <a:gd name="T3" fmla="*/ 398 h 1622"/>
                  <a:gd name="T4" fmla="*/ 60 w 1627"/>
                  <a:gd name="T5" fmla="*/ 455 h 1622"/>
                  <a:gd name="T6" fmla="*/ 102 w 1627"/>
                  <a:gd name="T7" fmla="*/ 513 h 1622"/>
                  <a:gd name="T8" fmla="*/ 1 w 1627"/>
                  <a:gd name="T9" fmla="*/ 603 h 1622"/>
                  <a:gd name="T10" fmla="*/ 0 w 1627"/>
                  <a:gd name="T11" fmla="*/ 603 h 1622"/>
                  <a:gd name="T12" fmla="*/ 4 w 1627"/>
                  <a:gd name="T13" fmla="*/ 628 h 1622"/>
                  <a:gd name="T14" fmla="*/ 4 w 1627"/>
                  <a:gd name="T15" fmla="*/ 730 h 1622"/>
                  <a:gd name="T16" fmla="*/ 50 w 1627"/>
                  <a:gd name="T17" fmla="*/ 825 h 1622"/>
                  <a:gd name="T18" fmla="*/ 257 w 1627"/>
                  <a:gd name="T19" fmla="*/ 755 h 1622"/>
                  <a:gd name="T20" fmla="*/ 370 w 1627"/>
                  <a:gd name="T21" fmla="*/ 816 h 1622"/>
                  <a:gd name="T22" fmla="*/ 445 w 1627"/>
                  <a:gd name="T23" fmla="*/ 996 h 1622"/>
                  <a:gd name="T24" fmla="*/ 421 w 1627"/>
                  <a:gd name="T25" fmla="*/ 1140 h 1622"/>
                  <a:gd name="T26" fmla="*/ 481 w 1627"/>
                  <a:gd name="T27" fmla="*/ 1117 h 1622"/>
                  <a:gd name="T28" fmla="*/ 671 w 1627"/>
                  <a:gd name="T29" fmla="*/ 1160 h 1622"/>
                  <a:gd name="T30" fmla="*/ 739 w 1627"/>
                  <a:gd name="T31" fmla="*/ 1122 h 1622"/>
                  <a:gd name="T32" fmla="*/ 760 w 1627"/>
                  <a:gd name="T33" fmla="*/ 1524 h 1622"/>
                  <a:gd name="T34" fmla="*/ 829 w 1627"/>
                  <a:gd name="T35" fmla="*/ 1512 h 1622"/>
                  <a:gd name="T36" fmla="*/ 952 w 1627"/>
                  <a:gd name="T37" fmla="*/ 1603 h 1622"/>
                  <a:gd name="T38" fmla="*/ 1087 w 1627"/>
                  <a:gd name="T39" fmla="*/ 1622 h 1622"/>
                  <a:gd name="T40" fmla="*/ 1109 w 1627"/>
                  <a:gd name="T41" fmla="*/ 1551 h 1622"/>
                  <a:gd name="T42" fmla="*/ 1236 w 1627"/>
                  <a:gd name="T43" fmla="*/ 1523 h 1622"/>
                  <a:gd name="T44" fmla="*/ 1256 w 1627"/>
                  <a:gd name="T45" fmla="*/ 1459 h 1622"/>
                  <a:gd name="T46" fmla="*/ 1546 w 1627"/>
                  <a:gd name="T47" fmla="*/ 1370 h 1622"/>
                  <a:gd name="T48" fmla="*/ 1617 w 1627"/>
                  <a:gd name="T49" fmla="*/ 1396 h 1622"/>
                  <a:gd name="T50" fmla="*/ 1627 w 1627"/>
                  <a:gd name="T51" fmla="*/ 1261 h 1622"/>
                  <a:gd name="T52" fmla="*/ 1525 w 1627"/>
                  <a:gd name="T53" fmla="*/ 1190 h 1622"/>
                  <a:gd name="T54" fmla="*/ 1485 w 1627"/>
                  <a:gd name="T55" fmla="*/ 1095 h 1622"/>
                  <a:gd name="T56" fmla="*/ 1521 w 1627"/>
                  <a:gd name="T57" fmla="*/ 1006 h 1622"/>
                  <a:gd name="T58" fmla="*/ 1402 w 1627"/>
                  <a:gd name="T59" fmla="*/ 972 h 1622"/>
                  <a:gd name="T60" fmla="*/ 1378 w 1627"/>
                  <a:gd name="T61" fmla="*/ 848 h 1622"/>
                  <a:gd name="T62" fmla="*/ 1431 w 1627"/>
                  <a:gd name="T63" fmla="*/ 723 h 1622"/>
                  <a:gd name="T64" fmla="*/ 1370 w 1627"/>
                  <a:gd name="T65" fmla="*/ 578 h 1622"/>
                  <a:gd name="T66" fmla="*/ 1153 w 1627"/>
                  <a:gd name="T67" fmla="*/ 530 h 1622"/>
                  <a:gd name="T68" fmla="*/ 1146 w 1627"/>
                  <a:gd name="T69" fmla="*/ 593 h 1622"/>
                  <a:gd name="T70" fmla="*/ 1003 w 1627"/>
                  <a:gd name="T71" fmla="*/ 590 h 1622"/>
                  <a:gd name="T72" fmla="*/ 854 w 1627"/>
                  <a:gd name="T73" fmla="*/ 347 h 1622"/>
                  <a:gd name="T74" fmla="*/ 599 w 1627"/>
                  <a:gd name="T75" fmla="*/ 0 h 1622"/>
                  <a:gd name="T76" fmla="*/ 533 w 1627"/>
                  <a:gd name="T77" fmla="*/ 14 h 1622"/>
                  <a:gd name="T78" fmla="*/ 464 w 1627"/>
                  <a:gd name="T79" fmla="*/ 132 h 1622"/>
                  <a:gd name="T80" fmla="*/ 326 w 1627"/>
                  <a:gd name="T81" fmla="*/ 86 h 1622"/>
                  <a:gd name="T82" fmla="*/ 334 w 1627"/>
                  <a:gd name="T83" fmla="*/ 249 h 1622"/>
                  <a:gd name="T84" fmla="*/ 275 w 1627"/>
                  <a:gd name="T85" fmla="*/ 364 h 1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627" h="1622">
                    <a:moveTo>
                      <a:pt x="275" y="364"/>
                    </a:moveTo>
                    <a:lnTo>
                      <a:pt x="117" y="398"/>
                    </a:lnTo>
                    <a:lnTo>
                      <a:pt x="60" y="455"/>
                    </a:lnTo>
                    <a:lnTo>
                      <a:pt x="102" y="513"/>
                    </a:lnTo>
                    <a:lnTo>
                      <a:pt x="1" y="603"/>
                    </a:lnTo>
                    <a:lnTo>
                      <a:pt x="0" y="603"/>
                    </a:lnTo>
                    <a:lnTo>
                      <a:pt x="4" y="628"/>
                    </a:lnTo>
                    <a:lnTo>
                      <a:pt x="4" y="730"/>
                    </a:lnTo>
                    <a:lnTo>
                      <a:pt x="50" y="825"/>
                    </a:lnTo>
                    <a:lnTo>
                      <a:pt x="257" y="755"/>
                    </a:lnTo>
                    <a:lnTo>
                      <a:pt x="370" y="816"/>
                    </a:lnTo>
                    <a:lnTo>
                      <a:pt x="445" y="996"/>
                    </a:lnTo>
                    <a:lnTo>
                      <a:pt x="421" y="1140"/>
                    </a:lnTo>
                    <a:lnTo>
                      <a:pt x="481" y="1117"/>
                    </a:lnTo>
                    <a:lnTo>
                      <a:pt x="671" y="1160"/>
                    </a:lnTo>
                    <a:lnTo>
                      <a:pt x="739" y="1122"/>
                    </a:lnTo>
                    <a:lnTo>
                      <a:pt x="760" y="1524"/>
                    </a:lnTo>
                    <a:lnTo>
                      <a:pt x="829" y="1512"/>
                    </a:lnTo>
                    <a:lnTo>
                      <a:pt x="952" y="1603"/>
                    </a:lnTo>
                    <a:lnTo>
                      <a:pt x="1087" y="1622"/>
                    </a:lnTo>
                    <a:lnTo>
                      <a:pt x="1109" y="1551"/>
                    </a:lnTo>
                    <a:lnTo>
                      <a:pt x="1236" y="1523"/>
                    </a:lnTo>
                    <a:lnTo>
                      <a:pt x="1256" y="1459"/>
                    </a:lnTo>
                    <a:lnTo>
                      <a:pt x="1546" y="1370"/>
                    </a:lnTo>
                    <a:lnTo>
                      <a:pt x="1617" y="1396"/>
                    </a:lnTo>
                    <a:lnTo>
                      <a:pt x="1627" y="1261"/>
                    </a:lnTo>
                    <a:lnTo>
                      <a:pt x="1525" y="1190"/>
                    </a:lnTo>
                    <a:lnTo>
                      <a:pt x="1485" y="1095"/>
                    </a:lnTo>
                    <a:lnTo>
                      <a:pt x="1521" y="1006"/>
                    </a:lnTo>
                    <a:lnTo>
                      <a:pt x="1402" y="972"/>
                    </a:lnTo>
                    <a:lnTo>
                      <a:pt x="1378" y="848"/>
                    </a:lnTo>
                    <a:lnTo>
                      <a:pt x="1431" y="723"/>
                    </a:lnTo>
                    <a:lnTo>
                      <a:pt x="1370" y="578"/>
                    </a:lnTo>
                    <a:lnTo>
                      <a:pt x="1153" y="530"/>
                    </a:lnTo>
                    <a:lnTo>
                      <a:pt x="1146" y="593"/>
                    </a:lnTo>
                    <a:lnTo>
                      <a:pt x="1003" y="590"/>
                    </a:lnTo>
                    <a:lnTo>
                      <a:pt x="854" y="347"/>
                    </a:lnTo>
                    <a:lnTo>
                      <a:pt x="599" y="0"/>
                    </a:lnTo>
                    <a:lnTo>
                      <a:pt x="533" y="14"/>
                    </a:lnTo>
                    <a:lnTo>
                      <a:pt x="464" y="132"/>
                    </a:lnTo>
                    <a:lnTo>
                      <a:pt x="326" y="86"/>
                    </a:lnTo>
                    <a:lnTo>
                      <a:pt x="334" y="249"/>
                    </a:lnTo>
                    <a:lnTo>
                      <a:pt x="275" y="364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1" name="Freeform 65">
                <a:extLst>
                  <a:ext uri="{FF2B5EF4-FFF2-40B4-BE49-F238E27FC236}">
                    <a16:creationId xmlns:a16="http://schemas.microsoft.com/office/drawing/2014/main" id="{31D80D33-3948-4566-86D6-9881376792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0" y="2243"/>
                <a:ext cx="277" cy="399"/>
              </a:xfrm>
              <a:custGeom>
                <a:avLst/>
                <a:gdLst>
                  <a:gd name="T0" fmla="*/ 613 w 830"/>
                  <a:gd name="T1" fmla="*/ 991 h 1196"/>
                  <a:gd name="T2" fmla="*/ 771 w 830"/>
                  <a:gd name="T3" fmla="*/ 957 h 1196"/>
                  <a:gd name="T4" fmla="*/ 830 w 830"/>
                  <a:gd name="T5" fmla="*/ 842 h 1196"/>
                  <a:gd name="T6" fmla="*/ 822 w 830"/>
                  <a:gd name="T7" fmla="*/ 679 h 1196"/>
                  <a:gd name="T8" fmla="*/ 674 w 830"/>
                  <a:gd name="T9" fmla="*/ 690 h 1196"/>
                  <a:gd name="T10" fmla="*/ 590 w 830"/>
                  <a:gd name="T11" fmla="*/ 559 h 1196"/>
                  <a:gd name="T12" fmla="*/ 525 w 830"/>
                  <a:gd name="T13" fmla="*/ 571 h 1196"/>
                  <a:gd name="T14" fmla="*/ 454 w 830"/>
                  <a:gd name="T15" fmla="*/ 361 h 1196"/>
                  <a:gd name="T16" fmla="*/ 489 w 830"/>
                  <a:gd name="T17" fmla="*/ 176 h 1196"/>
                  <a:gd name="T18" fmla="*/ 358 w 830"/>
                  <a:gd name="T19" fmla="*/ 0 h 1196"/>
                  <a:gd name="T20" fmla="*/ 321 w 830"/>
                  <a:gd name="T21" fmla="*/ 53 h 1196"/>
                  <a:gd name="T22" fmla="*/ 264 w 830"/>
                  <a:gd name="T23" fmla="*/ 17 h 1196"/>
                  <a:gd name="T24" fmla="*/ 212 w 830"/>
                  <a:gd name="T25" fmla="*/ 55 h 1196"/>
                  <a:gd name="T26" fmla="*/ 162 w 830"/>
                  <a:gd name="T27" fmla="*/ 15 h 1196"/>
                  <a:gd name="T28" fmla="*/ 108 w 830"/>
                  <a:gd name="T29" fmla="*/ 59 h 1196"/>
                  <a:gd name="T30" fmla="*/ 101 w 830"/>
                  <a:gd name="T31" fmla="*/ 128 h 1196"/>
                  <a:gd name="T32" fmla="*/ 101 w 830"/>
                  <a:gd name="T33" fmla="*/ 126 h 1196"/>
                  <a:gd name="T34" fmla="*/ 150 w 830"/>
                  <a:gd name="T35" fmla="*/ 195 h 1196"/>
                  <a:gd name="T36" fmla="*/ 38 w 830"/>
                  <a:gd name="T37" fmla="*/ 275 h 1196"/>
                  <a:gd name="T38" fmla="*/ 0 w 830"/>
                  <a:gd name="T39" fmla="*/ 472 h 1196"/>
                  <a:gd name="T40" fmla="*/ 121 w 830"/>
                  <a:gd name="T41" fmla="*/ 627 h 1196"/>
                  <a:gd name="T42" fmla="*/ 81 w 830"/>
                  <a:gd name="T43" fmla="*/ 761 h 1196"/>
                  <a:gd name="T44" fmla="*/ 134 w 830"/>
                  <a:gd name="T45" fmla="*/ 799 h 1196"/>
                  <a:gd name="T46" fmla="*/ 105 w 830"/>
                  <a:gd name="T47" fmla="*/ 857 h 1196"/>
                  <a:gd name="T48" fmla="*/ 130 w 830"/>
                  <a:gd name="T49" fmla="*/ 924 h 1196"/>
                  <a:gd name="T50" fmla="*/ 236 w 830"/>
                  <a:gd name="T51" fmla="*/ 1020 h 1196"/>
                  <a:gd name="T52" fmla="*/ 372 w 830"/>
                  <a:gd name="T53" fmla="*/ 1068 h 1196"/>
                  <a:gd name="T54" fmla="*/ 392 w 830"/>
                  <a:gd name="T55" fmla="*/ 1137 h 1196"/>
                  <a:gd name="T56" fmla="*/ 497 w 830"/>
                  <a:gd name="T57" fmla="*/ 1196 h 1196"/>
                  <a:gd name="T58" fmla="*/ 598 w 830"/>
                  <a:gd name="T59" fmla="*/ 1106 h 1196"/>
                  <a:gd name="T60" fmla="*/ 556 w 830"/>
                  <a:gd name="T61" fmla="*/ 1048 h 1196"/>
                  <a:gd name="T62" fmla="*/ 613 w 830"/>
                  <a:gd name="T63" fmla="*/ 991 h 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830" h="1196">
                    <a:moveTo>
                      <a:pt x="613" y="991"/>
                    </a:moveTo>
                    <a:lnTo>
                      <a:pt x="771" y="957"/>
                    </a:lnTo>
                    <a:lnTo>
                      <a:pt x="830" y="842"/>
                    </a:lnTo>
                    <a:lnTo>
                      <a:pt x="822" y="679"/>
                    </a:lnTo>
                    <a:lnTo>
                      <a:pt x="674" y="690"/>
                    </a:lnTo>
                    <a:lnTo>
                      <a:pt x="590" y="559"/>
                    </a:lnTo>
                    <a:lnTo>
                      <a:pt x="525" y="571"/>
                    </a:lnTo>
                    <a:lnTo>
                      <a:pt x="454" y="361"/>
                    </a:lnTo>
                    <a:lnTo>
                      <a:pt x="489" y="176"/>
                    </a:lnTo>
                    <a:lnTo>
                      <a:pt x="358" y="0"/>
                    </a:lnTo>
                    <a:lnTo>
                      <a:pt x="321" y="53"/>
                    </a:lnTo>
                    <a:lnTo>
                      <a:pt x="264" y="17"/>
                    </a:lnTo>
                    <a:lnTo>
                      <a:pt x="212" y="55"/>
                    </a:lnTo>
                    <a:lnTo>
                      <a:pt x="162" y="15"/>
                    </a:lnTo>
                    <a:lnTo>
                      <a:pt x="108" y="59"/>
                    </a:lnTo>
                    <a:lnTo>
                      <a:pt x="101" y="128"/>
                    </a:lnTo>
                    <a:lnTo>
                      <a:pt x="101" y="126"/>
                    </a:lnTo>
                    <a:lnTo>
                      <a:pt x="150" y="195"/>
                    </a:lnTo>
                    <a:lnTo>
                      <a:pt x="38" y="275"/>
                    </a:lnTo>
                    <a:lnTo>
                      <a:pt x="0" y="472"/>
                    </a:lnTo>
                    <a:lnTo>
                      <a:pt x="121" y="627"/>
                    </a:lnTo>
                    <a:lnTo>
                      <a:pt x="81" y="761"/>
                    </a:lnTo>
                    <a:lnTo>
                      <a:pt x="134" y="799"/>
                    </a:lnTo>
                    <a:lnTo>
                      <a:pt x="105" y="857"/>
                    </a:lnTo>
                    <a:lnTo>
                      <a:pt x="130" y="924"/>
                    </a:lnTo>
                    <a:lnTo>
                      <a:pt x="236" y="1020"/>
                    </a:lnTo>
                    <a:lnTo>
                      <a:pt x="372" y="1068"/>
                    </a:lnTo>
                    <a:lnTo>
                      <a:pt x="392" y="1137"/>
                    </a:lnTo>
                    <a:lnTo>
                      <a:pt x="497" y="1196"/>
                    </a:lnTo>
                    <a:lnTo>
                      <a:pt x="598" y="1106"/>
                    </a:lnTo>
                    <a:lnTo>
                      <a:pt x="556" y="1048"/>
                    </a:lnTo>
                    <a:lnTo>
                      <a:pt x="613" y="991"/>
                    </a:lnTo>
                    <a:close/>
                  </a:path>
                </a:pathLst>
              </a:custGeom>
              <a:solidFill>
                <a:srgbClr val="9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2" name="Freeform 66">
                <a:extLst>
                  <a:ext uri="{FF2B5EF4-FFF2-40B4-BE49-F238E27FC236}">
                    <a16:creationId xmlns:a16="http://schemas.microsoft.com/office/drawing/2014/main" id="{B8EBF2FC-0882-4026-ABE7-04A02C935B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0" y="2401"/>
                <a:ext cx="520" cy="402"/>
              </a:xfrm>
              <a:custGeom>
                <a:avLst/>
                <a:gdLst>
                  <a:gd name="T0" fmla="*/ 132 w 1558"/>
                  <a:gd name="T1" fmla="*/ 312 h 1205"/>
                  <a:gd name="T2" fmla="*/ 0 w 1558"/>
                  <a:gd name="T3" fmla="*/ 465 h 1205"/>
                  <a:gd name="T4" fmla="*/ 149 w 1558"/>
                  <a:gd name="T5" fmla="*/ 708 h 1205"/>
                  <a:gd name="T6" fmla="*/ 292 w 1558"/>
                  <a:gd name="T7" fmla="*/ 711 h 1205"/>
                  <a:gd name="T8" fmla="*/ 299 w 1558"/>
                  <a:gd name="T9" fmla="*/ 648 h 1205"/>
                  <a:gd name="T10" fmla="*/ 516 w 1558"/>
                  <a:gd name="T11" fmla="*/ 696 h 1205"/>
                  <a:gd name="T12" fmla="*/ 577 w 1558"/>
                  <a:gd name="T13" fmla="*/ 841 h 1205"/>
                  <a:gd name="T14" fmla="*/ 524 w 1558"/>
                  <a:gd name="T15" fmla="*/ 966 h 1205"/>
                  <a:gd name="T16" fmla="*/ 548 w 1558"/>
                  <a:gd name="T17" fmla="*/ 1090 h 1205"/>
                  <a:gd name="T18" fmla="*/ 667 w 1558"/>
                  <a:gd name="T19" fmla="*/ 1124 h 1205"/>
                  <a:gd name="T20" fmla="*/ 845 w 1558"/>
                  <a:gd name="T21" fmla="*/ 1205 h 1205"/>
                  <a:gd name="T22" fmla="*/ 891 w 1558"/>
                  <a:gd name="T23" fmla="*/ 1159 h 1205"/>
                  <a:gd name="T24" fmla="*/ 1031 w 1558"/>
                  <a:gd name="T25" fmla="*/ 1131 h 1205"/>
                  <a:gd name="T26" fmla="*/ 1031 w 1558"/>
                  <a:gd name="T27" fmla="*/ 1130 h 1205"/>
                  <a:gd name="T28" fmla="*/ 1475 w 1558"/>
                  <a:gd name="T29" fmla="*/ 941 h 1205"/>
                  <a:gd name="T30" fmla="*/ 1521 w 1558"/>
                  <a:gd name="T31" fmla="*/ 857 h 1205"/>
                  <a:gd name="T32" fmla="*/ 1493 w 1558"/>
                  <a:gd name="T33" fmla="*/ 796 h 1205"/>
                  <a:gd name="T34" fmla="*/ 1558 w 1558"/>
                  <a:gd name="T35" fmla="*/ 678 h 1205"/>
                  <a:gd name="T36" fmla="*/ 1390 w 1558"/>
                  <a:gd name="T37" fmla="*/ 561 h 1205"/>
                  <a:gd name="T38" fmla="*/ 1339 w 1558"/>
                  <a:gd name="T39" fmla="*/ 434 h 1205"/>
                  <a:gd name="T40" fmla="*/ 1355 w 1558"/>
                  <a:gd name="T41" fmla="*/ 363 h 1205"/>
                  <a:gd name="T42" fmla="*/ 1227 w 1558"/>
                  <a:gd name="T43" fmla="*/ 310 h 1205"/>
                  <a:gd name="T44" fmla="*/ 1161 w 1558"/>
                  <a:gd name="T45" fmla="*/ 250 h 1205"/>
                  <a:gd name="T46" fmla="*/ 1150 w 1558"/>
                  <a:gd name="T47" fmla="*/ 181 h 1205"/>
                  <a:gd name="T48" fmla="*/ 1099 w 1558"/>
                  <a:gd name="T49" fmla="*/ 215 h 1205"/>
                  <a:gd name="T50" fmla="*/ 958 w 1558"/>
                  <a:gd name="T51" fmla="*/ 163 h 1205"/>
                  <a:gd name="T52" fmla="*/ 906 w 1558"/>
                  <a:gd name="T53" fmla="*/ 121 h 1205"/>
                  <a:gd name="T54" fmla="*/ 919 w 1558"/>
                  <a:gd name="T55" fmla="*/ 52 h 1205"/>
                  <a:gd name="T56" fmla="*/ 863 w 1558"/>
                  <a:gd name="T57" fmla="*/ 15 h 1205"/>
                  <a:gd name="T58" fmla="*/ 646 w 1558"/>
                  <a:gd name="T59" fmla="*/ 336 h 1205"/>
                  <a:gd name="T60" fmla="*/ 541 w 1558"/>
                  <a:gd name="T61" fmla="*/ 253 h 1205"/>
                  <a:gd name="T62" fmla="*/ 467 w 1558"/>
                  <a:gd name="T63" fmla="*/ 235 h 1205"/>
                  <a:gd name="T64" fmla="*/ 407 w 1558"/>
                  <a:gd name="T65" fmla="*/ 270 h 1205"/>
                  <a:gd name="T66" fmla="*/ 338 w 1558"/>
                  <a:gd name="T67" fmla="*/ 232 h 1205"/>
                  <a:gd name="T68" fmla="*/ 309 w 1558"/>
                  <a:gd name="T69" fmla="*/ 175 h 1205"/>
                  <a:gd name="T70" fmla="*/ 246 w 1558"/>
                  <a:gd name="T71" fmla="*/ 153 h 1205"/>
                  <a:gd name="T72" fmla="*/ 184 w 1558"/>
                  <a:gd name="T73" fmla="*/ 0 h 1205"/>
                  <a:gd name="T74" fmla="*/ 132 w 1558"/>
                  <a:gd name="T75" fmla="*/ 312 h 1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58" h="1205">
                    <a:moveTo>
                      <a:pt x="132" y="312"/>
                    </a:moveTo>
                    <a:lnTo>
                      <a:pt x="0" y="465"/>
                    </a:lnTo>
                    <a:lnTo>
                      <a:pt x="149" y="708"/>
                    </a:lnTo>
                    <a:lnTo>
                      <a:pt x="292" y="711"/>
                    </a:lnTo>
                    <a:lnTo>
                      <a:pt x="299" y="648"/>
                    </a:lnTo>
                    <a:lnTo>
                      <a:pt x="516" y="696"/>
                    </a:lnTo>
                    <a:lnTo>
                      <a:pt x="577" y="841"/>
                    </a:lnTo>
                    <a:lnTo>
                      <a:pt x="524" y="966"/>
                    </a:lnTo>
                    <a:lnTo>
                      <a:pt x="548" y="1090"/>
                    </a:lnTo>
                    <a:lnTo>
                      <a:pt x="667" y="1124"/>
                    </a:lnTo>
                    <a:lnTo>
                      <a:pt x="845" y="1205"/>
                    </a:lnTo>
                    <a:lnTo>
                      <a:pt x="891" y="1159"/>
                    </a:lnTo>
                    <a:lnTo>
                      <a:pt x="1031" y="1131"/>
                    </a:lnTo>
                    <a:lnTo>
                      <a:pt x="1031" y="1130"/>
                    </a:lnTo>
                    <a:lnTo>
                      <a:pt x="1475" y="941"/>
                    </a:lnTo>
                    <a:lnTo>
                      <a:pt x="1521" y="857"/>
                    </a:lnTo>
                    <a:lnTo>
                      <a:pt x="1493" y="796"/>
                    </a:lnTo>
                    <a:lnTo>
                      <a:pt x="1558" y="678"/>
                    </a:lnTo>
                    <a:lnTo>
                      <a:pt x="1390" y="561"/>
                    </a:lnTo>
                    <a:lnTo>
                      <a:pt x="1339" y="434"/>
                    </a:lnTo>
                    <a:lnTo>
                      <a:pt x="1355" y="363"/>
                    </a:lnTo>
                    <a:lnTo>
                      <a:pt x="1227" y="310"/>
                    </a:lnTo>
                    <a:lnTo>
                      <a:pt x="1161" y="250"/>
                    </a:lnTo>
                    <a:lnTo>
                      <a:pt x="1150" y="181"/>
                    </a:lnTo>
                    <a:lnTo>
                      <a:pt x="1099" y="215"/>
                    </a:lnTo>
                    <a:lnTo>
                      <a:pt x="958" y="163"/>
                    </a:lnTo>
                    <a:lnTo>
                      <a:pt x="906" y="121"/>
                    </a:lnTo>
                    <a:lnTo>
                      <a:pt x="919" y="52"/>
                    </a:lnTo>
                    <a:lnTo>
                      <a:pt x="863" y="15"/>
                    </a:lnTo>
                    <a:lnTo>
                      <a:pt x="646" y="336"/>
                    </a:lnTo>
                    <a:lnTo>
                      <a:pt x="541" y="253"/>
                    </a:lnTo>
                    <a:lnTo>
                      <a:pt x="467" y="235"/>
                    </a:lnTo>
                    <a:lnTo>
                      <a:pt x="407" y="270"/>
                    </a:lnTo>
                    <a:lnTo>
                      <a:pt x="338" y="232"/>
                    </a:lnTo>
                    <a:lnTo>
                      <a:pt x="309" y="175"/>
                    </a:lnTo>
                    <a:lnTo>
                      <a:pt x="246" y="153"/>
                    </a:lnTo>
                    <a:lnTo>
                      <a:pt x="184" y="0"/>
                    </a:lnTo>
                    <a:lnTo>
                      <a:pt x="132" y="312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3" name="Freeform 67">
                <a:extLst>
                  <a:ext uri="{FF2B5EF4-FFF2-40B4-BE49-F238E27FC236}">
                    <a16:creationId xmlns:a16="http://schemas.microsoft.com/office/drawing/2014/main" id="{CC8281FD-411C-47A8-9295-8CC8D2449C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5" y="2684"/>
                <a:ext cx="340" cy="517"/>
              </a:xfrm>
              <a:custGeom>
                <a:avLst/>
                <a:gdLst>
                  <a:gd name="T0" fmla="*/ 875 w 1019"/>
                  <a:gd name="T1" fmla="*/ 0 h 1552"/>
                  <a:gd name="T2" fmla="*/ 760 w 1019"/>
                  <a:gd name="T3" fmla="*/ 62 h 1552"/>
                  <a:gd name="T4" fmla="*/ 686 w 1019"/>
                  <a:gd name="T5" fmla="*/ 173 h 1552"/>
                  <a:gd name="T6" fmla="*/ 606 w 1019"/>
                  <a:gd name="T7" fmla="*/ 192 h 1552"/>
                  <a:gd name="T8" fmla="*/ 586 w 1019"/>
                  <a:gd name="T9" fmla="*/ 287 h 1552"/>
                  <a:gd name="T10" fmla="*/ 586 w 1019"/>
                  <a:gd name="T11" fmla="*/ 358 h 1552"/>
                  <a:gd name="T12" fmla="*/ 526 w 1019"/>
                  <a:gd name="T13" fmla="*/ 330 h 1552"/>
                  <a:gd name="T14" fmla="*/ 491 w 1019"/>
                  <a:gd name="T15" fmla="*/ 450 h 1552"/>
                  <a:gd name="T16" fmla="*/ 432 w 1019"/>
                  <a:gd name="T17" fmla="*/ 502 h 1552"/>
                  <a:gd name="T18" fmla="*/ 447 w 1019"/>
                  <a:gd name="T19" fmla="*/ 567 h 1552"/>
                  <a:gd name="T20" fmla="*/ 368 w 1019"/>
                  <a:gd name="T21" fmla="*/ 576 h 1552"/>
                  <a:gd name="T22" fmla="*/ 291 w 1019"/>
                  <a:gd name="T23" fmla="*/ 712 h 1552"/>
                  <a:gd name="T24" fmla="*/ 156 w 1019"/>
                  <a:gd name="T25" fmla="*/ 754 h 1552"/>
                  <a:gd name="T26" fmla="*/ 0 w 1019"/>
                  <a:gd name="T27" fmla="*/ 902 h 1552"/>
                  <a:gd name="T28" fmla="*/ 49 w 1019"/>
                  <a:gd name="T29" fmla="*/ 1110 h 1552"/>
                  <a:gd name="T30" fmla="*/ 146 w 1019"/>
                  <a:gd name="T31" fmla="*/ 1301 h 1552"/>
                  <a:gd name="T32" fmla="*/ 209 w 1019"/>
                  <a:gd name="T33" fmla="*/ 1437 h 1552"/>
                  <a:gd name="T34" fmla="*/ 388 w 1019"/>
                  <a:gd name="T35" fmla="*/ 1552 h 1552"/>
                  <a:gd name="T36" fmla="*/ 550 w 1019"/>
                  <a:gd name="T37" fmla="*/ 1451 h 1552"/>
                  <a:gd name="T38" fmla="*/ 553 w 1019"/>
                  <a:gd name="T39" fmla="*/ 1523 h 1552"/>
                  <a:gd name="T40" fmla="*/ 611 w 1019"/>
                  <a:gd name="T41" fmla="*/ 1472 h 1552"/>
                  <a:gd name="T42" fmla="*/ 674 w 1019"/>
                  <a:gd name="T43" fmla="*/ 1472 h 1552"/>
                  <a:gd name="T44" fmla="*/ 813 w 1019"/>
                  <a:gd name="T45" fmla="*/ 1551 h 1552"/>
                  <a:gd name="T46" fmla="*/ 811 w 1019"/>
                  <a:gd name="T47" fmla="*/ 1466 h 1552"/>
                  <a:gd name="T48" fmla="*/ 858 w 1019"/>
                  <a:gd name="T49" fmla="*/ 1135 h 1552"/>
                  <a:gd name="T50" fmla="*/ 927 w 1019"/>
                  <a:gd name="T51" fmla="*/ 1000 h 1552"/>
                  <a:gd name="T52" fmla="*/ 905 w 1019"/>
                  <a:gd name="T53" fmla="*/ 837 h 1552"/>
                  <a:gd name="T54" fmla="*/ 986 w 1019"/>
                  <a:gd name="T55" fmla="*/ 733 h 1552"/>
                  <a:gd name="T56" fmla="*/ 1019 w 1019"/>
                  <a:gd name="T57" fmla="*/ 591 h 1552"/>
                  <a:gd name="T58" fmla="*/ 933 w 1019"/>
                  <a:gd name="T59" fmla="*/ 333 h 1552"/>
                  <a:gd name="T60" fmla="*/ 921 w 1019"/>
                  <a:gd name="T61" fmla="*/ 95 h 1552"/>
                  <a:gd name="T62" fmla="*/ 875 w 1019"/>
                  <a:gd name="T63" fmla="*/ 0 h 1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019" h="1552">
                    <a:moveTo>
                      <a:pt x="875" y="0"/>
                    </a:moveTo>
                    <a:lnTo>
                      <a:pt x="760" y="62"/>
                    </a:lnTo>
                    <a:lnTo>
                      <a:pt x="686" y="173"/>
                    </a:lnTo>
                    <a:lnTo>
                      <a:pt x="606" y="192"/>
                    </a:lnTo>
                    <a:lnTo>
                      <a:pt x="586" y="287"/>
                    </a:lnTo>
                    <a:lnTo>
                      <a:pt x="586" y="358"/>
                    </a:lnTo>
                    <a:lnTo>
                      <a:pt x="526" y="330"/>
                    </a:lnTo>
                    <a:lnTo>
                      <a:pt x="491" y="450"/>
                    </a:lnTo>
                    <a:lnTo>
                      <a:pt x="432" y="502"/>
                    </a:lnTo>
                    <a:lnTo>
                      <a:pt x="447" y="567"/>
                    </a:lnTo>
                    <a:lnTo>
                      <a:pt x="368" y="576"/>
                    </a:lnTo>
                    <a:lnTo>
                      <a:pt x="291" y="712"/>
                    </a:lnTo>
                    <a:lnTo>
                      <a:pt x="156" y="754"/>
                    </a:lnTo>
                    <a:lnTo>
                      <a:pt x="0" y="902"/>
                    </a:lnTo>
                    <a:lnTo>
                      <a:pt x="49" y="1110"/>
                    </a:lnTo>
                    <a:lnTo>
                      <a:pt x="146" y="1301"/>
                    </a:lnTo>
                    <a:lnTo>
                      <a:pt x="209" y="1437"/>
                    </a:lnTo>
                    <a:lnTo>
                      <a:pt x="388" y="1552"/>
                    </a:lnTo>
                    <a:lnTo>
                      <a:pt x="550" y="1451"/>
                    </a:lnTo>
                    <a:lnTo>
                      <a:pt x="553" y="1523"/>
                    </a:lnTo>
                    <a:lnTo>
                      <a:pt x="611" y="1472"/>
                    </a:lnTo>
                    <a:lnTo>
                      <a:pt x="674" y="1472"/>
                    </a:lnTo>
                    <a:lnTo>
                      <a:pt x="813" y="1551"/>
                    </a:lnTo>
                    <a:lnTo>
                      <a:pt x="811" y="1466"/>
                    </a:lnTo>
                    <a:lnTo>
                      <a:pt x="858" y="1135"/>
                    </a:lnTo>
                    <a:lnTo>
                      <a:pt x="927" y="1000"/>
                    </a:lnTo>
                    <a:lnTo>
                      <a:pt x="905" y="837"/>
                    </a:lnTo>
                    <a:lnTo>
                      <a:pt x="986" y="733"/>
                    </a:lnTo>
                    <a:lnTo>
                      <a:pt x="1019" y="591"/>
                    </a:lnTo>
                    <a:lnTo>
                      <a:pt x="933" y="333"/>
                    </a:lnTo>
                    <a:lnTo>
                      <a:pt x="921" y="95"/>
                    </a:lnTo>
                    <a:lnTo>
                      <a:pt x="875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4" name="Freeform 68">
                <a:extLst>
                  <a:ext uri="{FF2B5EF4-FFF2-40B4-BE49-F238E27FC236}">
                    <a16:creationId xmlns:a16="http://schemas.microsoft.com/office/drawing/2014/main" id="{4191CEA7-D574-48C1-A313-5B5D98B230B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66" y="2692"/>
                <a:ext cx="382" cy="572"/>
              </a:xfrm>
              <a:custGeom>
                <a:avLst/>
                <a:gdLst>
                  <a:gd name="T0" fmla="*/ 110 w 1147"/>
                  <a:gd name="T1" fmla="*/ 70 h 1716"/>
                  <a:gd name="T2" fmla="*/ 122 w 1147"/>
                  <a:gd name="T3" fmla="*/ 308 h 1716"/>
                  <a:gd name="T4" fmla="*/ 208 w 1147"/>
                  <a:gd name="T5" fmla="*/ 566 h 1716"/>
                  <a:gd name="T6" fmla="*/ 175 w 1147"/>
                  <a:gd name="T7" fmla="*/ 708 h 1716"/>
                  <a:gd name="T8" fmla="*/ 94 w 1147"/>
                  <a:gd name="T9" fmla="*/ 812 h 1716"/>
                  <a:gd name="T10" fmla="*/ 116 w 1147"/>
                  <a:gd name="T11" fmla="*/ 975 h 1716"/>
                  <a:gd name="T12" fmla="*/ 47 w 1147"/>
                  <a:gd name="T13" fmla="*/ 1110 h 1716"/>
                  <a:gd name="T14" fmla="*/ 0 w 1147"/>
                  <a:gd name="T15" fmla="*/ 1441 h 1716"/>
                  <a:gd name="T16" fmla="*/ 135 w 1147"/>
                  <a:gd name="T17" fmla="*/ 1457 h 1716"/>
                  <a:gd name="T18" fmla="*/ 215 w 1147"/>
                  <a:gd name="T19" fmla="*/ 1555 h 1716"/>
                  <a:gd name="T20" fmla="*/ 415 w 1147"/>
                  <a:gd name="T21" fmla="*/ 1465 h 1716"/>
                  <a:gd name="T22" fmla="*/ 470 w 1147"/>
                  <a:gd name="T23" fmla="*/ 1497 h 1716"/>
                  <a:gd name="T24" fmla="*/ 528 w 1147"/>
                  <a:gd name="T25" fmla="*/ 1447 h 1716"/>
                  <a:gd name="T26" fmla="*/ 539 w 1147"/>
                  <a:gd name="T27" fmla="*/ 1580 h 1716"/>
                  <a:gd name="T28" fmla="*/ 754 w 1147"/>
                  <a:gd name="T29" fmla="*/ 1598 h 1716"/>
                  <a:gd name="T30" fmla="*/ 756 w 1147"/>
                  <a:gd name="T31" fmla="*/ 1664 h 1716"/>
                  <a:gd name="T32" fmla="*/ 876 w 1147"/>
                  <a:gd name="T33" fmla="*/ 1716 h 1716"/>
                  <a:gd name="T34" fmla="*/ 974 w 1147"/>
                  <a:gd name="T35" fmla="*/ 1606 h 1716"/>
                  <a:gd name="T36" fmla="*/ 1028 w 1147"/>
                  <a:gd name="T37" fmla="*/ 1605 h 1716"/>
                  <a:gd name="T38" fmla="*/ 1051 w 1147"/>
                  <a:gd name="T39" fmla="*/ 1599 h 1716"/>
                  <a:gd name="T40" fmla="*/ 1055 w 1147"/>
                  <a:gd name="T41" fmla="*/ 1491 h 1716"/>
                  <a:gd name="T42" fmla="*/ 825 w 1147"/>
                  <a:gd name="T43" fmla="*/ 1362 h 1716"/>
                  <a:gd name="T44" fmla="*/ 791 w 1147"/>
                  <a:gd name="T45" fmla="*/ 1300 h 1716"/>
                  <a:gd name="T46" fmla="*/ 866 w 1147"/>
                  <a:gd name="T47" fmla="*/ 1184 h 1716"/>
                  <a:gd name="T48" fmla="*/ 961 w 1147"/>
                  <a:gd name="T49" fmla="*/ 1216 h 1716"/>
                  <a:gd name="T50" fmla="*/ 1019 w 1147"/>
                  <a:gd name="T51" fmla="*/ 1158 h 1716"/>
                  <a:gd name="T52" fmla="*/ 950 w 1147"/>
                  <a:gd name="T53" fmla="*/ 1107 h 1716"/>
                  <a:gd name="T54" fmla="*/ 1007 w 1147"/>
                  <a:gd name="T55" fmla="*/ 952 h 1716"/>
                  <a:gd name="T56" fmla="*/ 1139 w 1147"/>
                  <a:gd name="T57" fmla="*/ 944 h 1716"/>
                  <a:gd name="T58" fmla="*/ 1147 w 1147"/>
                  <a:gd name="T59" fmla="*/ 867 h 1716"/>
                  <a:gd name="T60" fmla="*/ 1012 w 1147"/>
                  <a:gd name="T61" fmla="*/ 848 h 1716"/>
                  <a:gd name="T62" fmla="*/ 889 w 1147"/>
                  <a:gd name="T63" fmla="*/ 757 h 1716"/>
                  <a:gd name="T64" fmla="*/ 820 w 1147"/>
                  <a:gd name="T65" fmla="*/ 769 h 1716"/>
                  <a:gd name="T66" fmla="*/ 799 w 1147"/>
                  <a:gd name="T67" fmla="*/ 367 h 1716"/>
                  <a:gd name="T68" fmla="*/ 731 w 1147"/>
                  <a:gd name="T69" fmla="*/ 405 h 1716"/>
                  <a:gd name="T70" fmla="*/ 541 w 1147"/>
                  <a:gd name="T71" fmla="*/ 362 h 1716"/>
                  <a:gd name="T72" fmla="*/ 481 w 1147"/>
                  <a:gd name="T73" fmla="*/ 385 h 1716"/>
                  <a:gd name="T74" fmla="*/ 505 w 1147"/>
                  <a:gd name="T75" fmla="*/ 241 h 1716"/>
                  <a:gd name="T76" fmla="*/ 430 w 1147"/>
                  <a:gd name="T77" fmla="*/ 61 h 1716"/>
                  <a:gd name="T78" fmla="*/ 317 w 1147"/>
                  <a:gd name="T79" fmla="*/ 0 h 1716"/>
                  <a:gd name="T80" fmla="*/ 110 w 1147"/>
                  <a:gd name="T81" fmla="*/ 70 h 1716"/>
                  <a:gd name="T82" fmla="*/ 323 w 1147"/>
                  <a:gd name="T83" fmla="*/ 1291 h 1716"/>
                  <a:gd name="T84" fmla="*/ 427 w 1147"/>
                  <a:gd name="T85" fmla="*/ 1354 h 1716"/>
                  <a:gd name="T86" fmla="*/ 371 w 1147"/>
                  <a:gd name="T87" fmla="*/ 1435 h 1716"/>
                  <a:gd name="T88" fmla="*/ 279 w 1147"/>
                  <a:gd name="T89" fmla="*/ 1463 h 1716"/>
                  <a:gd name="T90" fmla="*/ 233 w 1147"/>
                  <a:gd name="T91" fmla="*/ 1412 h 1716"/>
                  <a:gd name="T92" fmla="*/ 262 w 1147"/>
                  <a:gd name="T93" fmla="*/ 1342 h 1716"/>
                  <a:gd name="T94" fmla="*/ 323 w 1147"/>
                  <a:gd name="T95" fmla="*/ 1291 h 1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147" h="1716">
                    <a:moveTo>
                      <a:pt x="110" y="70"/>
                    </a:moveTo>
                    <a:lnTo>
                      <a:pt x="122" y="308"/>
                    </a:lnTo>
                    <a:lnTo>
                      <a:pt x="208" y="566"/>
                    </a:lnTo>
                    <a:lnTo>
                      <a:pt x="175" y="708"/>
                    </a:lnTo>
                    <a:lnTo>
                      <a:pt x="94" y="812"/>
                    </a:lnTo>
                    <a:lnTo>
                      <a:pt x="116" y="975"/>
                    </a:lnTo>
                    <a:lnTo>
                      <a:pt x="47" y="1110"/>
                    </a:lnTo>
                    <a:lnTo>
                      <a:pt x="0" y="1441"/>
                    </a:lnTo>
                    <a:lnTo>
                      <a:pt x="135" y="1457"/>
                    </a:lnTo>
                    <a:lnTo>
                      <a:pt x="215" y="1555"/>
                    </a:lnTo>
                    <a:lnTo>
                      <a:pt x="415" y="1465"/>
                    </a:lnTo>
                    <a:lnTo>
                      <a:pt x="470" y="1497"/>
                    </a:lnTo>
                    <a:lnTo>
                      <a:pt x="528" y="1447"/>
                    </a:lnTo>
                    <a:lnTo>
                      <a:pt x="539" y="1580"/>
                    </a:lnTo>
                    <a:lnTo>
                      <a:pt x="754" y="1598"/>
                    </a:lnTo>
                    <a:lnTo>
                      <a:pt x="756" y="1664"/>
                    </a:lnTo>
                    <a:lnTo>
                      <a:pt x="876" y="1716"/>
                    </a:lnTo>
                    <a:lnTo>
                      <a:pt x="974" y="1606"/>
                    </a:lnTo>
                    <a:lnTo>
                      <a:pt x="1028" y="1605"/>
                    </a:lnTo>
                    <a:lnTo>
                      <a:pt x="1051" y="1599"/>
                    </a:lnTo>
                    <a:lnTo>
                      <a:pt x="1055" y="1491"/>
                    </a:lnTo>
                    <a:lnTo>
                      <a:pt x="825" y="1362"/>
                    </a:lnTo>
                    <a:lnTo>
                      <a:pt x="791" y="1300"/>
                    </a:lnTo>
                    <a:lnTo>
                      <a:pt x="866" y="1184"/>
                    </a:lnTo>
                    <a:lnTo>
                      <a:pt x="961" y="1216"/>
                    </a:lnTo>
                    <a:lnTo>
                      <a:pt x="1019" y="1158"/>
                    </a:lnTo>
                    <a:lnTo>
                      <a:pt x="950" y="1107"/>
                    </a:lnTo>
                    <a:lnTo>
                      <a:pt x="1007" y="952"/>
                    </a:lnTo>
                    <a:lnTo>
                      <a:pt x="1139" y="944"/>
                    </a:lnTo>
                    <a:lnTo>
                      <a:pt x="1147" y="867"/>
                    </a:lnTo>
                    <a:lnTo>
                      <a:pt x="1012" y="848"/>
                    </a:lnTo>
                    <a:lnTo>
                      <a:pt x="889" y="757"/>
                    </a:lnTo>
                    <a:lnTo>
                      <a:pt x="820" y="769"/>
                    </a:lnTo>
                    <a:lnTo>
                      <a:pt x="799" y="367"/>
                    </a:lnTo>
                    <a:lnTo>
                      <a:pt x="731" y="405"/>
                    </a:lnTo>
                    <a:lnTo>
                      <a:pt x="541" y="362"/>
                    </a:lnTo>
                    <a:lnTo>
                      <a:pt x="481" y="385"/>
                    </a:lnTo>
                    <a:lnTo>
                      <a:pt x="505" y="241"/>
                    </a:lnTo>
                    <a:lnTo>
                      <a:pt x="430" y="61"/>
                    </a:lnTo>
                    <a:lnTo>
                      <a:pt x="317" y="0"/>
                    </a:lnTo>
                    <a:lnTo>
                      <a:pt x="110" y="70"/>
                    </a:lnTo>
                    <a:close/>
                    <a:moveTo>
                      <a:pt x="323" y="1291"/>
                    </a:moveTo>
                    <a:lnTo>
                      <a:pt x="427" y="1354"/>
                    </a:lnTo>
                    <a:lnTo>
                      <a:pt x="371" y="1435"/>
                    </a:lnTo>
                    <a:lnTo>
                      <a:pt x="279" y="1463"/>
                    </a:lnTo>
                    <a:lnTo>
                      <a:pt x="233" y="1412"/>
                    </a:lnTo>
                    <a:lnTo>
                      <a:pt x="262" y="1342"/>
                    </a:lnTo>
                    <a:lnTo>
                      <a:pt x="323" y="1291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5" name="Freeform 69">
                <a:extLst>
                  <a:ext uri="{FF2B5EF4-FFF2-40B4-BE49-F238E27FC236}">
                    <a16:creationId xmlns:a16="http://schemas.microsoft.com/office/drawing/2014/main" id="{1EED4F26-12C5-4D58-B708-02D3701B47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3" y="3123"/>
                <a:ext cx="65" cy="57"/>
              </a:xfrm>
              <a:custGeom>
                <a:avLst/>
                <a:gdLst>
                  <a:gd name="T0" fmla="*/ 194 w 194"/>
                  <a:gd name="T1" fmla="*/ 63 h 172"/>
                  <a:gd name="T2" fmla="*/ 90 w 194"/>
                  <a:gd name="T3" fmla="*/ 0 h 172"/>
                  <a:gd name="T4" fmla="*/ 29 w 194"/>
                  <a:gd name="T5" fmla="*/ 51 h 172"/>
                  <a:gd name="T6" fmla="*/ 0 w 194"/>
                  <a:gd name="T7" fmla="*/ 121 h 172"/>
                  <a:gd name="T8" fmla="*/ 46 w 194"/>
                  <a:gd name="T9" fmla="*/ 172 h 172"/>
                  <a:gd name="T10" fmla="*/ 138 w 194"/>
                  <a:gd name="T11" fmla="*/ 144 h 172"/>
                  <a:gd name="T12" fmla="*/ 194 w 194"/>
                  <a:gd name="T13" fmla="*/ 63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4" h="172">
                    <a:moveTo>
                      <a:pt x="194" y="63"/>
                    </a:moveTo>
                    <a:lnTo>
                      <a:pt x="90" y="0"/>
                    </a:lnTo>
                    <a:lnTo>
                      <a:pt x="29" y="51"/>
                    </a:lnTo>
                    <a:lnTo>
                      <a:pt x="0" y="121"/>
                    </a:lnTo>
                    <a:lnTo>
                      <a:pt x="46" y="172"/>
                    </a:lnTo>
                    <a:lnTo>
                      <a:pt x="138" y="144"/>
                    </a:lnTo>
                    <a:lnTo>
                      <a:pt x="194" y="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6" name="Freeform 70">
                <a:extLst>
                  <a:ext uri="{FF2B5EF4-FFF2-40B4-BE49-F238E27FC236}">
                    <a16:creationId xmlns:a16="http://schemas.microsoft.com/office/drawing/2014/main" id="{021A41C6-D972-49F0-9BD0-FB2803B369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0" y="1497"/>
                <a:ext cx="124" cy="180"/>
              </a:xfrm>
              <a:custGeom>
                <a:avLst/>
                <a:gdLst>
                  <a:gd name="T0" fmla="*/ 281 w 373"/>
                  <a:gd name="T1" fmla="*/ 449 h 541"/>
                  <a:gd name="T2" fmla="*/ 284 w 373"/>
                  <a:gd name="T3" fmla="*/ 446 h 541"/>
                  <a:gd name="T4" fmla="*/ 373 w 373"/>
                  <a:gd name="T5" fmla="*/ 434 h 541"/>
                  <a:gd name="T6" fmla="*/ 324 w 373"/>
                  <a:gd name="T7" fmla="*/ 318 h 541"/>
                  <a:gd name="T8" fmla="*/ 260 w 373"/>
                  <a:gd name="T9" fmla="*/ 322 h 541"/>
                  <a:gd name="T10" fmla="*/ 249 w 373"/>
                  <a:gd name="T11" fmla="*/ 115 h 541"/>
                  <a:gd name="T12" fmla="*/ 75 w 373"/>
                  <a:gd name="T13" fmla="*/ 0 h 541"/>
                  <a:gd name="T14" fmla="*/ 53 w 373"/>
                  <a:gd name="T15" fmla="*/ 15 h 541"/>
                  <a:gd name="T16" fmla="*/ 0 w 373"/>
                  <a:gd name="T17" fmla="*/ 145 h 541"/>
                  <a:gd name="T18" fmla="*/ 58 w 373"/>
                  <a:gd name="T19" fmla="*/ 371 h 541"/>
                  <a:gd name="T20" fmla="*/ 60 w 373"/>
                  <a:gd name="T21" fmla="*/ 371 h 541"/>
                  <a:gd name="T22" fmla="*/ 195 w 373"/>
                  <a:gd name="T23" fmla="*/ 432 h 541"/>
                  <a:gd name="T24" fmla="*/ 165 w 373"/>
                  <a:gd name="T25" fmla="*/ 490 h 541"/>
                  <a:gd name="T26" fmla="*/ 193 w 373"/>
                  <a:gd name="T27" fmla="*/ 541 h 541"/>
                  <a:gd name="T28" fmla="*/ 276 w 373"/>
                  <a:gd name="T29" fmla="*/ 449 h 541"/>
                  <a:gd name="T30" fmla="*/ 281 w 373"/>
                  <a:gd name="T31" fmla="*/ 449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73" h="541">
                    <a:moveTo>
                      <a:pt x="281" y="449"/>
                    </a:moveTo>
                    <a:lnTo>
                      <a:pt x="284" y="446"/>
                    </a:lnTo>
                    <a:lnTo>
                      <a:pt x="373" y="434"/>
                    </a:lnTo>
                    <a:lnTo>
                      <a:pt x="324" y="318"/>
                    </a:lnTo>
                    <a:lnTo>
                      <a:pt x="260" y="322"/>
                    </a:lnTo>
                    <a:lnTo>
                      <a:pt x="249" y="115"/>
                    </a:lnTo>
                    <a:lnTo>
                      <a:pt x="75" y="0"/>
                    </a:lnTo>
                    <a:lnTo>
                      <a:pt x="53" y="15"/>
                    </a:lnTo>
                    <a:lnTo>
                      <a:pt x="0" y="145"/>
                    </a:lnTo>
                    <a:lnTo>
                      <a:pt x="58" y="371"/>
                    </a:lnTo>
                    <a:lnTo>
                      <a:pt x="60" y="371"/>
                    </a:lnTo>
                    <a:lnTo>
                      <a:pt x="195" y="432"/>
                    </a:lnTo>
                    <a:lnTo>
                      <a:pt x="165" y="490"/>
                    </a:lnTo>
                    <a:lnTo>
                      <a:pt x="193" y="541"/>
                    </a:lnTo>
                    <a:lnTo>
                      <a:pt x="276" y="449"/>
                    </a:lnTo>
                    <a:lnTo>
                      <a:pt x="281" y="449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7" name="Freeform 71">
                <a:extLst>
                  <a:ext uri="{FF2B5EF4-FFF2-40B4-BE49-F238E27FC236}">
                    <a16:creationId xmlns:a16="http://schemas.microsoft.com/office/drawing/2014/main" id="{B393700D-1363-4E61-AC12-E2C230644D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6" y="2166"/>
                <a:ext cx="400" cy="347"/>
              </a:xfrm>
              <a:custGeom>
                <a:avLst/>
                <a:gdLst>
                  <a:gd name="T0" fmla="*/ 910 w 1199"/>
                  <a:gd name="T1" fmla="*/ 82 h 1042"/>
                  <a:gd name="T2" fmla="*/ 921 w 1199"/>
                  <a:gd name="T3" fmla="*/ 16 h 1042"/>
                  <a:gd name="T4" fmla="*/ 844 w 1199"/>
                  <a:gd name="T5" fmla="*/ 0 h 1042"/>
                  <a:gd name="T6" fmla="*/ 649 w 1199"/>
                  <a:gd name="T7" fmla="*/ 14 h 1042"/>
                  <a:gd name="T8" fmla="*/ 534 w 1199"/>
                  <a:gd name="T9" fmla="*/ 111 h 1042"/>
                  <a:gd name="T10" fmla="*/ 455 w 1199"/>
                  <a:gd name="T11" fmla="*/ 77 h 1042"/>
                  <a:gd name="T12" fmla="*/ 391 w 1199"/>
                  <a:gd name="T13" fmla="*/ 210 h 1042"/>
                  <a:gd name="T14" fmla="*/ 445 w 1199"/>
                  <a:gd name="T15" fmla="*/ 282 h 1042"/>
                  <a:gd name="T16" fmla="*/ 285 w 1199"/>
                  <a:gd name="T17" fmla="*/ 405 h 1042"/>
                  <a:gd name="T18" fmla="*/ 130 w 1199"/>
                  <a:gd name="T19" fmla="*/ 425 h 1042"/>
                  <a:gd name="T20" fmla="*/ 66 w 1199"/>
                  <a:gd name="T21" fmla="*/ 492 h 1042"/>
                  <a:gd name="T22" fmla="*/ 0 w 1199"/>
                  <a:gd name="T23" fmla="*/ 492 h 1042"/>
                  <a:gd name="T24" fmla="*/ 17 w 1199"/>
                  <a:gd name="T25" fmla="*/ 705 h 1042"/>
                  <a:gd name="T26" fmla="*/ 17 w 1199"/>
                  <a:gd name="T27" fmla="*/ 706 h 1042"/>
                  <a:gd name="T28" fmla="*/ 79 w 1199"/>
                  <a:gd name="T29" fmla="*/ 859 h 1042"/>
                  <a:gd name="T30" fmla="*/ 142 w 1199"/>
                  <a:gd name="T31" fmla="*/ 881 h 1042"/>
                  <a:gd name="T32" fmla="*/ 171 w 1199"/>
                  <a:gd name="T33" fmla="*/ 938 h 1042"/>
                  <a:gd name="T34" fmla="*/ 240 w 1199"/>
                  <a:gd name="T35" fmla="*/ 976 h 1042"/>
                  <a:gd name="T36" fmla="*/ 300 w 1199"/>
                  <a:gd name="T37" fmla="*/ 941 h 1042"/>
                  <a:gd name="T38" fmla="*/ 374 w 1199"/>
                  <a:gd name="T39" fmla="*/ 959 h 1042"/>
                  <a:gd name="T40" fmla="*/ 479 w 1199"/>
                  <a:gd name="T41" fmla="*/ 1042 h 1042"/>
                  <a:gd name="T42" fmla="*/ 696 w 1199"/>
                  <a:gd name="T43" fmla="*/ 721 h 1042"/>
                  <a:gd name="T44" fmla="*/ 752 w 1199"/>
                  <a:gd name="T45" fmla="*/ 758 h 1042"/>
                  <a:gd name="T46" fmla="*/ 739 w 1199"/>
                  <a:gd name="T47" fmla="*/ 827 h 1042"/>
                  <a:gd name="T48" fmla="*/ 791 w 1199"/>
                  <a:gd name="T49" fmla="*/ 869 h 1042"/>
                  <a:gd name="T50" fmla="*/ 932 w 1199"/>
                  <a:gd name="T51" fmla="*/ 921 h 1042"/>
                  <a:gd name="T52" fmla="*/ 983 w 1199"/>
                  <a:gd name="T53" fmla="*/ 887 h 1042"/>
                  <a:gd name="T54" fmla="*/ 983 w 1199"/>
                  <a:gd name="T55" fmla="*/ 882 h 1042"/>
                  <a:gd name="T56" fmla="*/ 986 w 1199"/>
                  <a:gd name="T57" fmla="*/ 879 h 1042"/>
                  <a:gd name="T58" fmla="*/ 1176 w 1199"/>
                  <a:gd name="T59" fmla="*/ 694 h 1042"/>
                  <a:gd name="T60" fmla="*/ 1199 w 1199"/>
                  <a:gd name="T61" fmla="*/ 623 h 1042"/>
                  <a:gd name="T62" fmla="*/ 1121 w 1199"/>
                  <a:gd name="T63" fmla="*/ 518 h 1042"/>
                  <a:gd name="T64" fmla="*/ 941 w 1199"/>
                  <a:gd name="T65" fmla="*/ 348 h 1042"/>
                  <a:gd name="T66" fmla="*/ 995 w 1199"/>
                  <a:gd name="T67" fmla="*/ 206 h 1042"/>
                  <a:gd name="T68" fmla="*/ 910 w 1199"/>
                  <a:gd name="T69" fmla="*/ 8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99" h="1042">
                    <a:moveTo>
                      <a:pt x="910" y="82"/>
                    </a:moveTo>
                    <a:lnTo>
                      <a:pt x="921" y="16"/>
                    </a:lnTo>
                    <a:lnTo>
                      <a:pt x="844" y="0"/>
                    </a:lnTo>
                    <a:lnTo>
                      <a:pt x="649" y="14"/>
                    </a:lnTo>
                    <a:lnTo>
                      <a:pt x="534" y="111"/>
                    </a:lnTo>
                    <a:lnTo>
                      <a:pt x="455" y="77"/>
                    </a:lnTo>
                    <a:lnTo>
                      <a:pt x="391" y="210"/>
                    </a:lnTo>
                    <a:lnTo>
                      <a:pt x="445" y="282"/>
                    </a:lnTo>
                    <a:lnTo>
                      <a:pt x="285" y="405"/>
                    </a:lnTo>
                    <a:lnTo>
                      <a:pt x="130" y="425"/>
                    </a:lnTo>
                    <a:lnTo>
                      <a:pt x="66" y="492"/>
                    </a:lnTo>
                    <a:lnTo>
                      <a:pt x="0" y="492"/>
                    </a:lnTo>
                    <a:lnTo>
                      <a:pt x="17" y="705"/>
                    </a:lnTo>
                    <a:lnTo>
                      <a:pt x="17" y="706"/>
                    </a:lnTo>
                    <a:lnTo>
                      <a:pt x="79" y="859"/>
                    </a:lnTo>
                    <a:lnTo>
                      <a:pt x="142" y="881"/>
                    </a:lnTo>
                    <a:lnTo>
                      <a:pt x="171" y="938"/>
                    </a:lnTo>
                    <a:lnTo>
                      <a:pt x="240" y="976"/>
                    </a:lnTo>
                    <a:lnTo>
                      <a:pt x="300" y="941"/>
                    </a:lnTo>
                    <a:lnTo>
                      <a:pt x="374" y="959"/>
                    </a:lnTo>
                    <a:lnTo>
                      <a:pt x="479" y="1042"/>
                    </a:lnTo>
                    <a:lnTo>
                      <a:pt x="696" y="721"/>
                    </a:lnTo>
                    <a:lnTo>
                      <a:pt x="752" y="758"/>
                    </a:lnTo>
                    <a:lnTo>
                      <a:pt x="739" y="827"/>
                    </a:lnTo>
                    <a:lnTo>
                      <a:pt x="791" y="869"/>
                    </a:lnTo>
                    <a:lnTo>
                      <a:pt x="932" y="921"/>
                    </a:lnTo>
                    <a:lnTo>
                      <a:pt x="983" y="887"/>
                    </a:lnTo>
                    <a:lnTo>
                      <a:pt x="983" y="882"/>
                    </a:lnTo>
                    <a:lnTo>
                      <a:pt x="986" y="879"/>
                    </a:lnTo>
                    <a:lnTo>
                      <a:pt x="1176" y="694"/>
                    </a:lnTo>
                    <a:lnTo>
                      <a:pt x="1199" y="623"/>
                    </a:lnTo>
                    <a:lnTo>
                      <a:pt x="1121" y="518"/>
                    </a:lnTo>
                    <a:lnTo>
                      <a:pt x="941" y="348"/>
                    </a:lnTo>
                    <a:lnTo>
                      <a:pt x="995" y="206"/>
                    </a:lnTo>
                    <a:lnTo>
                      <a:pt x="910" y="82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8" name="Freeform 72">
                <a:extLst>
                  <a:ext uri="{FF2B5EF4-FFF2-40B4-BE49-F238E27FC236}">
                    <a16:creationId xmlns:a16="http://schemas.microsoft.com/office/drawing/2014/main" id="{7C32A9E2-CFEE-4063-B4E9-B35EFFD46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9" y="2776"/>
                <a:ext cx="546" cy="449"/>
              </a:xfrm>
              <a:custGeom>
                <a:avLst/>
                <a:gdLst>
                  <a:gd name="T0" fmla="*/ 1154 w 1636"/>
                  <a:gd name="T1" fmla="*/ 7 h 1348"/>
                  <a:gd name="T2" fmla="*/ 1014 w 1636"/>
                  <a:gd name="T3" fmla="*/ 35 h 1348"/>
                  <a:gd name="T4" fmla="*/ 968 w 1636"/>
                  <a:gd name="T5" fmla="*/ 81 h 1348"/>
                  <a:gd name="T6" fmla="*/ 790 w 1636"/>
                  <a:gd name="T7" fmla="*/ 0 h 1348"/>
                  <a:gd name="T8" fmla="*/ 754 w 1636"/>
                  <a:gd name="T9" fmla="*/ 89 h 1348"/>
                  <a:gd name="T10" fmla="*/ 794 w 1636"/>
                  <a:gd name="T11" fmla="*/ 184 h 1348"/>
                  <a:gd name="T12" fmla="*/ 896 w 1636"/>
                  <a:gd name="T13" fmla="*/ 255 h 1348"/>
                  <a:gd name="T14" fmla="*/ 886 w 1636"/>
                  <a:gd name="T15" fmla="*/ 390 h 1348"/>
                  <a:gd name="T16" fmla="*/ 815 w 1636"/>
                  <a:gd name="T17" fmla="*/ 364 h 1348"/>
                  <a:gd name="T18" fmla="*/ 525 w 1636"/>
                  <a:gd name="T19" fmla="*/ 453 h 1348"/>
                  <a:gd name="T20" fmla="*/ 505 w 1636"/>
                  <a:gd name="T21" fmla="*/ 517 h 1348"/>
                  <a:gd name="T22" fmla="*/ 378 w 1636"/>
                  <a:gd name="T23" fmla="*/ 545 h 1348"/>
                  <a:gd name="T24" fmla="*/ 356 w 1636"/>
                  <a:gd name="T25" fmla="*/ 616 h 1348"/>
                  <a:gd name="T26" fmla="*/ 348 w 1636"/>
                  <a:gd name="T27" fmla="*/ 693 h 1348"/>
                  <a:gd name="T28" fmla="*/ 216 w 1636"/>
                  <a:gd name="T29" fmla="*/ 701 h 1348"/>
                  <a:gd name="T30" fmla="*/ 159 w 1636"/>
                  <a:gd name="T31" fmla="*/ 856 h 1348"/>
                  <a:gd name="T32" fmla="*/ 228 w 1636"/>
                  <a:gd name="T33" fmla="*/ 907 h 1348"/>
                  <a:gd name="T34" fmla="*/ 170 w 1636"/>
                  <a:gd name="T35" fmla="*/ 965 h 1348"/>
                  <a:gd name="T36" fmla="*/ 75 w 1636"/>
                  <a:gd name="T37" fmla="*/ 933 h 1348"/>
                  <a:gd name="T38" fmla="*/ 0 w 1636"/>
                  <a:gd name="T39" fmla="*/ 1049 h 1348"/>
                  <a:gd name="T40" fmla="*/ 34 w 1636"/>
                  <a:gd name="T41" fmla="*/ 1111 h 1348"/>
                  <a:gd name="T42" fmla="*/ 264 w 1636"/>
                  <a:gd name="T43" fmla="*/ 1240 h 1348"/>
                  <a:gd name="T44" fmla="*/ 260 w 1636"/>
                  <a:gd name="T45" fmla="*/ 1348 h 1348"/>
                  <a:gd name="T46" fmla="*/ 397 w 1636"/>
                  <a:gd name="T47" fmla="*/ 1316 h 1348"/>
                  <a:gd name="T48" fmla="*/ 483 w 1636"/>
                  <a:gd name="T49" fmla="*/ 1339 h 1348"/>
                  <a:gd name="T50" fmla="*/ 405 w 1636"/>
                  <a:gd name="T51" fmla="*/ 1227 h 1348"/>
                  <a:gd name="T52" fmla="*/ 494 w 1636"/>
                  <a:gd name="T53" fmla="*/ 1253 h 1348"/>
                  <a:gd name="T54" fmla="*/ 527 w 1636"/>
                  <a:gd name="T55" fmla="*/ 1054 h 1348"/>
                  <a:gd name="T56" fmla="*/ 648 w 1636"/>
                  <a:gd name="T57" fmla="*/ 964 h 1348"/>
                  <a:gd name="T58" fmla="*/ 724 w 1636"/>
                  <a:gd name="T59" fmla="*/ 945 h 1348"/>
                  <a:gd name="T60" fmla="*/ 805 w 1636"/>
                  <a:gd name="T61" fmla="*/ 1050 h 1348"/>
                  <a:gd name="T62" fmla="*/ 821 w 1636"/>
                  <a:gd name="T63" fmla="*/ 963 h 1348"/>
                  <a:gd name="T64" fmla="*/ 907 w 1636"/>
                  <a:gd name="T65" fmla="*/ 866 h 1348"/>
                  <a:gd name="T66" fmla="*/ 1162 w 1636"/>
                  <a:gd name="T67" fmla="*/ 943 h 1348"/>
                  <a:gd name="T68" fmla="*/ 1370 w 1636"/>
                  <a:gd name="T69" fmla="*/ 709 h 1348"/>
                  <a:gd name="T70" fmla="*/ 1508 w 1636"/>
                  <a:gd name="T71" fmla="*/ 633 h 1348"/>
                  <a:gd name="T72" fmla="*/ 1509 w 1636"/>
                  <a:gd name="T73" fmla="*/ 630 h 1348"/>
                  <a:gd name="T74" fmla="*/ 1513 w 1636"/>
                  <a:gd name="T75" fmla="*/ 626 h 1348"/>
                  <a:gd name="T76" fmla="*/ 1554 w 1636"/>
                  <a:gd name="T77" fmla="*/ 577 h 1348"/>
                  <a:gd name="T78" fmla="*/ 1636 w 1636"/>
                  <a:gd name="T79" fmla="*/ 579 h 1348"/>
                  <a:gd name="T80" fmla="*/ 1550 w 1636"/>
                  <a:gd name="T81" fmla="*/ 364 h 1348"/>
                  <a:gd name="T82" fmla="*/ 1409 w 1636"/>
                  <a:gd name="T83" fmla="*/ 358 h 1348"/>
                  <a:gd name="T84" fmla="*/ 1290 w 1636"/>
                  <a:gd name="T85" fmla="*/ 282 h 1348"/>
                  <a:gd name="T86" fmla="*/ 1271 w 1636"/>
                  <a:gd name="T87" fmla="*/ 130 h 1348"/>
                  <a:gd name="T88" fmla="*/ 1207 w 1636"/>
                  <a:gd name="T89" fmla="*/ 128 h 1348"/>
                  <a:gd name="T90" fmla="*/ 1154 w 1636"/>
                  <a:gd name="T91" fmla="*/ 7 h 1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36" h="1348">
                    <a:moveTo>
                      <a:pt x="1154" y="7"/>
                    </a:moveTo>
                    <a:lnTo>
                      <a:pt x="1014" y="35"/>
                    </a:lnTo>
                    <a:lnTo>
                      <a:pt x="968" y="81"/>
                    </a:lnTo>
                    <a:lnTo>
                      <a:pt x="790" y="0"/>
                    </a:lnTo>
                    <a:lnTo>
                      <a:pt x="754" y="89"/>
                    </a:lnTo>
                    <a:lnTo>
                      <a:pt x="794" y="184"/>
                    </a:lnTo>
                    <a:lnTo>
                      <a:pt x="896" y="255"/>
                    </a:lnTo>
                    <a:lnTo>
                      <a:pt x="886" y="390"/>
                    </a:lnTo>
                    <a:lnTo>
                      <a:pt x="815" y="364"/>
                    </a:lnTo>
                    <a:lnTo>
                      <a:pt x="525" y="453"/>
                    </a:lnTo>
                    <a:lnTo>
                      <a:pt x="505" y="517"/>
                    </a:lnTo>
                    <a:lnTo>
                      <a:pt x="378" y="545"/>
                    </a:lnTo>
                    <a:lnTo>
                      <a:pt x="356" y="616"/>
                    </a:lnTo>
                    <a:lnTo>
                      <a:pt x="348" y="693"/>
                    </a:lnTo>
                    <a:lnTo>
                      <a:pt x="216" y="701"/>
                    </a:lnTo>
                    <a:lnTo>
                      <a:pt x="159" y="856"/>
                    </a:lnTo>
                    <a:lnTo>
                      <a:pt x="228" y="907"/>
                    </a:lnTo>
                    <a:lnTo>
                      <a:pt x="170" y="965"/>
                    </a:lnTo>
                    <a:lnTo>
                      <a:pt x="75" y="933"/>
                    </a:lnTo>
                    <a:lnTo>
                      <a:pt x="0" y="1049"/>
                    </a:lnTo>
                    <a:lnTo>
                      <a:pt x="34" y="1111"/>
                    </a:lnTo>
                    <a:lnTo>
                      <a:pt x="264" y="1240"/>
                    </a:lnTo>
                    <a:lnTo>
                      <a:pt x="260" y="1348"/>
                    </a:lnTo>
                    <a:lnTo>
                      <a:pt x="397" y="1316"/>
                    </a:lnTo>
                    <a:lnTo>
                      <a:pt x="483" y="1339"/>
                    </a:lnTo>
                    <a:lnTo>
                      <a:pt x="405" y="1227"/>
                    </a:lnTo>
                    <a:lnTo>
                      <a:pt x="494" y="1253"/>
                    </a:lnTo>
                    <a:lnTo>
                      <a:pt x="527" y="1054"/>
                    </a:lnTo>
                    <a:lnTo>
                      <a:pt x="648" y="964"/>
                    </a:lnTo>
                    <a:lnTo>
                      <a:pt x="724" y="945"/>
                    </a:lnTo>
                    <a:lnTo>
                      <a:pt x="805" y="1050"/>
                    </a:lnTo>
                    <a:lnTo>
                      <a:pt x="821" y="963"/>
                    </a:lnTo>
                    <a:lnTo>
                      <a:pt x="907" y="866"/>
                    </a:lnTo>
                    <a:lnTo>
                      <a:pt x="1162" y="943"/>
                    </a:lnTo>
                    <a:lnTo>
                      <a:pt x="1370" y="709"/>
                    </a:lnTo>
                    <a:lnTo>
                      <a:pt x="1508" y="633"/>
                    </a:lnTo>
                    <a:lnTo>
                      <a:pt x="1509" y="630"/>
                    </a:lnTo>
                    <a:lnTo>
                      <a:pt x="1513" y="626"/>
                    </a:lnTo>
                    <a:lnTo>
                      <a:pt x="1554" y="577"/>
                    </a:lnTo>
                    <a:lnTo>
                      <a:pt x="1636" y="579"/>
                    </a:lnTo>
                    <a:lnTo>
                      <a:pt x="1550" y="364"/>
                    </a:lnTo>
                    <a:lnTo>
                      <a:pt x="1409" y="358"/>
                    </a:lnTo>
                    <a:lnTo>
                      <a:pt x="1290" y="282"/>
                    </a:lnTo>
                    <a:lnTo>
                      <a:pt x="1271" y="130"/>
                    </a:lnTo>
                    <a:lnTo>
                      <a:pt x="1207" y="128"/>
                    </a:lnTo>
                    <a:lnTo>
                      <a:pt x="1154" y="7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09" name="Freeform 73">
                <a:extLst>
                  <a:ext uri="{FF2B5EF4-FFF2-40B4-BE49-F238E27FC236}">
                    <a16:creationId xmlns:a16="http://schemas.microsoft.com/office/drawing/2014/main" id="{768BA819-E707-4EC3-A395-8FB807B4F6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478"/>
                <a:ext cx="529" cy="378"/>
              </a:xfrm>
              <a:custGeom>
                <a:avLst/>
                <a:gdLst>
                  <a:gd name="T0" fmla="*/ 460 w 1589"/>
                  <a:gd name="T1" fmla="*/ 306 h 1134"/>
                  <a:gd name="T2" fmla="*/ 132 w 1589"/>
                  <a:gd name="T3" fmla="*/ 482 h 1134"/>
                  <a:gd name="T4" fmla="*/ 0 w 1589"/>
                  <a:gd name="T5" fmla="*/ 772 h 1134"/>
                  <a:gd name="T6" fmla="*/ 39 w 1589"/>
                  <a:gd name="T7" fmla="*/ 823 h 1134"/>
                  <a:gd name="T8" fmla="*/ 243 w 1589"/>
                  <a:gd name="T9" fmla="*/ 869 h 1134"/>
                  <a:gd name="T10" fmla="*/ 395 w 1589"/>
                  <a:gd name="T11" fmla="*/ 810 h 1134"/>
                  <a:gd name="T12" fmla="*/ 569 w 1589"/>
                  <a:gd name="T13" fmla="*/ 924 h 1134"/>
                  <a:gd name="T14" fmla="*/ 646 w 1589"/>
                  <a:gd name="T15" fmla="*/ 907 h 1134"/>
                  <a:gd name="T16" fmla="*/ 759 w 1589"/>
                  <a:gd name="T17" fmla="*/ 976 h 1134"/>
                  <a:gd name="T18" fmla="*/ 717 w 1589"/>
                  <a:gd name="T19" fmla="*/ 1031 h 1134"/>
                  <a:gd name="T20" fmla="*/ 765 w 1589"/>
                  <a:gd name="T21" fmla="*/ 1079 h 1134"/>
                  <a:gd name="T22" fmla="*/ 888 w 1589"/>
                  <a:gd name="T23" fmla="*/ 1134 h 1134"/>
                  <a:gd name="T24" fmla="*/ 920 w 1589"/>
                  <a:gd name="T25" fmla="*/ 1074 h 1134"/>
                  <a:gd name="T26" fmla="*/ 1110 w 1589"/>
                  <a:gd name="T27" fmla="*/ 1016 h 1134"/>
                  <a:gd name="T28" fmla="*/ 1219 w 1589"/>
                  <a:gd name="T29" fmla="*/ 853 h 1134"/>
                  <a:gd name="T30" fmla="*/ 1520 w 1589"/>
                  <a:gd name="T31" fmla="*/ 931 h 1134"/>
                  <a:gd name="T32" fmla="*/ 1551 w 1589"/>
                  <a:gd name="T33" fmla="*/ 748 h 1134"/>
                  <a:gd name="T34" fmla="*/ 1519 w 1589"/>
                  <a:gd name="T35" fmla="*/ 547 h 1134"/>
                  <a:gd name="T36" fmla="*/ 1589 w 1589"/>
                  <a:gd name="T37" fmla="*/ 440 h 1134"/>
                  <a:gd name="T38" fmla="*/ 1511 w 1589"/>
                  <a:gd name="T39" fmla="*/ 246 h 1134"/>
                  <a:gd name="T40" fmla="*/ 1222 w 1589"/>
                  <a:gd name="T41" fmla="*/ 0 h 1134"/>
                  <a:gd name="T42" fmla="*/ 1218 w 1589"/>
                  <a:gd name="T43" fmla="*/ 6 h 1134"/>
                  <a:gd name="T44" fmla="*/ 969 w 1589"/>
                  <a:gd name="T45" fmla="*/ 180 h 1134"/>
                  <a:gd name="T46" fmla="*/ 460 w 1589"/>
                  <a:gd name="T47" fmla="*/ 306 h 1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589" h="1134">
                    <a:moveTo>
                      <a:pt x="460" y="306"/>
                    </a:moveTo>
                    <a:lnTo>
                      <a:pt x="132" y="482"/>
                    </a:lnTo>
                    <a:lnTo>
                      <a:pt x="0" y="772"/>
                    </a:lnTo>
                    <a:lnTo>
                      <a:pt x="39" y="823"/>
                    </a:lnTo>
                    <a:lnTo>
                      <a:pt x="243" y="869"/>
                    </a:lnTo>
                    <a:lnTo>
                      <a:pt x="395" y="810"/>
                    </a:lnTo>
                    <a:lnTo>
                      <a:pt x="569" y="924"/>
                    </a:lnTo>
                    <a:lnTo>
                      <a:pt x="646" y="907"/>
                    </a:lnTo>
                    <a:lnTo>
                      <a:pt x="759" y="976"/>
                    </a:lnTo>
                    <a:lnTo>
                      <a:pt x="717" y="1031"/>
                    </a:lnTo>
                    <a:lnTo>
                      <a:pt x="765" y="1079"/>
                    </a:lnTo>
                    <a:lnTo>
                      <a:pt x="888" y="1134"/>
                    </a:lnTo>
                    <a:lnTo>
                      <a:pt x="920" y="1074"/>
                    </a:lnTo>
                    <a:lnTo>
                      <a:pt x="1110" y="1016"/>
                    </a:lnTo>
                    <a:lnTo>
                      <a:pt x="1219" y="853"/>
                    </a:lnTo>
                    <a:lnTo>
                      <a:pt x="1520" y="931"/>
                    </a:lnTo>
                    <a:lnTo>
                      <a:pt x="1551" y="748"/>
                    </a:lnTo>
                    <a:lnTo>
                      <a:pt x="1519" y="547"/>
                    </a:lnTo>
                    <a:lnTo>
                      <a:pt x="1589" y="440"/>
                    </a:lnTo>
                    <a:lnTo>
                      <a:pt x="1511" y="246"/>
                    </a:lnTo>
                    <a:lnTo>
                      <a:pt x="1222" y="0"/>
                    </a:lnTo>
                    <a:lnTo>
                      <a:pt x="1218" y="6"/>
                    </a:lnTo>
                    <a:lnTo>
                      <a:pt x="969" y="180"/>
                    </a:lnTo>
                    <a:lnTo>
                      <a:pt x="460" y="306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0" name="Freeform 74">
                <a:extLst>
                  <a:ext uri="{FF2B5EF4-FFF2-40B4-BE49-F238E27FC236}">
                    <a16:creationId xmlns:a16="http://schemas.microsoft.com/office/drawing/2014/main" id="{770C9B01-832D-4260-9086-D232EE9267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9" y="608"/>
                <a:ext cx="353" cy="603"/>
              </a:xfrm>
              <a:custGeom>
                <a:avLst/>
                <a:gdLst>
                  <a:gd name="T0" fmla="*/ 266 w 1059"/>
                  <a:gd name="T1" fmla="*/ 106 h 1808"/>
                  <a:gd name="T2" fmla="*/ 5 w 1059"/>
                  <a:gd name="T3" fmla="*/ 0 h 1808"/>
                  <a:gd name="T4" fmla="*/ 0 w 1059"/>
                  <a:gd name="T5" fmla="*/ 64 h 1808"/>
                  <a:gd name="T6" fmla="*/ 76 w 1059"/>
                  <a:gd name="T7" fmla="*/ 106 h 1808"/>
                  <a:gd name="T8" fmla="*/ 88 w 1059"/>
                  <a:gd name="T9" fmla="*/ 219 h 1808"/>
                  <a:gd name="T10" fmla="*/ 44 w 1059"/>
                  <a:gd name="T11" fmla="*/ 264 h 1808"/>
                  <a:gd name="T12" fmla="*/ 103 w 1059"/>
                  <a:gd name="T13" fmla="*/ 499 h 1808"/>
                  <a:gd name="T14" fmla="*/ 298 w 1059"/>
                  <a:gd name="T15" fmla="*/ 709 h 1808"/>
                  <a:gd name="T16" fmla="*/ 267 w 1059"/>
                  <a:gd name="T17" fmla="*/ 941 h 1808"/>
                  <a:gd name="T18" fmla="*/ 312 w 1059"/>
                  <a:gd name="T19" fmla="*/ 1004 h 1808"/>
                  <a:gd name="T20" fmla="*/ 300 w 1059"/>
                  <a:gd name="T21" fmla="*/ 1142 h 1808"/>
                  <a:gd name="T22" fmla="*/ 249 w 1059"/>
                  <a:gd name="T23" fmla="*/ 1272 h 1808"/>
                  <a:gd name="T24" fmla="*/ 344 w 1059"/>
                  <a:gd name="T25" fmla="*/ 1488 h 1808"/>
                  <a:gd name="T26" fmla="*/ 404 w 1059"/>
                  <a:gd name="T27" fmla="*/ 1517 h 1808"/>
                  <a:gd name="T28" fmla="*/ 461 w 1059"/>
                  <a:gd name="T29" fmla="*/ 1480 h 1808"/>
                  <a:gd name="T30" fmla="*/ 439 w 1059"/>
                  <a:gd name="T31" fmla="*/ 1549 h 1808"/>
                  <a:gd name="T32" fmla="*/ 276 w 1059"/>
                  <a:gd name="T33" fmla="*/ 1566 h 1808"/>
                  <a:gd name="T34" fmla="*/ 385 w 1059"/>
                  <a:gd name="T35" fmla="*/ 1786 h 1808"/>
                  <a:gd name="T36" fmla="*/ 446 w 1059"/>
                  <a:gd name="T37" fmla="*/ 1808 h 1808"/>
                  <a:gd name="T38" fmla="*/ 610 w 1059"/>
                  <a:gd name="T39" fmla="*/ 1698 h 1808"/>
                  <a:gd name="T40" fmla="*/ 735 w 1059"/>
                  <a:gd name="T41" fmla="*/ 1751 h 1808"/>
                  <a:gd name="T42" fmla="*/ 933 w 1059"/>
                  <a:gd name="T43" fmla="*/ 1770 h 1808"/>
                  <a:gd name="T44" fmla="*/ 934 w 1059"/>
                  <a:gd name="T45" fmla="*/ 1770 h 1808"/>
                  <a:gd name="T46" fmla="*/ 1017 w 1059"/>
                  <a:gd name="T47" fmla="*/ 1667 h 1808"/>
                  <a:gd name="T48" fmla="*/ 1059 w 1059"/>
                  <a:gd name="T49" fmla="*/ 1512 h 1808"/>
                  <a:gd name="T50" fmla="*/ 965 w 1059"/>
                  <a:gd name="T51" fmla="*/ 1416 h 1808"/>
                  <a:gd name="T52" fmla="*/ 741 w 1059"/>
                  <a:gd name="T53" fmla="*/ 1369 h 1808"/>
                  <a:gd name="T54" fmla="*/ 700 w 1059"/>
                  <a:gd name="T55" fmla="*/ 1313 h 1808"/>
                  <a:gd name="T56" fmla="*/ 804 w 1059"/>
                  <a:gd name="T57" fmla="*/ 1192 h 1808"/>
                  <a:gd name="T58" fmla="*/ 767 w 1059"/>
                  <a:gd name="T59" fmla="*/ 1139 h 1808"/>
                  <a:gd name="T60" fmla="*/ 954 w 1059"/>
                  <a:gd name="T61" fmla="*/ 1026 h 1808"/>
                  <a:gd name="T62" fmla="*/ 903 w 1059"/>
                  <a:gd name="T63" fmla="*/ 838 h 1808"/>
                  <a:gd name="T64" fmla="*/ 948 w 1059"/>
                  <a:gd name="T65" fmla="*/ 779 h 1808"/>
                  <a:gd name="T66" fmla="*/ 756 w 1059"/>
                  <a:gd name="T67" fmla="*/ 708 h 1808"/>
                  <a:gd name="T68" fmla="*/ 742 w 1059"/>
                  <a:gd name="T69" fmla="*/ 555 h 1808"/>
                  <a:gd name="T70" fmla="*/ 737 w 1059"/>
                  <a:gd name="T71" fmla="*/ 556 h 1808"/>
                  <a:gd name="T72" fmla="*/ 591 w 1059"/>
                  <a:gd name="T73" fmla="*/ 314 h 1808"/>
                  <a:gd name="T74" fmla="*/ 646 w 1059"/>
                  <a:gd name="T75" fmla="*/ 134 h 1808"/>
                  <a:gd name="T76" fmla="*/ 623 w 1059"/>
                  <a:gd name="T77" fmla="*/ 70 h 1808"/>
                  <a:gd name="T78" fmla="*/ 474 w 1059"/>
                  <a:gd name="T79" fmla="*/ 54 h 1808"/>
                  <a:gd name="T80" fmla="*/ 416 w 1059"/>
                  <a:gd name="T81" fmla="*/ 96 h 1808"/>
                  <a:gd name="T82" fmla="*/ 266 w 1059"/>
                  <a:gd name="T83" fmla="*/ 106 h 1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059" h="1808">
                    <a:moveTo>
                      <a:pt x="266" y="106"/>
                    </a:moveTo>
                    <a:lnTo>
                      <a:pt x="5" y="0"/>
                    </a:lnTo>
                    <a:lnTo>
                      <a:pt x="0" y="64"/>
                    </a:lnTo>
                    <a:lnTo>
                      <a:pt x="76" y="106"/>
                    </a:lnTo>
                    <a:lnTo>
                      <a:pt x="88" y="219"/>
                    </a:lnTo>
                    <a:lnTo>
                      <a:pt x="44" y="264"/>
                    </a:lnTo>
                    <a:lnTo>
                      <a:pt x="103" y="499"/>
                    </a:lnTo>
                    <a:lnTo>
                      <a:pt x="298" y="709"/>
                    </a:lnTo>
                    <a:lnTo>
                      <a:pt x="267" y="941"/>
                    </a:lnTo>
                    <a:lnTo>
                      <a:pt x="312" y="1004"/>
                    </a:lnTo>
                    <a:lnTo>
                      <a:pt x="300" y="1142"/>
                    </a:lnTo>
                    <a:lnTo>
                      <a:pt x="249" y="1272"/>
                    </a:lnTo>
                    <a:lnTo>
                      <a:pt x="344" y="1488"/>
                    </a:lnTo>
                    <a:lnTo>
                      <a:pt x="404" y="1517"/>
                    </a:lnTo>
                    <a:lnTo>
                      <a:pt x="461" y="1480"/>
                    </a:lnTo>
                    <a:lnTo>
                      <a:pt x="439" y="1549"/>
                    </a:lnTo>
                    <a:lnTo>
                      <a:pt x="276" y="1566"/>
                    </a:lnTo>
                    <a:lnTo>
                      <a:pt x="385" y="1786"/>
                    </a:lnTo>
                    <a:lnTo>
                      <a:pt x="446" y="1808"/>
                    </a:lnTo>
                    <a:lnTo>
                      <a:pt x="610" y="1698"/>
                    </a:lnTo>
                    <a:lnTo>
                      <a:pt x="735" y="1751"/>
                    </a:lnTo>
                    <a:lnTo>
                      <a:pt x="933" y="1770"/>
                    </a:lnTo>
                    <a:lnTo>
                      <a:pt x="934" y="1770"/>
                    </a:lnTo>
                    <a:lnTo>
                      <a:pt x="1017" y="1667"/>
                    </a:lnTo>
                    <a:lnTo>
                      <a:pt x="1059" y="1512"/>
                    </a:lnTo>
                    <a:lnTo>
                      <a:pt x="965" y="1416"/>
                    </a:lnTo>
                    <a:lnTo>
                      <a:pt x="741" y="1369"/>
                    </a:lnTo>
                    <a:lnTo>
                      <a:pt x="700" y="1313"/>
                    </a:lnTo>
                    <a:lnTo>
                      <a:pt x="804" y="1192"/>
                    </a:lnTo>
                    <a:lnTo>
                      <a:pt x="767" y="1139"/>
                    </a:lnTo>
                    <a:lnTo>
                      <a:pt x="954" y="1026"/>
                    </a:lnTo>
                    <a:lnTo>
                      <a:pt x="903" y="838"/>
                    </a:lnTo>
                    <a:lnTo>
                      <a:pt x="948" y="779"/>
                    </a:lnTo>
                    <a:lnTo>
                      <a:pt x="756" y="708"/>
                    </a:lnTo>
                    <a:lnTo>
                      <a:pt x="742" y="555"/>
                    </a:lnTo>
                    <a:lnTo>
                      <a:pt x="737" y="556"/>
                    </a:lnTo>
                    <a:lnTo>
                      <a:pt x="591" y="314"/>
                    </a:lnTo>
                    <a:lnTo>
                      <a:pt x="646" y="134"/>
                    </a:lnTo>
                    <a:lnTo>
                      <a:pt x="623" y="70"/>
                    </a:lnTo>
                    <a:lnTo>
                      <a:pt x="474" y="54"/>
                    </a:lnTo>
                    <a:lnTo>
                      <a:pt x="416" y="96"/>
                    </a:lnTo>
                    <a:lnTo>
                      <a:pt x="266" y="106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1" name="Freeform 75">
                <a:extLst>
                  <a:ext uri="{FF2B5EF4-FFF2-40B4-BE49-F238E27FC236}">
                    <a16:creationId xmlns:a16="http://schemas.microsoft.com/office/drawing/2014/main" id="{3044DE3A-7CB3-426F-9DA3-4AC321F9B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2" y="773"/>
                <a:ext cx="487" cy="307"/>
              </a:xfrm>
              <a:custGeom>
                <a:avLst/>
                <a:gdLst>
                  <a:gd name="T0" fmla="*/ 1082 w 1459"/>
                  <a:gd name="T1" fmla="*/ 135 h 921"/>
                  <a:gd name="T2" fmla="*/ 860 w 1459"/>
                  <a:gd name="T3" fmla="*/ 197 h 921"/>
                  <a:gd name="T4" fmla="*/ 666 w 1459"/>
                  <a:gd name="T5" fmla="*/ 115 h 921"/>
                  <a:gd name="T6" fmla="*/ 379 w 1459"/>
                  <a:gd name="T7" fmla="*/ 84 h 921"/>
                  <a:gd name="T8" fmla="*/ 160 w 1459"/>
                  <a:gd name="T9" fmla="*/ 7 h 921"/>
                  <a:gd name="T10" fmla="*/ 42 w 1459"/>
                  <a:gd name="T11" fmla="*/ 60 h 921"/>
                  <a:gd name="T12" fmla="*/ 56 w 1459"/>
                  <a:gd name="T13" fmla="*/ 213 h 921"/>
                  <a:gd name="T14" fmla="*/ 248 w 1459"/>
                  <a:gd name="T15" fmla="*/ 284 h 921"/>
                  <a:gd name="T16" fmla="*/ 203 w 1459"/>
                  <a:gd name="T17" fmla="*/ 343 h 921"/>
                  <a:gd name="T18" fmla="*/ 254 w 1459"/>
                  <a:gd name="T19" fmla="*/ 531 h 921"/>
                  <a:gd name="T20" fmla="*/ 67 w 1459"/>
                  <a:gd name="T21" fmla="*/ 644 h 921"/>
                  <a:gd name="T22" fmla="*/ 104 w 1459"/>
                  <a:gd name="T23" fmla="*/ 697 h 921"/>
                  <a:gd name="T24" fmla="*/ 0 w 1459"/>
                  <a:gd name="T25" fmla="*/ 818 h 921"/>
                  <a:gd name="T26" fmla="*/ 41 w 1459"/>
                  <a:gd name="T27" fmla="*/ 874 h 921"/>
                  <a:gd name="T28" fmla="*/ 265 w 1459"/>
                  <a:gd name="T29" fmla="*/ 921 h 921"/>
                  <a:gd name="T30" fmla="*/ 388 w 1459"/>
                  <a:gd name="T31" fmla="*/ 854 h 921"/>
                  <a:gd name="T32" fmla="*/ 408 w 1459"/>
                  <a:gd name="T33" fmla="*/ 794 h 921"/>
                  <a:gd name="T34" fmla="*/ 471 w 1459"/>
                  <a:gd name="T35" fmla="*/ 823 h 921"/>
                  <a:gd name="T36" fmla="*/ 618 w 1459"/>
                  <a:gd name="T37" fmla="*/ 771 h 921"/>
                  <a:gd name="T38" fmla="*/ 732 w 1459"/>
                  <a:gd name="T39" fmla="*/ 839 h 921"/>
                  <a:gd name="T40" fmla="*/ 790 w 1459"/>
                  <a:gd name="T41" fmla="*/ 799 h 921"/>
                  <a:gd name="T42" fmla="*/ 922 w 1459"/>
                  <a:gd name="T43" fmla="*/ 826 h 921"/>
                  <a:gd name="T44" fmla="*/ 990 w 1459"/>
                  <a:gd name="T45" fmla="*/ 818 h 921"/>
                  <a:gd name="T46" fmla="*/ 1153 w 1459"/>
                  <a:gd name="T47" fmla="*/ 694 h 921"/>
                  <a:gd name="T48" fmla="*/ 1314 w 1459"/>
                  <a:gd name="T49" fmla="*/ 656 h 921"/>
                  <a:gd name="T50" fmla="*/ 1444 w 1459"/>
                  <a:gd name="T51" fmla="*/ 679 h 921"/>
                  <a:gd name="T52" fmla="*/ 1459 w 1459"/>
                  <a:gd name="T53" fmla="*/ 628 h 921"/>
                  <a:gd name="T54" fmla="*/ 1406 w 1459"/>
                  <a:gd name="T55" fmla="*/ 533 h 921"/>
                  <a:gd name="T56" fmla="*/ 1439 w 1459"/>
                  <a:gd name="T57" fmla="*/ 465 h 921"/>
                  <a:gd name="T58" fmla="*/ 1375 w 1459"/>
                  <a:gd name="T59" fmla="*/ 249 h 921"/>
                  <a:gd name="T60" fmla="*/ 1427 w 1459"/>
                  <a:gd name="T61" fmla="*/ 201 h 921"/>
                  <a:gd name="T62" fmla="*/ 1362 w 1459"/>
                  <a:gd name="T63" fmla="*/ 201 h 921"/>
                  <a:gd name="T64" fmla="*/ 1355 w 1459"/>
                  <a:gd name="T65" fmla="*/ 0 h 921"/>
                  <a:gd name="T66" fmla="*/ 1351 w 1459"/>
                  <a:gd name="T67" fmla="*/ 1 h 921"/>
                  <a:gd name="T68" fmla="*/ 1194 w 1459"/>
                  <a:gd name="T69" fmla="*/ 37 h 921"/>
                  <a:gd name="T70" fmla="*/ 1082 w 1459"/>
                  <a:gd name="T71" fmla="*/ 135 h 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59" h="921">
                    <a:moveTo>
                      <a:pt x="1082" y="135"/>
                    </a:moveTo>
                    <a:lnTo>
                      <a:pt x="860" y="197"/>
                    </a:lnTo>
                    <a:lnTo>
                      <a:pt x="666" y="115"/>
                    </a:lnTo>
                    <a:lnTo>
                      <a:pt x="379" y="84"/>
                    </a:lnTo>
                    <a:lnTo>
                      <a:pt x="160" y="7"/>
                    </a:lnTo>
                    <a:lnTo>
                      <a:pt x="42" y="60"/>
                    </a:lnTo>
                    <a:lnTo>
                      <a:pt x="56" y="213"/>
                    </a:lnTo>
                    <a:lnTo>
                      <a:pt x="248" y="284"/>
                    </a:lnTo>
                    <a:lnTo>
                      <a:pt x="203" y="343"/>
                    </a:lnTo>
                    <a:lnTo>
                      <a:pt x="254" y="531"/>
                    </a:lnTo>
                    <a:lnTo>
                      <a:pt x="67" y="644"/>
                    </a:lnTo>
                    <a:lnTo>
                      <a:pt x="104" y="697"/>
                    </a:lnTo>
                    <a:lnTo>
                      <a:pt x="0" y="818"/>
                    </a:lnTo>
                    <a:lnTo>
                      <a:pt x="41" y="874"/>
                    </a:lnTo>
                    <a:lnTo>
                      <a:pt x="265" y="921"/>
                    </a:lnTo>
                    <a:lnTo>
                      <a:pt x="388" y="854"/>
                    </a:lnTo>
                    <a:lnTo>
                      <a:pt x="408" y="794"/>
                    </a:lnTo>
                    <a:lnTo>
                      <a:pt x="471" y="823"/>
                    </a:lnTo>
                    <a:lnTo>
                      <a:pt x="618" y="771"/>
                    </a:lnTo>
                    <a:lnTo>
                      <a:pt x="732" y="839"/>
                    </a:lnTo>
                    <a:lnTo>
                      <a:pt x="790" y="799"/>
                    </a:lnTo>
                    <a:lnTo>
                      <a:pt x="922" y="826"/>
                    </a:lnTo>
                    <a:lnTo>
                      <a:pt x="990" y="818"/>
                    </a:lnTo>
                    <a:lnTo>
                      <a:pt x="1153" y="694"/>
                    </a:lnTo>
                    <a:lnTo>
                      <a:pt x="1314" y="656"/>
                    </a:lnTo>
                    <a:lnTo>
                      <a:pt x="1444" y="679"/>
                    </a:lnTo>
                    <a:lnTo>
                      <a:pt x="1459" y="628"/>
                    </a:lnTo>
                    <a:lnTo>
                      <a:pt x="1406" y="533"/>
                    </a:lnTo>
                    <a:lnTo>
                      <a:pt x="1439" y="465"/>
                    </a:lnTo>
                    <a:lnTo>
                      <a:pt x="1375" y="249"/>
                    </a:lnTo>
                    <a:lnTo>
                      <a:pt x="1427" y="201"/>
                    </a:lnTo>
                    <a:lnTo>
                      <a:pt x="1362" y="201"/>
                    </a:lnTo>
                    <a:lnTo>
                      <a:pt x="1355" y="0"/>
                    </a:lnTo>
                    <a:lnTo>
                      <a:pt x="1351" y="1"/>
                    </a:lnTo>
                    <a:lnTo>
                      <a:pt x="1194" y="37"/>
                    </a:lnTo>
                    <a:lnTo>
                      <a:pt x="1082" y="135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2" name="Freeform 76">
                <a:extLst>
                  <a:ext uri="{FF2B5EF4-FFF2-40B4-BE49-F238E27FC236}">
                    <a16:creationId xmlns:a16="http://schemas.microsoft.com/office/drawing/2014/main" id="{61BBEBF8-E616-4237-B636-DE84E383F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0" y="992"/>
                <a:ext cx="566" cy="366"/>
              </a:xfrm>
              <a:custGeom>
                <a:avLst/>
                <a:gdLst>
                  <a:gd name="T0" fmla="*/ 154 w 1698"/>
                  <a:gd name="T1" fmla="*/ 198 h 1100"/>
                  <a:gd name="T2" fmla="*/ 31 w 1698"/>
                  <a:gd name="T3" fmla="*/ 265 h 1100"/>
                  <a:gd name="T4" fmla="*/ 125 w 1698"/>
                  <a:gd name="T5" fmla="*/ 361 h 1100"/>
                  <a:gd name="T6" fmla="*/ 83 w 1698"/>
                  <a:gd name="T7" fmla="*/ 516 h 1100"/>
                  <a:gd name="T8" fmla="*/ 0 w 1698"/>
                  <a:gd name="T9" fmla="*/ 619 h 1100"/>
                  <a:gd name="T10" fmla="*/ 76 w 1698"/>
                  <a:gd name="T11" fmla="*/ 704 h 1100"/>
                  <a:gd name="T12" fmla="*/ 131 w 1698"/>
                  <a:gd name="T13" fmla="*/ 667 h 1100"/>
                  <a:gd name="T14" fmla="*/ 188 w 1698"/>
                  <a:gd name="T15" fmla="*/ 706 h 1100"/>
                  <a:gd name="T16" fmla="*/ 343 w 1698"/>
                  <a:gd name="T17" fmla="*/ 631 h 1100"/>
                  <a:gd name="T18" fmla="*/ 553 w 1698"/>
                  <a:gd name="T19" fmla="*/ 631 h 1100"/>
                  <a:gd name="T20" fmla="*/ 568 w 1698"/>
                  <a:gd name="T21" fmla="*/ 568 h 1100"/>
                  <a:gd name="T22" fmla="*/ 631 w 1698"/>
                  <a:gd name="T23" fmla="*/ 574 h 1100"/>
                  <a:gd name="T24" fmla="*/ 676 w 1698"/>
                  <a:gd name="T25" fmla="*/ 712 h 1100"/>
                  <a:gd name="T26" fmla="*/ 750 w 1698"/>
                  <a:gd name="T27" fmla="*/ 747 h 1100"/>
                  <a:gd name="T28" fmla="*/ 750 w 1698"/>
                  <a:gd name="T29" fmla="*/ 815 h 1100"/>
                  <a:gd name="T30" fmla="*/ 750 w 1698"/>
                  <a:gd name="T31" fmla="*/ 816 h 1100"/>
                  <a:gd name="T32" fmla="*/ 819 w 1698"/>
                  <a:gd name="T33" fmla="*/ 817 h 1100"/>
                  <a:gd name="T34" fmla="*/ 1072 w 1698"/>
                  <a:gd name="T35" fmla="*/ 684 h 1100"/>
                  <a:gd name="T36" fmla="*/ 1136 w 1698"/>
                  <a:gd name="T37" fmla="*/ 719 h 1100"/>
                  <a:gd name="T38" fmla="*/ 1172 w 1698"/>
                  <a:gd name="T39" fmla="*/ 911 h 1100"/>
                  <a:gd name="T40" fmla="*/ 1339 w 1698"/>
                  <a:gd name="T41" fmla="*/ 1025 h 1100"/>
                  <a:gd name="T42" fmla="*/ 1405 w 1698"/>
                  <a:gd name="T43" fmla="*/ 1002 h 1100"/>
                  <a:gd name="T44" fmla="*/ 1477 w 1698"/>
                  <a:gd name="T45" fmla="*/ 1082 h 1100"/>
                  <a:gd name="T46" fmla="*/ 1551 w 1698"/>
                  <a:gd name="T47" fmla="*/ 1100 h 1100"/>
                  <a:gd name="T48" fmla="*/ 1549 w 1698"/>
                  <a:gd name="T49" fmla="*/ 1099 h 1100"/>
                  <a:gd name="T50" fmla="*/ 1525 w 1698"/>
                  <a:gd name="T51" fmla="*/ 927 h 1100"/>
                  <a:gd name="T52" fmla="*/ 1698 w 1698"/>
                  <a:gd name="T53" fmla="*/ 809 h 1100"/>
                  <a:gd name="T54" fmla="*/ 1686 w 1698"/>
                  <a:gd name="T55" fmla="*/ 704 h 1100"/>
                  <a:gd name="T56" fmla="*/ 1690 w 1698"/>
                  <a:gd name="T57" fmla="*/ 600 h 1100"/>
                  <a:gd name="T58" fmla="*/ 1581 w 1698"/>
                  <a:gd name="T59" fmla="*/ 500 h 1100"/>
                  <a:gd name="T60" fmla="*/ 1578 w 1698"/>
                  <a:gd name="T61" fmla="*/ 426 h 1100"/>
                  <a:gd name="T62" fmla="*/ 1499 w 1698"/>
                  <a:gd name="T63" fmla="*/ 378 h 1100"/>
                  <a:gd name="T64" fmla="*/ 1539 w 1698"/>
                  <a:gd name="T65" fmla="*/ 326 h 1100"/>
                  <a:gd name="T66" fmla="*/ 1360 w 1698"/>
                  <a:gd name="T67" fmla="*/ 108 h 1100"/>
                  <a:gd name="T68" fmla="*/ 1214 w 1698"/>
                  <a:gd name="T69" fmla="*/ 96 h 1100"/>
                  <a:gd name="T70" fmla="*/ 1210 w 1698"/>
                  <a:gd name="T71" fmla="*/ 23 h 1100"/>
                  <a:gd name="T72" fmla="*/ 1080 w 1698"/>
                  <a:gd name="T73" fmla="*/ 0 h 1100"/>
                  <a:gd name="T74" fmla="*/ 919 w 1698"/>
                  <a:gd name="T75" fmla="*/ 38 h 1100"/>
                  <a:gd name="T76" fmla="*/ 756 w 1698"/>
                  <a:gd name="T77" fmla="*/ 162 h 1100"/>
                  <a:gd name="T78" fmla="*/ 688 w 1698"/>
                  <a:gd name="T79" fmla="*/ 170 h 1100"/>
                  <a:gd name="T80" fmla="*/ 556 w 1698"/>
                  <a:gd name="T81" fmla="*/ 143 h 1100"/>
                  <a:gd name="T82" fmla="*/ 498 w 1698"/>
                  <a:gd name="T83" fmla="*/ 183 h 1100"/>
                  <a:gd name="T84" fmla="*/ 384 w 1698"/>
                  <a:gd name="T85" fmla="*/ 115 h 1100"/>
                  <a:gd name="T86" fmla="*/ 237 w 1698"/>
                  <a:gd name="T87" fmla="*/ 167 h 1100"/>
                  <a:gd name="T88" fmla="*/ 174 w 1698"/>
                  <a:gd name="T89" fmla="*/ 138 h 1100"/>
                  <a:gd name="T90" fmla="*/ 154 w 1698"/>
                  <a:gd name="T91" fmla="*/ 198 h 1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698" h="1100">
                    <a:moveTo>
                      <a:pt x="154" y="198"/>
                    </a:moveTo>
                    <a:lnTo>
                      <a:pt x="31" y="265"/>
                    </a:lnTo>
                    <a:lnTo>
                      <a:pt x="125" y="361"/>
                    </a:lnTo>
                    <a:lnTo>
                      <a:pt x="83" y="516"/>
                    </a:lnTo>
                    <a:lnTo>
                      <a:pt x="0" y="619"/>
                    </a:lnTo>
                    <a:lnTo>
                      <a:pt x="76" y="704"/>
                    </a:lnTo>
                    <a:lnTo>
                      <a:pt x="131" y="667"/>
                    </a:lnTo>
                    <a:lnTo>
                      <a:pt x="188" y="706"/>
                    </a:lnTo>
                    <a:lnTo>
                      <a:pt x="343" y="631"/>
                    </a:lnTo>
                    <a:lnTo>
                      <a:pt x="553" y="631"/>
                    </a:lnTo>
                    <a:lnTo>
                      <a:pt x="568" y="568"/>
                    </a:lnTo>
                    <a:lnTo>
                      <a:pt x="631" y="574"/>
                    </a:lnTo>
                    <a:lnTo>
                      <a:pt x="676" y="712"/>
                    </a:lnTo>
                    <a:lnTo>
                      <a:pt x="750" y="747"/>
                    </a:lnTo>
                    <a:lnTo>
                      <a:pt x="750" y="815"/>
                    </a:lnTo>
                    <a:lnTo>
                      <a:pt x="750" y="816"/>
                    </a:lnTo>
                    <a:lnTo>
                      <a:pt x="819" y="817"/>
                    </a:lnTo>
                    <a:lnTo>
                      <a:pt x="1072" y="684"/>
                    </a:lnTo>
                    <a:lnTo>
                      <a:pt x="1136" y="719"/>
                    </a:lnTo>
                    <a:lnTo>
                      <a:pt x="1172" y="911"/>
                    </a:lnTo>
                    <a:lnTo>
                      <a:pt x="1339" y="1025"/>
                    </a:lnTo>
                    <a:lnTo>
                      <a:pt x="1405" y="1002"/>
                    </a:lnTo>
                    <a:lnTo>
                      <a:pt x="1477" y="1082"/>
                    </a:lnTo>
                    <a:lnTo>
                      <a:pt x="1551" y="1100"/>
                    </a:lnTo>
                    <a:lnTo>
                      <a:pt x="1549" y="1099"/>
                    </a:lnTo>
                    <a:lnTo>
                      <a:pt x="1525" y="927"/>
                    </a:lnTo>
                    <a:lnTo>
                      <a:pt x="1698" y="809"/>
                    </a:lnTo>
                    <a:lnTo>
                      <a:pt x="1686" y="704"/>
                    </a:lnTo>
                    <a:lnTo>
                      <a:pt x="1690" y="600"/>
                    </a:lnTo>
                    <a:lnTo>
                      <a:pt x="1581" y="500"/>
                    </a:lnTo>
                    <a:lnTo>
                      <a:pt x="1578" y="426"/>
                    </a:lnTo>
                    <a:lnTo>
                      <a:pt x="1499" y="378"/>
                    </a:lnTo>
                    <a:lnTo>
                      <a:pt x="1539" y="326"/>
                    </a:lnTo>
                    <a:lnTo>
                      <a:pt x="1360" y="108"/>
                    </a:lnTo>
                    <a:lnTo>
                      <a:pt x="1214" y="96"/>
                    </a:lnTo>
                    <a:lnTo>
                      <a:pt x="1210" y="23"/>
                    </a:lnTo>
                    <a:lnTo>
                      <a:pt x="1080" y="0"/>
                    </a:lnTo>
                    <a:lnTo>
                      <a:pt x="919" y="38"/>
                    </a:lnTo>
                    <a:lnTo>
                      <a:pt x="756" y="162"/>
                    </a:lnTo>
                    <a:lnTo>
                      <a:pt x="688" y="170"/>
                    </a:lnTo>
                    <a:lnTo>
                      <a:pt x="556" y="143"/>
                    </a:lnTo>
                    <a:lnTo>
                      <a:pt x="498" y="183"/>
                    </a:lnTo>
                    <a:lnTo>
                      <a:pt x="384" y="115"/>
                    </a:lnTo>
                    <a:lnTo>
                      <a:pt x="237" y="167"/>
                    </a:lnTo>
                    <a:lnTo>
                      <a:pt x="174" y="138"/>
                    </a:lnTo>
                    <a:lnTo>
                      <a:pt x="154" y="19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3" name="Freeform 77">
                <a:extLst>
                  <a:ext uri="{FF2B5EF4-FFF2-40B4-BE49-F238E27FC236}">
                    <a16:creationId xmlns:a16="http://schemas.microsoft.com/office/drawing/2014/main" id="{2E661BF1-3CD3-4AE5-948C-2EEB6BF67A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2" y="1087"/>
                <a:ext cx="394" cy="501"/>
              </a:xfrm>
              <a:custGeom>
                <a:avLst/>
                <a:gdLst>
                  <a:gd name="T0" fmla="*/ 1175 w 1181"/>
                  <a:gd name="T1" fmla="*/ 313 h 1503"/>
                  <a:gd name="T2" fmla="*/ 1050 w 1181"/>
                  <a:gd name="T3" fmla="*/ 260 h 1503"/>
                  <a:gd name="T4" fmla="*/ 886 w 1181"/>
                  <a:gd name="T5" fmla="*/ 370 h 1503"/>
                  <a:gd name="T6" fmla="*/ 825 w 1181"/>
                  <a:gd name="T7" fmla="*/ 348 h 1503"/>
                  <a:gd name="T8" fmla="*/ 716 w 1181"/>
                  <a:gd name="T9" fmla="*/ 128 h 1503"/>
                  <a:gd name="T10" fmla="*/ 710 w 1181"/>
                  <a:gd name="T11" fmla="*/ 128 h 1503"/>
                  <a:gd name="T12" fmla="*/ 452 w 1181"/>
                  <a:gd name="T13" fmla="*/ 130 h 1503"/>
                  <a:gd name="T14" fmla="*/ 459 w 1181"/>
                  <a:gd name="T15" fmla="*/ 0 h 1503"/>
                  <a:gd name="T16" fmla="*/ 383 w 1181"/>
                  <a:gd name="T17" fmla="*/ 17 h 1503"/>
                  <a:gd name="T18" fmla="*/ 292 w 1181"/>
                  <a:gd name="T19" fmla="*/ 105 h 1503"/>
                  <a:gd name="T20" fmla="*/ 346 w 1181"/>
                  <a:gd name="T21" fmla="*/ 225 h 1503"/>
                  <a:gd name="T22" fmla="*/ 353 w 1181"/>
                  <a:gd name="T23" fmla="*/ 229 h 1503"/>
                  <a:gd name="T24" fmla="*/ 353 w 1181"/>
                  <a:gd name="T25" fmla="*/ 234 h 1503"/>
                  <a:gd name="T26" fmla="*/ 355 w 1181"/>
                  <a:gd name="T27" fmla="*/ 359 h 1503"/>
                  <a:gd name="T28" fmla="*/ 318 w 1181"/>
                  <a:gd name="T29" fmla="*/ 565 h 1503"/>
                  <a:gd name="T30" fmla="*/ 113 w 1181"/>
                  <a:gd name="T31" fmla="*/ 624 h 1503"/>
                  <a:gd name="T32" fmla="*/ 0 w 1181"/>
                  <a:gd name="T33" fmla="*/ 786 h 1503"/>
                  <a:gd name="T34" fmla="*/ 23 w 1181"/>
                  <a:gd name="T35" fmla="*/ 886 h 1503"/>
                  <a:gd name="T36" fmla="*/ 105 w 1181"/>
                  <a:gd name="T37" fmla="*/ 890 h 1503"/>
                  <a:gd name="T38" fmla="*/ 25 w 1181"/>
                  <a:gd name="T39" fmla="*/ 911 h 1503"/>
                  <a:gd name="T40" fmla="*/ 37 w 1181"/>
                  <a:gd name="T41" fmla="*/ 976 h 1503"/>
                  <a:gd name="T42" fmla="*/ 154 w 1181"/>
                  <a:gd name="T43" fmla="*/ 1039 h 1503"/>
                  <a:gd name="T44" fmla="*/ 180 w 1181"/>
                  <a:gd name="T45" fmla="*/ 1097 h 1503"/>
                  <a:gd name="T46" fmla="*/ 145 w 1181"/>
                  <a:gd name="T47" fmla="*/ 1156 h 1503"/>
                  <a:gd name="T48" fmla="*/ 200 w 1181"/>
                  <a:gd name="T49" fmla="*/ 1196 h 1503"/>
                  <a:gd name="T50" fmla="*/ 177 w 1181"/>
                  <a:gd name="T51" fmla="*/ 1270 h 1503"/>
                  <a:gd name="T52" fmla="*/ 122 w 1181"/>
                  <a:gd name="T53" fmla="*/ 1319 h 1503"/>
                  <a:gd name="T54" fmla="*/ 185 w 1181"/>
                  <a:gd name="T55" fmla="*/ 1353 h 1503"/>
                  <a:gd name="T56" fmla="*/ 117 w 1181"/>
                  <a:gd name="T57" fmla="*/ 1371 h 1503"/>
                  <a:gd name="T58" fmla="*/ 140 w 1181"/>
                  <a:gd name="T59" fmla="*/ 1503 h 1503"/>
                  <a:gd name="T60" fmla="*/ 260 w 1181"/>
                  <a:gd name="T61" fmla="*/ 1425 h 1503"/>
                  <a:gd name="T62" fmla="*/ 562 w 1181"/>
                  <a:gd name="T63" fmla="*/ 1415 h 1503"/>
                  <a:gd name="T64" fmla="*/ 599 w 1181"/>
                  <a:gd name="T65" fmla="*/ 1350 h 1503"/>
                  <a:gd name="T66" fmla="*/ 806 w 1181"/>
                  <a:gd name="T67" fmla="*/ 1260 h 1503"/>
                  <a:gd name="T68" fmla="*/ 962 w 1181"/>
                  <a:gd name="T69" fmla="*/ 1342 h 1503"/>
                  <a:gd name="T70" fmla="*/ 973 w 1181"/>
                  <a:gd name="T71" fmla="*/ 1293 h 1503"/>
                  <a:gd name="T72" fmla="*/ 1055 w 1181"/>
                  <a:gd name="T73" fmla="*/ 1095 h 1503"/>
                  <a:gd name="T74" fmla="*/ 1181 w 1181"/>
                  <a:gd name="T75" fmla="*/ 1043 h 1503"/>
                  <a:gd name="T76" fmla="*/ 1138 w 1181"/>
                  <a:gd name="T77" fmla="*/ 645 h 1503"/>
                  <a:gd name="T78" fmla="*/ 1173 w 1181"/>
                  <a:gd name="T79" fmla="*/ 591 h 1503"/>
                  <a:gd name="T80" fmla="*/ 1175 w 1181"/>
                  <a:gd name="T81" fmla="*/ 313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81" h="1503">
                    <a:moveTo>
                      <a:pt x="1175" y="313"/>
                    </a:moveTo>
                    <a:lnTo>
                      <a:pt x="1050" y="260"/>
                    </a:lnTo>
                    <a:lnTo>
                      <a:pt x="886" y="370"/>
                    </a:lnTo>
                    <a:lnTo>
                      <a:pt x="825" y="348"/>
                    </a:lnTo>
                    <a:lnTo>
                      <a:pt x="716" y="128"/>
                    </a:lnTo>
                    <a:lnTo>
                      <a:pt x="710" y="128"/>
                    </a:lnTo>
                    <a:lnTo>
                      <a:pt x="452" y="130"/>
                    </a:lnTo>
                    <a:lnTo>
                      <a:pt x="459" y="0"/>
                    </a:lnTo>
                    <a:lnTo>
                      <a:pt x="383" y="17"/>
                    </a:lnTo>
                    <a:lnTo>
                      <a:pt x="292" y="105"/>
                    </a:lnTo>
                    <a:lnTo>
                      <a:pt x="346" y="225"/>
                    </a:lnTo>
                    <a:lnTo>
                      <a:pt x="353" y="229"/>
                    </a:lnTo>
                    <a:lnTo>
                      <a:pt x="353" y="234"/>
                    </a:lnTo>
                    <a:lnTo>
                      <a:pt x="355" y="359"/>
                    </a:lnTo>
                    <a:lnTo>
                      <a:pt x="318" y="565"/>
                    </a:lnTo>
                    <a:lnTo>
                      <a:pt x="113" y="624"/>
                    </a:lnTo>
                    <a:lnTo>
                      <a:pt x="0" y="786"/>
                    </a:lnTo>
                    <a:lnTo>
                      <a:pt x="23" y="886"/>
                    </a:lnTo>
                    <a:lnTo>
                      <a:pt x="105" y="890"/>
                    </a:lnTo>
                    <a:lnTo>
                      <a:pt x="25" y="911"/>
                    </a:lnTo>
                    <a:lnTo>
                      <a:pt x="37" y="976"/>
                    </a:lnTo>
                    <a:lnTo>
                      <a:pt x="154" y="1039"/>
                    </a:lnTo>
                    <a:lnTo>
                      <a:pt x="180" y="1097"/>
                    </a:lnTo>
                    <a:lnTo>
                      <a:pt x="145" y="1156"/>
                    </a:lnTo>
                    <a:lnTo>
                      <a:pt x="200" y="1196"/>
                    </a:lnTo>
                    <a:lnTo>
                      <a:pt x="177" y="1270"/>
                    </a:lnTo>
                    <a:lnTo>
                      <a:pt x="122" y="1319"/>
                    </a:lnTo>
                    <a:lnTo>
                      <a:pt x="185" y="1353"/>
                    </a:lnTo>
                    <a:lnTo>
                      <a:pt x="117" y="1371"/>
                    </a:lnTo>
                    <a:lnTo>
                      <a:pt x="140" y="1503"/>
                    </a:lnTo>
                    <a:lnTo>
                      <a:pt x="260" y="1425"/>
                    </a:lnTo>
                    <a:lnTo>
                      <a:pt x="562" y="1415"/>
                    </a:lnTo>
                    <a:lnTo>
                      <a:pt x="599" y="1350"/>
                    </a:lnTo>
                    <a:lnTo>
                      <a:pt x="806" y="1260"/>
                    </a:lnTo>
                    <a:lnTo>
                      <a:pt x="962" y="1342"/>
                    </a:lnTo>
                    <a:lnTo>
                      <a:pt x="973" y="1293"/>
                    </a:lnTo>
                    <a:lnTo>
                      <a:pt x="1055" y="1095"/>
                    </a:lnTo>
                    <a:lnTo>
                      <a:pt x="1181" y="1043"/>
                    </a:lnTo>
                    <a:lnTo>
                      <a:pt x="1138" y="645"/>
                    </a:lnTo>
                    <a:lnTo>
                      <a:pt x="1173" y="591"/>
                    </a:lnTo>
                    <a:lnTo>
                      <a:pt x="1175" y="313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4" name="Freeform 78">
                <a:extLst>
                  <a:ext uri="{FF2B5EF4-FFF2-40B4-BE49-F238E27FC236}">
                    <a16:creationId xmlns:a16="http://schemas.microsoft.com/office/drawing/2014/main" id="{2808D839-0292-447D-B982-E4BDEDBC4B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" y="1181"/>
                <a:ext cx="383" cy="380"/>
              </a:xfrm>
              <a:custGeom>
                <a:avLst/>
                <a:gdLst>
                  <a:gd name="T0" fmla="*/ 200 w 1151"/>
                  <a:gd name="T1" fmla="*/ 310 h 1140"/>
                  <a:gd name="T2" fmla="*/ 165 w 1151"/>
                  <a:gd name="T3" fmla="*/ 364 h 1140"/>
                  <a:gd name="T4" fmla="*/ 208 w 1151"/>
                  <a:gd name="T5" fmla="*/ 762 h 1140"/>
                  <a:gd name="T6" fmla="*/ 82 w 1151"/>
                  <a:gd name="T7" fmla="*/ 814 h 1140"/>
                  <a:gd name="T8" fmla="*/ 0 w 1151"/>
                  <a:gd name="T9" fmla="*/ 1012 h 1140"/>
                  <a:gd name="T10" fmla="*/ 240 w 1151"/>
                  <a:gd name="T11" fmla="*/ 1091 h 1140"/>
                  <a:gd name="T12" fmla="*/ 289 w 1151"/>
                  <a:gd name="T13" fmla="*/ 1048 h 1140"/>
                  <a:gd name="T14" fmla="*/ 489 w 1151"/>
                  <a:gd name="T15" fmla="*/ 1131 h 1140"/>
                  <a:gd name="T16" fmla="*/ 558 w 1151"/>
                  <a:gd name="T17" fmla="*/ 1140 h 1140"/>
                  <a:gd name="T18" fmla="*/ 694 w 1151"/>
                  <a:gd name="T19" fmla="*/ 1077 h 1140"/>
                  <a:gd name="T20" fmla="*/ 811 w 1151"/>
                  <a:gd name="T21" fmla="*/ 1116 h 1140"/>
                  <a:gd name="T22" fmla="*/ 776 w 1151"/>
                  <a:gd name="T23" fmla="*/ 989 h 1140"/>
                  <a:gd name="T24" fmla="*/ 902 w 1151"/>
                  <a:gd name="T25" fmla="*/ 812 h 1140"/>
                  <a:gd name="T26" fmla="*/ 871 w 1151"/>
                  <a:gd name="T27" fmla="*/ 731 h 1140"/>
                  <a:gd name="T28" fmla="*/ 986 w 1151"/>
                  <a:gd name="T29" fmla="*/ 627 h 1140"/>
                  <a:gd name="T30" fmla="*/ 957 w 1151"/>
                  <a:gd name="T31" fmla="*/ 562 h 1140"/>
                  <a:gd name="T32" fmla="*/ 1058 w 1151"/>
                  <a:gd name="T33" fmla="*/ 470 h 1140"/>
                  <a:gd name="T34" fmla="*/ 1051 w 1151"/>
                  <a:gd name="T35" fmla="*/ 310 h 1140"/>
                  <a:gd name="T36" fmla="*/ 1151 w 1151"/>
                  <a:gd name="T37" fmla="*/ 248 h 1140"/>
                  <a:gd name="T38" fmla="*/ 1151 w 1151"/>
                  <a:gd name="T39" fmla="*/ 247 h 1140"/>
                  <a:gd name="T40" fmla="*/ 1151 w 1151"/>
                  <a:gd name="T41" fmla="*/ 179 h 1140"/>
                  <a:gd name="T42" fmla="*/ 1077 w 1151"/>
                  <a:gd name="T43" fmla="*/ 144 h 1140"/>
                  <a:gd name="T44" fmla="*/ 1032 w 1151"/>
                  <a:gd name="T45" fmla="*/ 6 h 1140"/>
                  <a:gd name="T46" fmla="*/ 969 w 1151"/>
                  <a:gd name="T47" fmla="*/ 0 h 1140"/>
                  <a:gd name="T48" fmla="*/ 954 w 1151"/>
                  <a:gd name="T49" fmla="*/ 63 h 1140"/>
                  <a:gd name="T50" fmla="*/ 744 w 1151"/>
                  <a:gd name="T51" fmla="*/ 63 h 1140"/>
                  <a:gd name="T52" fmla="*/ 589 w 1151"/>
                  <a:gd name="T53" fmla="*/ 138 h 1140"/>
                  <a:gd name="T54" fmla="*/ 532 w 1151"/>
                  <a:gd name="T55" fmla="*/ 99 h 1140"/>
                  <a:gd name="T56" fmla="*/ 477 w 1151"/>
                  <a:gd name="T57" fmla="*/ 136 h 1140"/>
                  <a:gd name="T58" fmla="*/ 401 w 1151"/>
                  <a:gd name="T59" fmla="*/ 51 h 1140"/>
                  <a:gd name="T60" fmla="*/ 400 w 1151"/>
                  <a:gd name="T61" fmla="*/ 51 h 1140"/>
                  <a:gd name="T62" fmla="*/ 202 w 1151"/>
                  <a:gd name="T63" fmla="*/ 32 h 1140"/>
                  <a:gd name="T64" fmla="*/ 200 w 1151"/>
                  <a:gd name="T65" fmla="*/ 310 h 1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51" h="1140">
                    <a:moveTo>
                      <a:pt x="200" y="310"/>
                    </a:moveTo>
                    <a:lnTo>
                      <a:pt x="165" y="364"/>
                    </a:lnTo>
                    <a:lnTo>
                      <a:pt x="208" y="762"/>
                    </a:lnTo>
                    <a:lnTo>
                      <a:pt x="82" y="814"/>
                    </a:lnTo>
                    <a:lnTo>
                      <a:pt x="0" y="1012"/>
                    </a:lnTo>
                    <a:lnTo>
                      <a:pt x="240" y="1091"/>
                    </a:lnTo>
                    <a:lnTo>
                      <a:pt x="289" y="1048"/>
                    </a:lnTo>
                    <a:lnTo>
                      <a:pt x="489" y="1131"/>
                    </a:lnTo>
                    <a:lnTo>
                      <a:pt x="558" y="1140"/>
                    </a:lnTo>
                    <a:lnTo>
                      <a:pt x="694" y="1077"/>
                    </a:lnTo>
                    <a:lnTo>
                      <a:pt x="811" y="1116"/>
                    </a:lnTo>
                    <a:lnTo>
                      <a:pt x="776" y="989"/>
                    </a:lnTo>
                    <a:lnTo>
                      <a:pt x="902" y="812"/>
                    </a:lnTo>
                    <a:lnTo>
                      <a:pt x="871" y="731"/>
                    </a:lnTo>
                    <a:lnTo>
                      <a:pt x="986" y="627"/>
                    </a:lnTo>
                    <a:lnTo>
                      <a:pt x="957" y="562"/>
                    </a:lnTo>
                    <a:lnTo>
                      <a:pt x="1058" y="470"/>
                    </a:lnTo>
                    <a:lnTo>
                      <a:pt x="1051" y="310"/>
                    </a:lnTo>
                    <a:lnTo>
                      <a:pt x="1151" y="248"/>
                    </a:lnTo>
                    <a:lnTo>
                      <a:pt x="1151" y="247"/>
                    </a:lnTo>
                    <a:lnTo>
                      <a:pt x="1151" y="179"/>
                    </a:lnTo>
                    <a:lnTo>
                      <a:pt x="1077" y="144"/>
                    </a:lnTo>
                    <a:lnTo>
                      <a:pt x="1032" y="6"/>
                    </a:lnTo>
                    <a:lnTo>
                      <a:pt x="969" y="0"/>
                    </a:lnTo>
                    <a:lnTo>
                      <a:pt x="954" y="63"/>
                    </a:lnTo>
                    <a:lnTo>
                      <a:pt x="744" y="63"/>
                    </a:lnTo>
                    <a:lnTo>
                      <a:pt x="589" y="138"/>
                    </a:lnTo>
                    <a:lnTo>
                      <a:pt x="532" y="99"/>
                    </a:lnTo>
                    <a:lnTo>
                      <a:pt x="477" y="136"/>
                    </a:lnTo>
                    <a:lnTo>
                      <a:pt x="401" y="51"/>
                    </a:lnTo>
                    <a:lnTo>
                      <a:pt x="400" y="51"/>
                    </a:lnTo>
                    <a:lnTo>
                      <a:pt x="202" y="32"/>
                    </a:lnTo>
                    <a:lnTo>
                      <a:pt x="200" y="31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5" name="Freeform 79">
                <a:extLst>
                  <a:ext uri="{FF2B5EF4-FFF2-40B4-BE49-F238E27FC236}">
                    <a16:creationId xmlns:a16="http://schemas.microsoft.com/office/drawing/2014/main" id="{414F88D9-EE35-4473-8796-137734AD9B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5" y="1220"/>
                <a:ext cx="408" cy="430"/>
              </a:xfrm>
              <a:custGeom>
                <a:avLst/>
                <a:gdLst>
                  <a:gd name="T0" fmla="*/ 444 w 1223"/>
                  <a:gd name="T1" fmla="*/ 133 h 1292"/>
                  <a:gd name="T2" fmla="*/ 375 w 1223"/>
                  <a:gd name="T3" fmla="*/ 132 h 1292"/>
                  <a:gd name="T4" fmla="*/ 275 w 1223"/>
                  <a:gd name="T5" fmla="*/ 194 h 1292"/>
                  <a:gd name="T6" fmla="*/ 282 w 1223"/>
                  <a:gd name="T7" fmla="*/ 354 h 1292"/>
                  <a:gd name="T8" fmla="*/ 181 w 1223"/>
                  <a:gd name="T9" fmla="*/ 446 h 1292"/>
                  <a:gd name="T10" fmla="*/ 210 w 1223"/>
                  <a:gd name="T11" fmla="*/ 511 h 1292"/>
                  <a:gd name="T12" fmla="*/ 95 w 1223"/>
                  <a:gd name="T13" fmla="*/ 615 h 1292"/>
                  <a:gd name="T14" fmla="*/ 126 w 1223"/>
                  <a:gd name="T15" fmla="*/ 696 h 1292"/>
                  <a:gd name="T16" fmla="*/ 0 w 1223"/>
                  <a:gd name="T17" fmla="*/ 873 h 1292"/>
                  <a:gd name="T18" fmla="*/ 35 w 1223"/>
                  <a:gd name="T19" fmla="*/ 1000 h 1292"/>
                  <a:gd name="T20" fmla="*/ 49 w 1223"/>
                  <a:gd name="T21" fmla="*/ 1063 h 1292"/>
                  <a:gd name="T22" fmla="*/ 203 w 1223"/>
                  <a:gd name="T23" fmla="*/ 1059 h 1292"/>
                  <a:gd name="T24" fmla="*/ 206 w 1223"/>
                  <a:gd name="T25" fmla="*/ 1139 h 1292"/>
                  <a:gd name="T26" fmla="*/ 255 w 1223"/>
                  <a:gd name="T27" fmla="*/ 1184 h 1292"/>
                  <a:gd name="T28" fmla="*/ 325 w 1223"/>
                  <a:gd name="T29" fmla="*/ 1155 h 1292"/>
                  <a:gd name="T30" fmla="*/ 444 w 1223"/>
                  <a:gd name="T31" fmla="*/ 1231 h 1292"/>
                  <a:gd name="T32" fmla="*/ 615 w 1223"/>
                  <a:gd name="T33" fmla="*/ 1233 h 1292"/>
                  <a:gd name="T34" fmla="*/ 755 w 1223"/>
                  <a:gd name="T35" fmla="*/ 1292 h 1292"/>
                  <a:gd name="T36" fmla="*/ 743 w 1223"/>
                  <a:gd name="T37" fmla="*/ 1216 h 1292"/>
                  <a:gd name="T38" fmla="*/ 808 w 1223"/>
                  <a:gd name="T39" fmla="*/ 1223 h 1292"/>
                  <a:gd name="T40" fmla="*/ 985 w 1223"/>
                  <a:gd name="T41" fmla="*/ 1121 h 1292"/>
                  <a:gd name="T42" fmla="*/ 985 w 1223"/>
                  <a:gd name="T43" fmla="*/ 1119 h 1292"/>
                  <a:gd name="T44" fmla="*/ 999 w 1223"/>
                  <a:gd name="T45" fmla="*/ 1039 h 1292"/>
                  <a:gd name="T46" fmla="*/ 1072 w 1223"/>
                  <a:gd name="T47" fmla="*/ 1015 h 1292"/>
                  <a:gd name="T48" fmla="*/ 1216 w 1223"/>
                  <a:gd name="T49" fmla="*/ 772 h 1292"/>
                  <a:gd name="T50" fmla="*/ 1208 w 1223"/>
                  <a:gd name="T51" fmla="*/ 644 h 1292"/>
                  <a:gd name="T52" fmla="*/ 1168 w 1223"/>
                  <a:gd name="T53" fmla="*/ 592 h 1292"/>
                  <a:gd name="T54" fmla="*/ 1214 w 1223"/>
                  <a:gd name="T55" fmla="*/ 545 h 1292"/>
                  <a:gd name="T56" fmla="*/ 1214 w 1223"/>
                  <a:gd name="T57" fmla="*/ 544 h 1292"/>
                  <a:gd name="T58" fmla="*/ 1223 w 1223"/>
                  <a:gd name="T59" fmla="*/ 503 h 1292"/>
                  <a:gd name="T60" fmla="*/ 1176 w 1223"/>
                  <a:gd name="T61" fmla="*/ 416 h 1292"/>
                  <a:gd name="T62" fmla="*/ 1102 w 1223"/>
                  <a:gd name="T63" fmla="*/ 398 h 1292"/>
                  <a:gd name="T64" fmla="*/ 1030 w 1223"/>
                  <a:gd name="T65" fmla="*/ 318 h 1292"/>
                  <a:gd name="T66" fmla="*/ 964 w 1223"/>
                  <a:gd name="T67" fmla="*/ 341 h 1292"/>
                  <a:gd name="T68" fmla="*/ 797 w 1223"/>
                  <a:gd name="T69" fmla="*/ 227 h 1292"/>
                  <a:gd name="T70" fmla="*/ 761 w 1223"/>
                  <a:gd name="T71" fmla="*/ 35 h 1292"/>
                  <a:gd name="T72" fmla="*/ 697 w 1223"/>
                  <a:gd name="T73" fmla="*/ 0 h 1292"/>
                  <a:gd name="T74" fmla="*/ 444 w 1223"/>
                  <a:gd name="T75" fmla="*/ 133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23" h="1292">
                    <a:moveTo>
                      <a:pt x="444" y="133"/>
                    </a:moveTo>
                    <a:lnTo>
                      <a:pt x="375" y="132"/>
                    </a:lnTo>
                    <a:lnTo>
                      <a:pt x="275" y="194"/>
                    </a:lnTo>
                    <a:lnTo>
                      <a:pt x="282" y="354"/>
                    </a:lnTo>
                    <a:lnTo>
                      <a:pt x="181" y="446"/>
                    </a:lnTo>
                    <a:lnTo>
                      <a:pt x="210" y="511"/>
                    </a:lnTo>
                    <a:lnTo>
                      <a:pt x="95" y="615"/>
                    </a:lnTo>
                    <a:lnTo>
                      <a:pt x="126" y="696"/>
                    </a:lnTo>
                    <a:lnTo>
                      <a:pt x="0" y="873"/>
                    </a:lnTo>
                    <a:lnTo>
                      <a:pt x="35" y="1000"/>
                    </a:lnTo>
                    <a:lnTo>
                      <a:pt x="49" y="1063"/>
                    </a:lnTo>
                    <a:lnTo>
                      <a:pt x="203" y="1059"/>
                    </a:lnTo>
                    <a:lnTo>
                      <a:pt x="206" y="1139"/>
                    </a:lnTo>
                    <a:lnTo>
                      <a:pt x="255" y="1184"/>
                    </a:lnTo>
                    <a:lnTo>
                      <a:pt x="325" y="1155"/>
                    </a:lnTo>
                    <a:lnTo>
                      <a:pt x="444" y="1231"/>
                    </a:lnTo>
                    <a:lnTo>
                      <a:pt x="615" y="1233"/>
                    </a:lnTo>
                    <a:lnTo>
                      <a:pt x="755" y="1292"/>
                    </a:lnTo>
                    <a:lnTo>
                      <a:pt x="743" y="1216"/>
                    </a:lnTo>
                    <a:lnTo>
                      <a:pt x="808" y="1223"/>
                    </a:lnTo>
                    <a:lnTo>
                      <a:pt x="985" y="1121"/>
                    </a:lnTo>
                    <a:lnTo>
                      <a:pt x="985" y="1119"/>
                    </a:lnTo>
                    <a:lnTo>
                      <a:pt x="999" y="1039"/>
                    </a:lnTo>
                    <a:lnTo>
                      <a:pt x="1072" y="1015"/>
                    </a:lnTo>
                    <a:lnTo>
                      <a:pt x="1216" y="772"/>
                    </a:lnTo>
                    <a:lnTo>
                      <a:pt x="1208" y="644"/>
                    </a:lnTo>
                    <a:lnTo>
                      <a:pt x="1168" y="592"/>
                    </a:lnTo>
                    <a:lnTo>
                      <a:pt x="1214" y="545"/>
                    </a:lnTo>
                    <a:lnTo>
                      <a:pt x="1214" y="544"/>
                    </a:lnTo>
                    <a:lnTo>
                      <a:pt x="1223" y="503"/>
                    </a:lnTo>
                    <a:lnTo>
                      <a:pt x="1176" y="416"/>
                    </a:lnTo>
                    <a:lnTo>
                      <a:pt x="1102" y="398"/>
                    </a:lnTo>
                    <a:lnTo>
                      <a:pt x="1030" y="318"/>
                    </a:lnTo>
                    <a:lnTo>
                      <a:pt x="964" y="341"/>
                    </a:lnTo>
                    <a:lnTo>
                      <a:pt x="797" y="227"/>
                    </a:lnTo>
                    <a:lnTo>
                      <a:pt x="761" y="35"/>
                    </a:lnTo>
                    <a:lnTo>
                      <a:pt x="697" y="0"/>
                    </a:lnTo>
                    <a:lnTo>
                      <a:pt x="444" y="133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6" name="Freeform 80">
                <a:extLst>
                  <a:ext uri="{FF2B5EF4-FFF2-40B4-BE49-F238E27FC236}">
                    <a16:creationId xmlns:a16="http://schemas.microsoft.com/office/drawing/2014/main" id="{EE3CC707-F032-454A-AF28-C28BCC5C59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4" y="748"/>
                <a:ext cx="463" cy="386"/>
              </a:xfrm>
              <a:custGeom>
                <a:avLst/>
                <a:gdLst>
                  <a:gd name="T0" fmla="*/ 1298 w 1390"/>
                  <a:gd name="T1" fmla="*/ 373 h 1156"/>
                  <a:gd name="T2" fmla="*/ 1390 w 1390"/>
                  <a:gd name="T3" fmla="*/ 314 h 1156"/>
                  <a:gd name="T4" fmla="*/ 1309 w 1390"/>
                  <a:gd name="T5" fmla="*/ 121 h 1156"/>
                  <a:gd name="T6" fmla="*/ 1008 w 1390"/>
                  <a:gd name="T7" fmla="*/ 43 h 1156"/>
                  <a:gd name="T8" fmla="*/ 899 w 1390"/>
                  <a:gd name="T9" fmla="*/ 206 h 1156"/>
                  <a:gd name="T10" fmla="*/ 709 w 1390"/>
                  <a:gd name="T11" fmla="*/ 264 h 1156"/>
                  <a:gd name="T12" fmla="*/ 677 w 1390"/>
                  <a:gd name="T13" fmla="*/ 324 h 1156"/>
                  <a:gd name="T14" fmla="*/ 554 w 1390"/>
                  <a:gd name="T15" fmla="*/ 269 h 1156"/>
                  <a:gd name="T16" fmla="*/ 506 w 1390"/>
                  <a:gd name="T17" fmla="*/ 221 h 1156"/>
                  <a:gd name="T18" fmla="*/ 548 w 1390"/>
                  <a:gd name="T19" fmla="*/ 166 h 1156"/>
                  <a:gd name="T20" fmla="*/ 435 w 1390"/>
                  <a:gd name="T21" fmla="*/ 97 h 1156"/>
                  <a:gd name="T22" fmla="*/ 358 w 1390"/>
                  <a:gd name="T23" fmla="*/ 114 h 1156"/>
                  <a:gd name="T24" fmla="*/ 184 w 1390"/>
                  <a:gd name="T25" fmla="*/ 0 h 1156"/>
                  <a:gd name="T26" fmla="*/ 32 w 1390"/>
                  <a:gd name="T27" fmla="*/ 59 h 1156"/>
                  <a:gd name="T28" fmla="*/ 35 w 1390"/>
                  <a:gd name="T29" fmla="*/ 60 h 1156"/>
                  <a:gd name="T30" fmla="*/ 0 w 1390"/>
                  <a:gd name="T31" fmla="*/ 74 h 1156"/>
                  <a:gd name="T32" fmla="*/ 7 w 1390"/>
                  <a:gd name="T33" fmla="*/ 275 h 1156"/>
                  <a:gd name="T34" fmla="*/ 72 w 1390"/>
                  <a:gd name="T35" fmla="*/ 275 h 1156"/>
                  <a:gd name="T36" fmla="*/ 20 w 1390"/>
                  <a:gd name="T37" fmla="*/ 323 h 1156"/>
                  <a:gd name="T38" fmla="*/ 84 w 1390"/>
                  <a:gd name="T39" fmla="*/ 539 h 1156"/>
                  <a:gd name="T40" fmla="*/ 51 w 1390"/>
                  <a:gd name="T41" fmla="*/ 607 h 1156"/>
                  <a:gd name="T42" fmla="*/ 104 w 1390"/>
                  <a:gd name="T43" fmla="*/ 702 h 1156"/>
                  <a:gd name="T44" fmla="*/ 89 w 1390"/>
                  <a:gd name="T45" fmla="*/ 753 h 1156"/>
                  <a:gd name="T46" fmla="*/ 93 w 1390"/>
                  <a:gd name="T47" fmla="*/ 826 h 1156"/>
                  <a:gd name="T48" fmla="*/ 239 w 1390"/>
                  <a:gd name="T49" fmla="*/ 838 h 1156"/>
                  <a:gd name="T50" fmla="*/ 418 w 1390"/>
                  <a:gd name="T51" fmla="*/ 1056 h 1156"/>
                  <a:gd name="T52" fmla="*/ 378 w 1390"/>
                  <a:gd name="T53" fmla="*/ 1108 h 1156"/>
                  <a:gd name="T54" fmla="*/ 457 w 1390"/>
                  <a:gd name="T55" fmla="*/ 1156 h 1156"/>
                  <a:gd name="T56" fmla="*/ 512 w 1390"/>
                  <a:gd name="T57" fmla="*/ 1096 h 1156"/>
                  <a:gd name="T58" fmla="*/ 649 w 1390"/>
                  <a:gd name="T59" fmla="*/ 1072 h 1156"/>
                  <a:gd name="T60" fmla="*/ 771 w 1390"/>
                  <a:gd name="T61" fmla="*/ 998 h 1156"/>
                  <a:gd name="T62" fmla="*/ 837 w 1390"/>
                  <a:gd name="T63" fmla="*/ 1035 h 1156"/>
                  <a:gd name="T64" fmla="*/ 975 w 1390"/>
                  <a:gd name="T65" fmla="*/ 1004 h 1156"/>
                  <a:gd name="T66" fmla="*/ 969 w 1390"/>
                  <a:gd name="T67" fmla="*/ 941 h 1156"/>
                  <a:gd name="T68" fmla="*/ 1107 w 1390"/>
                  <a:gd name="T69" fmla="*/ 783 h 1156"/>
                  <a:gd name="T70" fmla="*/ 1067 w 1390"/>
                  <a:gd name="T71" fmla="*/ 648 h 1156"/>
                  <a:gd name="T72" fmla="*/ 1119 w 1390"/>
                  <a:gd name="T73" fmla="*/ 590 h 1156"/>
                  <a:gd name="T74" fmla="*/ 1207 w 1390"/>
                  <a:gd name="T75" fmla="*/ 591 h 1156"/>
                  <a:gd name="T76" fmla="*/ 1298 w 1390"/>
                  <a:gd name="T77" fmla="*/ 373 h 1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390" h="1156">
                    <a:moveTo>
                      <a:pt x="1298" y="373"/>
                    </a:moveTo>
                    <a:lnTo>
                      <a:pt x="1390" y="314"/>
                    </a:lnTo>
                    <a:lnTo>
                      <a:pt x="1309" y="121"/>
                    </a:lnTo>
                    <a:lnTo>
                      <a:pt x="1008" y="43"/>
                    </a:lnTo>
                    <a:lnTo>
                      <a:pt x="899" y="206"/>
                    </a:lnTo>
                    <a:lnTo>
                      <a:pt x="709" y="264"/>
                    </a:lnTo>
                    <a:lnTo>
                      <a:pt x="677" y="324"/>
                    </a:lnTo>
                    <a:lnTo>
                      <a:pt x="554" y="269"/>
                    </a:lnTo>
                    <a:lnTo>
                      <a:pt x="506" y="221"/>
                    </a:lnTo>
                    <a:lnTo>
                      <a:pt x="548" y="166"/>
                    </a:lnTo>
                    <a:lnTo>
                      <a:pt x="435" y="97"/>
                    </a:lnTo>
                    <a:lnTo>
                      <a:pt x="358" y="114"/>
                    </a:lnTo>
                    <a:lnTo>
                      <a:pt x="184" y="0"/>
                    </a:lnTo>
                    <a:lnTo>
                      <a:pt x="32" y="59"/>
                    </a:lnTo>
                    <a:lnTo>
                      <a:pt x="35" y="60"/>
                    </a:lnTo>
                    <a:lnTo>
                      <a:pt x="0" y="74"/>
                    </a:lnTo>
                    <a:lnTo>
                      <a:pt x="7" y="275"/>
                    </a:lnTo>
                    <a:lnTo>
                      <a:pt x="72" y="275"/>
                    </a:lnTo>
                    <a:lnTo>
                      <a:pt x="20" y="323"/>
                    </a:lnTo>
                    <a:lnTo>
                      <a:pt x="84" y="539"/>
                    </a:lnTo>
                    <a:lnTo>
                      <a:pt x="51" y="607"/>
                    </a:lnTo>
                    <a:lnTo>
                      <a:pt x="104" y="702"/>
                    </a:lnTo>
                    <a:lnTo>
                      <a:pt x="89" y="753"/>
                    </a:lnTo>
                    <a:lnTo>
                      <a:pt x="93" y="826"/>
                    </a:lnTo>
                    <a:lnTo>
                      <a:pt x="239" y="838"/>
                    </a:lnTo>
                    <a:lnTo>
                      <a:pt x="418" y="1056"/>
                    </a:lnTo>
                    <a:lnTo>
                      <a:pt x="378" y="1108"/>
                    </a:lnTo>
                    <a:lnTo>
                      <a:pt x="457" y="1156"/>
                    </a:lnTo>
                    <a:lnTo>
                      <a:pt x="512" y="1096"/>
                    </a:lnTo>
                    <a:lnTo>
                      <a:pt x="649" y="1072"/>
                    </a:lnTo>
                    <a:lnTo>
                      <a:pt x="771" y="998"/>
                    </a:lnTo>
                    <a:lnTo>
                      <a:pt x="837" y="1035"/>
                    </a:lnTo>
                    <a:lnTo>
                      <a:pt x="975" y="1004"/>
                    </a:lnTo>
                    <a:lnTo>
                      <a:pt x="969" y="941"/>
                    </a:lnTo>
                    <a:lnTo>
                      <a:pt x="1107" y="783"/>
                    </a:lnTo>
                    <a:lnTo>
                      <a:pt x="1067" y="648"/>
                    </a:lnTo>
                    <a:lnTo>
                      <a:pt x="1119" y="590"/>
                    </a:lnTo>
                    <a:lnTo>
                      <a:pt x="1207" y="591"/>
                    </a:lnTo>
                    <a:lnTo>
                      <a:pt x="1298" y="373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7" name="Freeform 81">
                <a:extLst>
                  <a:ext uri="{FF2B5EF4-FFF2-40B4-BE49-F238E27FC236}">
                    <a16:creationId xmlns:a16="http://schemas.microsoft.com/office/drawing/2014/main" id="{95915F84-0D6B-4A1F-A375-ABA3634494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9" y="1009"/>
                <a:ext cx="385" cy="465"/>
              </a:xfrm>
              <a:custGeom>
                <a:avLst/>
                <a:gdLst>
                  <a:gd name="T0" fmla="*/ 565 w 1157"/>
                  <a:gd name="T1" fmla="*/ 158 h 1393"/>
                  <a:gd name="T2" fmla="*/ 571 w 1157"/>
                  <a:gd name="T3" fmla="*/ 221 h 1393"/>
                  <a:gd name="T4" fmla="*/ 433 w 1157"/>
                  <a:gd name="T5" fmla="*/ 252 h 1393"/>
                  <a:gd name="T6" fmla="*/ 367 w 1157"/>
                  <a:gd name="T7" fmla="*/ 215 h 1393"/>
                  <a:gd name="T8" fmla="*/ 245 w 1157"/>
                  <a:gd name="T9" fmla="*/ 289 h 1393"/>
                  <a:gd name="T10" fmla="*/ 108 w 1157"/>
                  <a:gd name="T11" fmla="*/ 313 h 1393"/>
                  <a:gd name="T12" fmla="*/ 53 w 1157"/>
                  <a:gd name="T13" fmla="*/ 373 h 1393"/>
                  <a:gd name="T14" fmla="*/ 56 w 1157"/>
                  <a:gd name="T15" fmla="*/ 447 h 1393"/>
                  <a:gd name="T16" fmla="*/ 165 w 1157"/>
                  <a:gd name="T17" fmla="*/ 547 h 1393"/>
                  <a:gd name="T18" fmla="*/ 161 w 1157"/>
                  <a:gd name="T19" fmla="*/ 651 h 1393"/>
                  <a:gd name="T20" fmla="*/ 173 w 1157"/>
                  <a:gd name="T21" fmla="*/ 756 h 1393"/>
                  <a:gd name="T22" fmla="*/ 0 w 1157"/>
                  <a:gd name="T23" fmla="*/ 874 h 1393"/>
                  <a:gd name="T24" fmla="*/ 24 w 1157"/>
                  <a:gd name="T25" fmla="*/ 1046 h 1393"/>
                  <a:gd name="T26" fmla="*/ 26 w 1157"/>
                  <a:gd name="T27" fmla="*/ 1047 h 1393"/>
                  <a:gd name="T28" fmla="*/ 73 w 1157"/>
                  <a:gd name="T29" fmla="*/ 1134 h 1393"/>
                  <a:gd name="T30" fmla="*/ 64 w 1157"/>
                  <a:gd name="T31" fmla="*/ 1175 h 1393"/>
                  <a:gd name="T32" fmla="*/ 208 w 1157"/>
                  <a:gd name="T33" fmla="*/ 1145 h 1393"/>
                  <a:gd name="T34" fmla="*/ 503 w 1157"/>
                  <a:gd name="T35" fmla="*/ 1393 h 1393"/>
                  <a:gd name="T36" fmla="*/ 630 w 1157"/>
                  <a:gd name="T37" fmla="*/ 1313 h 1393"/>
                  <a:gd name="T38" fmla="*/ 706 w 1157"/>
                  <a:gd name="T39" fmla="*/ 1356 h 1393"/>
                  <a:gd name="T40" fmla="*/ 700 w 1157"/>
                  <a:gd name="T41" fmla="*/ 1292 h 1393"/>
                  <a:gd name="T42" fmla="*/ 840 w 1157"/>
                  <a:gd name="T43" fmla="*/ 1227 h 1393"/>
                  <a:gd name="T44" fmla="*/ 1034 w 1157"/>
                  <a:gd name="T45" fmla="*/ 1214 h 1393"/>
                  <a:gd name="T46" fmla="*/ 1145 w 1157"/>
                  <a:gd name="T47" fmla="*/ 965 h 1393"/>
                  <a:gd name="T48" fmla="*/ 1157 w 1157"/>
                  <a:gd name="T49" fmla="*/ 931 h 1393"/>
                  <a:gd name="T50" fmla="*/ 1156 w 1157"/>
                  <a:gd name="T51" fmla="*/ 931 h 1393"/>
                  <a:gd name="T52" fmla="*/ 1091 w 1157"/>
                  <a:gd name="T53" fmla="*/ 687 h 1393"/>
                  <a:gd name="T54" fmla="*/ 1020 w 1157"/>
                  <a:gd name="T55" fmla="*/ 703 h 1393"/>
                  <a:gd name="T56" fmla="*/ 968 w 1157"/>
                  <a:gd name="T57" fmla="*/ 653 h 1393"/>
                  <a:gd name="T58" fmla="*/ 940 w 1157"/>
                  <a:gd name="T59" fmla="*/ 524 h 1393"/>
                  <a:gd name="T60" fmla="*/ 798 w 1157"/>
                  <a:gd name="T61" fmla="*/ 400 h 1393"/>
                  <a:gd name="T62" fmla="*/ 787 w 1157"/>
                  <a:gd name="T63" fmla="*/ 151 h 1393"/>
                  <a:gd name="T64" fmla="*/ 703 w 1157"/>
                  <a:gd name="T65" fmla="*/ 0 h 1393"/>
                  <a:gd name="T66" fmla="*/ 565 w 1157"/>
                  <a:gd name="T67" fmla="*/ 158 h 1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57" h="1393">
                    <a:moveTo>
                      <a:pt x="565" y="158"/>
                    </a:moveTo>
                    <a:lnTo>
                      <a:pt x="571" y="221"/>
                    </a:lnTo>
                    <a:lnTo>
                      <a:pt x="433" y="252"/>
                    </a:lnTo>
                    <a:lnTo>
                      <a:pt x="367" y="215"/>
                    </a:lnTo>
                    <a:lnTo>
                      <a:pt x="245" y="289"/>
                    </a:lnTo>
                    <a:lnTo>
                      <a:pt x="108" y="313"/>
                    </a:lnTo>
                    <a:lnTo>
                      <a:pt x="53" y="373"/>
                    </a:lnTo>
                    <a:lnTo>
                      <a:pt x="56" y="447"/>
                    </a:lnTo>
                    <a:lnTo>
                      <a:pt x="165" y="547"/>
                    </a:lnTo>
                    <a:lnTo>
                      <a:pt x="161" y="651"/>
                    </a:lnTo>
                    <a:lnTo>
                      <a:pt x="173" y="756"/>
                    </a:lnTo>
                    <a:lnTo>
                      <a:pt x="0" y="874"/>
                    </a:lnTo>
                    <a:lnTo>
                      <a:pt x="24" y="1046"/>
                    </a:lnTo>
                    <a:lnTo>
                      <a:pt x="26" y="1047"/>
                    </a:lnTo>
                    <a:lnTo>
                      <a:pt x="73" y="1134"/>
                    </a:lnTo>
                    <a:lnTo>
                      <a:pt x="64" y="1175"/>
                    </a:lnTo>
                    <a:lnTo>
                      <a:pt x="208" y="1145"/>
                    </a:lnTo>
                    <a:lnTo>
                      <a:pt x="503" y="1393"/>
                    </a:lnTo>
                    <a:lnTo>
                      <a:pt x="630" y="1313"/>
                    </a:lnTo>
                    <a:lnTo>
                      <a:pt x="706" y="1356"/>
                    </a:lnTo>
                    <a:lnTo>
                      <a:pt x="700" y="1292"/>
                    </a:lnTo>
                    <a:lnTo>
                      <a:pt x="840" y="1227"/>
                    </a:lnTo>
                    <a:lnTo>
                      <a:pt x="1034" y="1214"/>
                    </a:lnTo>
                    <a:lnTo>
                      <a:pt x="1145" y="965"/>
                    </a:lnTo>
                    <a:lnTo>
                      <a:pt x="1157" y="931"/>
                    </a:lnTo>
                    <a:lnTo>
                      <a:pt x="1156" y="931"/>
                    </a:lnTo>
                    <a:lnTo>
                      <a:pt x="1091" y="687"/>
                    </a:lnTo>
                    <a:lnTo>
                      <a:pt x="1020" y="703"/>
                    </a:lnTo>
                    <a:lnTo>
                      <a:pt x="968" y="653"/>
                    </a:lnTo>
                    <a:lnTo>
                      <a:pt x="940" y="524"/>
                    </a:lnTo>
                    <a:lnTo>
                      <a:pt x="798" y="400"/>
                    </a:lnTo>
                    <a:lnTo>
                      <a:pt x="787" y="151"/>
                    </a:lnTo>
                    <a:lnTo>
                      <a:pt x="703" y="0"/>
                    </a:lnTo>
                    <a:lnTo>
                      <a:pt x="565" y="158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8" name="Freeform 82">
                <a:extLst>
                  <a:ext uri="{FF2B5EF4-FFF2-40B4-BE49-F238E27FC236}">
                    <a16:creationId xmlns:a16="http://schemas.microsoft.com/office/drawing/2014/main" id="{21925AD3-BBF5-4526-BCA3-27DBFDF17C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5" y="1036"/>
                <a:ext cx="418" cy="457"/>
              </a:xfrm>
              <a:custGeom>
                <a:avLst/>
                <a:gdLst>
                  <a:gd name="T0" fmla="*/ 477 w 1255"/>
                  <a:gd name="T1" fmla="*/ 98 h 1370"/>
                  <a:gd name="T2" fmla="*/ 208 w 1255"/>
                  <a:gd name="T3" fmla="*/ 164 h 1370"/>
                  <a:gd name="T4" fmla="*/ 76 w 1255"/>
                  <a:gd name="T5" fmla="*/ 176 h 1370"/>
                  <a:gd name="T6" fmla="*/ 0 w 1255"/>
                  <a:gd name="T7" fmla="*/ 437 h 1370"/>
                  <a:gd name="T8" fmla="*/ 104 w 1255"/>
                  <a:gd name="T9" fmla="*/ 464 h 1370"/>
                  <a:gd name="T10" fmla="*/ 445 w 1255"/>
                  <a:gd name="T11" fmla="*/ 408 h 1370"/>
                  <a:gd name="T12" fmla="*/ 349 w 1255"/>
                  <a:gd name="T13" fmla="*/ 526 h 1370"/>
                  <a:gd name="T14" fmla="*/ 475 w 1255"/>
                  <a:gd name="T15" fmla="*/ 559 h 1370"/>
                  <a:gd name="T16" fmla="*/ 470 w 1255"/>
                  <a:gd name="T17" fmla="*/ 603 h 1370"/>
                  <a:gd name="T18" fmla="*/ 479 w 1255"/>
                  <a:gd name="T19" fmla="*/ 631 h 1370"/>
                  <a:gd name="T20" fmla="*/ 361 w 1255"/>
                  <a:gd name="T21" fmla="*/ 598 h 1370"/>
                  <a:gd name="T22" fmla="*/ 189 w 1255"/>
                  <a:gd name="T23" fmla="*/ 517 h 1370"/>
                  <a:gd name="T24" fmla="*/ 209 w 1255"/>
                  <a:gd name="T25" fmla="*/ 720 h 1370"/>
                  <a:gd name="T26" fmla="*/ 314 w 1255"/>
                  <a:gd name="T27" fmla="*/ 662 h 1370"/>
                  <a:gd name="T28" fmla="*/ 458 w 1255"/>
                  <a:gd name="T29" fmla="*/ 808 h 1370"/>
                  <a:gd name="T30" fmla="*/ 366 w 1255"/>
                  <a:gd name="T31" fmla="*/ 836 h 1370"/>
                  <a:gd name="T32" fmla="*/ 40 w 1255"/>
                  <a:gd name="T33" fmla="*/ 921 h 1370"/>
                  <a:gd name="T34" fmla="*/ 345 w 1255"/>
                  <a:gd name="T35" fmla="*/ 1146 h 1370"/>
                  <a:gd name="T36" fmla="*/ 489 w 1255"/>
                  <a:gd name="T37" fmla="*/ 1287 h 1370"/>
                  <a:gd name="T38" fmla="*/ 574 w 1255"/>
                  <a:gd name="T39" fmla="*/ 1181 h 1370"/>
                  <a:gd name="T40" fmla="*/ 556 w 1255"/>
                  <a:gd name="T41" fmla="*/ 1115 h 1370"/>
                  <a:gd name="T42" fmla="*/ 587 w 1255"/>
                  <a:gd name="T43" fmla="*/ 1040 h 1370"/>
                  <a:gd name="T44" fmla="*/ 580 w 1255"/>
                  <a:gd name="T45" fmla="*/ 1111 h 1370"/>
                  <a:gd name="T46" fmla="*/ 642 w 1255"/>
                  <a:gd name="T47" fmla="*/ 1227 h 1370"/>
                  <a:gd name="T48" fmla="*/ 856 w 1255"/>
                  <a:gd name="T49" fmla="*/ 1325 h 1370"/>
                  <a:gd name="T50" fmla="*/ 920 w 1255"/>
                  <a:gd name="T51" fmla="*/ 1246 h 1370"/>
                  <a:gd name="T52" fmla="*/ 989 w 1255"/>
                  <a:gd name="T53" fmla="*/ 1289 h 1370"/>
                  <a:gd name="T54" fmla="*/ 1041 w 1255"/>
                  <a:gd name="T55" fmla="*/ 1370 h 1370"/>
                  <a:gd name="T56" fmla="*/ 1133 w 1255"/>
                  <a:gd name="T57" fmla="*/ 1264 h 1370"/>
                  <a:gd name="T58" fmla="*/ 1255 w 1255"/>
                  <a:gd name="T59" fmla="*/ 1218 h 1370"/>
                  <a:gd name="T60" fmla="*/ 1065 w 1255"/>
                  <a:gd name="T61" fmla="*/ 1063 h 1370"/>
                  <a:gd name="T62" fmla="*/ 975 w 1255"/>
                  <a:gd name="T63" fmla="*/ 858 h 1370"/>
                  <a:gd name="T64" fmla="*/ 1180 w 1255"/>
                  <a:gd name="T65" fmla="*/ 688 h 1370"/>
                  <a:gd name="T66" fmla="*/ 1180 w 1255"/>
                  <a:gd name="T67" fmla="*/ 284 h 1370"/>
                  <a:gd name="T68" fmla="*/ 1092 w 1255"/>
                  <a:gd name="T69" fmla="*/ 112 h 1370"/>
                  <a:gd name="T70" fmla="*/ 977 w 1255"/>
                  <a:gd name="T71" fmla="*/ 45 h 1370"/>
                  <a:gd name="T72" fmla="*/ 899 w 1255"/>
                  <a:gd name="T73" fmla="*/ 137 h 1370"/>
                  <a:gd name="T74" fmla="*/ 811 w 1255"/>
                  <a:gd name="T75" fmla="*/ 149 h 1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55" h="1370">
                    <a:moveTo>
                      <a:pt x="808" y="0"/>
                    </a:moveTo>
                    <a:lnTo>
                      <a:pt x="477" y="98"/>
                    </a:lnTo>
                    <a:lnTo>
                      <a:pt x="443" y="38"/>
                    </a:lnTo>
                    <a:lnTo>
                      <a:pt x="208" y="164"/>
                    </a:lnTo>
                    <a:lnTo>
                      <a:pt x="268" y="195"/>
                    </a:lnTo>
                    <a:lnTo>
                      <a:pt x="76" y="176"/>
                    </a:lnTo>
                    <a:lnTo>
                      <a:pt x="32" y="231"/>
                    </a:lnTo>
                    <a:lnTo>
                      <a:pt x="0" y="437"/>
                    </a:lnTo>
                    <a:lnTo>
                      <a:pt x="40" y="490"/>
                    </a:lnTo>
                    <a:lnTo>
                      <a:pt x="104" y="464"/>
                    </a:lnTo>
                    <a:lnTo>
                      <a:pt x="165" y="491"/>
                    </a:lnTo>
                    <a:lnTo>
                      <a:pt x="445" y="408"/>
                    </a:lnTo>
                    <a:lnTo>
                      <a:pt x="360" y="448"/>
                    </a:lnTo>
                    <a:lnTo>
                      <a:pt x="349" y="526"/>
                    </a:lnTo>
                    <a:lnTo>
                      <a:pt x="485" y="493"/>
                    </a:lnTo>
                    <a:lnTo>
                      <a:pt x="475" y="559"/>
                    </a:lnTo>
                    <a:lnTo>
                      <a:pt x="542" y="588"/>
                    </a:lnTo>
                    <a:lnTo>
                      <a:pt x="470" y="603"/>
                    </a:lnTo>
                    <a:lnTo>
                      <a:pt x="615" y="664"/>
                    </a:lnTo>
                    <a:lnTo>
                      <a:pt x="479" y="631"/>
                    </a:lnTo>
                    <a:lnTo>
                      <a:pt x="447" y="574"/>
                    </a:lnTo>
                    <a:lnTo>
                      <a:pt x="361" y="598"/>
                    </a:lnTo>
                    <a:lnTo>
                      <a:pt x="228" y="572"/>
                    </a:lnTo>
                    <a:lnTo>
                      <a:pt x="189" y="517"/>
                    </a:lnTo>
                    <a:lnTo>
                      <a:pt x="153" y="600"/>
                    </a:lnTo>
                    <a:lnTo>
                      <a:pt x="209" y="720"/>
                    </a:lnTo>
                    <a:lnTo>
                      <a:pt x="250" y="658"/>
                    </a:lnTo>
                    <a:lnTo>
                      <a:pt x="314" y="662"/>
                    </a:lnTo>
                    <a:lnTo>
                      <a:pt x="438" y="735"/>
                    </a:lnTo>
                    <a:lnTo>
                      <a:pt x="458" y="808"/>
                    </a:lnTo>
                    <a:lnTo>
                      <a:pt x="422" y="866"/>
                    </a:lnTo>
                    <a:lnTo>
                      <a:pt x="366" y="836"/>
                    </a:lnTo>
                    <a:lnTo>
                      <a:pt x="76" y="865"/>
                    </a:lnTo>
                    <a:lnTo>
                      <a:pt x="40" y="921"/>
                    </a:lnTo>
                    <a:lnTo>
                      <a:pt x="260" y="1003"/>
                    </a:lnTo>
                    <a:lnTo>
                      <a:pt x="345" y="1146"/>
                    </a:lnTo>
                    <a:lnTo>
                      <a:pt x="321" y="1272"/>
                    </a:lnTo>
                    <a:lnTo>
                      <a:pt x="489" y="1287"/>
                    </a:lnTo>
                    <a:lnTo>
                      <a:pt x="573" y="1192"/>
                    </a:lnTo>
                    <a:lnTo>
                      <a:pt x="574" y="1181"/>
                    </a:lnTo>
                    <a:lnTo>
                      <a:pt x="573" y="1180"/>
                    </a:lnTo>
                    <a:lnTo>
                      <a:pt x="556" y="1115"/>
                    </a:lnTo>
                    <a:lnTo>
                      <a:pt x="580" y="1111"/>
                    </a:lnTo>
                    <a:lnTo>
                      <a:pt x="587" y="1040"/>
                    </a:lnTo>
                    <a:lnTo>
                      <a:pt x="620" y="1106"/>
                    </a:lnTo>
                    <a:lnTo>
                      <a:pt x="580" y="1111"/>
                    </a:lnTo>
                    <a:lnTo>
                      <a:pt x="574" y="1181"/>
                    </a:lnTo>
                    <a:lnTo>
                      <a:pt x="642" y="1227"/>
                    </a:lnTo>
                    <a:lnTo>
                      <a:pt x="746" y="1189"/>
                    </a:lnTo>
                    <a:lnTo>
                      <a:pt x="856" y="1325"/>
                    </a:lnTo>
                    <a:lnTo>
                      <a:pt x="920" y="1311"/>
                    </a:lnTo>
                    <a:lnTo>
                      <a:pt x="920" y="1246"/>
                    </a:lnTo>
                    <a:lnTo>
                      <a:pt x="929" y="1311"/>
                    </a:lnTo>
                    <a:lnTo>
                      <a:pt x="989" y="1289"/>
                    </a:lnTo>
                    <a:lnTo>
                      <a:pt x="974" y="1354"/>
                    </a:lnTo>
                    <a:lnTo>
                      <a:pt x="1041" y="1370"/>
                    </a:lnTo>
                    <a:lnTo>
                      <a:pt x="1127" y="1334"/>
                    </a:lnTo>
                    <a:lnTo>
                      <a:pt x="1133" y="1264"/>
                    </a:lnTo>
                    <a:lnTo>
                      <a:pt x="1197" y="1284"/>
                    </a:lnTo>
                    <a:lnTo>
                      <a:pt x="1255" y="1218"/>
                    </a:lnTo>
                    <a:lnTo>
                      <a:pt x="1252" y="1094"/>
                    </a:lnTo>
                    <a:lnTo>
                      <a:pt x="1065" y="1063"/>
                    </a:lnTo>
                    <a:lnTo>
                      <a:pt x="988" y="938"/>
                    </a:lnTo>
                    <a:lnTo>
                      <a:pt x="975" y="858"/>
                    </a:lnTo>
                    <a:lnTo>
                      <a:pt x="1132" y="784"/>
                    </a:lnTo>
                    <a:lnTo>
                      <a:pt x="1180" y="688"/>
                    </a:lnTo>
                    <a:lnTo>
                      <a:pt x="1122" y="475"/>
                    </a:lnTo>
                    <a:lnTo>
                      <a:pt x="1180" y="284"/>
                    </a:lnTo>
                    <a:lnTo>
                      <a:pt x="1098" y="177"/>
                    </a:lnTo>
                    <a:lnTo>
                      <a:pt x="1092" y="112"/>
                    </a:lnTo>
                    <a:lnTo>
                      <a:pt x="1090" y="112"/>
                    </a:lnTo>
                    <a:lnTo>
                      <a:pt x="977" y="45"/>
                    </a:lnTo>
                    <a:lnTo>
                      <a:pt x="913" y="59"/>
                    </a:lnTo>
                    <a:lnTo>
                      <a:pt x="899" y="137"/>
                    </a:lnTo>
                    <a:lnTo>
                      <a:pt x="848" y="75"/>
                    </a:lnTo>
                    <a:lnTo>
                      <a:pt x="811" y="149"/>
                    </a:lnTo>
                    <a:lnTo>
                      <a:pt x="808" y="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19" name="Freeform 83">
                <a:extLst>
                  <a:ext uri="{FF2B5EF4-FFF2-40B4-BE49-F238E27FC236}">
                    <a16:creationId xmlns:a16="http://schemas.microsoft.com/office/drawing/2014/main" id="{B905DE80-62C5-44C1-852F-BF15A86F57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9" y="985"/>
                <a:ext cx="532" cy="403"/>
              </a:xfrm>
              <a:custGeom>
                <a:avLst/>
                <a:gdLst>
                  <a:gd name="T0" fmla="*/ 74 w 1596"/>
                  <a:gd name="T1" fmla="*/ 254 h 1207"/>
                  <a:gd name="T2" fmla="*/ 0 w 1596"/>
                  <a:gd name="T3" fmla="*/ 264 h 1207"/>
                  <a:gd name="T4" fmla="*/ 6 w 1596"/>
                  <a:gd name="T5" fmla="*/ 329 h 1207"/>
                  <a:gd name="T6" fmla="*/ 88 w 1596"/>
                  <a:gd name="T7" fmla="*/ 436 h 1207"/>
                  <a:gd name="T8" fmla="*/ 30 w 1596"/>
                  <a:gd name="T9" fmla="*/ 627 h 1207"/>
                  <a:gd name="T10" fmla="*/ 88 w 1596"/>
                  <a:gd name="T11" fmla="*/ 840 h 1207"/>
                  <a:gd name="T12" fmla="*/ 40 w 1596"/>
                  <a:gd name="T13" fmla="*/ 936 h 1207"/>
                  <a:gd name="T14" fmla="*/ 41 w 1596"/>
                  <a:gd name="T15" fmla="*/ 935 h 1207"/>
                  <a:gd name="T16" fmla="*/ 328 w 1596"/>
                  <a:gd name="T17" fmla="*/ 1011 h 1207"/>
                  <a:gd name="T18" fmla="*/ 510 w 1596"/>
                  <a:gd name="T19" fmla="*/ 941 h 1207"/>
                  <a:gd name="T20" fmla="*/ 805 w 1596"/>
                  <a:gd name="T21" fmla="*/ 1091 h 1207"/>
                  <a:gd name="T22" fmla="*/ 874 w 1596"/>
                  <a:gd name="T23" fmla="*/ 1069 h 1207"/>
                  <a:gd name="T24" fmla="*/ 917 w 1596"/>
                  <a:gd name="T25" fmla="*/ 1207 h 1207"/>
                  <a:gd name="T26" fmla="*/ 1058 w 1596"/>
                  <a:gd name="T27" fmla="*/ 1035 h 1207"/>
                  <a:gd name="T28" fmla="*/ 1140 w 1596"/>
                  <a:gd name="T29" fmla="*/ 1054 h 1207"/>
                  <a:gd name="T30" fmla="*/ 1174 w 1596"/>
                  <a:gd name="T31" fmla="*/ 1118 h 1207"/>
                  <a:gd name="T32" fmla="*/ 1241 w 1596"/>
                  <a:gd name="T33" fmla="*/ 1092 h 1207"/>
                  <a:gd name="T34" fmla="*/ 1354 w 1596"/>
                  <a:gd name="T35" fmla="*/ 930 h 1207"/>
                  <a:gd name="T36" fmla="*/ 1559 w 1596"/>
                  <a:gd name="T37" fmla="*/ 871 h 1207"/>
                  <a:gd name="T38" fmla="*/ 1596 w 1596"/>
                  <a:gd name="T39" fmla="*/ 665 h 1207"/>
                  <a:gd name="T40" fmla="*/ 1594 w 1596"/>
                  <a:gd name="T41" fmla="*/ 540 h 1207"/>
                  <a:gd name="T42" fmla="*/ 1592 w 1596"/>
                  <a:gd name="T43" fmla="*/ 540 h 1207"/>
                  <a:gd name="T44" fmla="*/ 1538 w 1596"/>
                  <a:gd name="T45" fmla="*/ 498 h 1207"/>
                  <a:gd name="T46" fmla="*/ 1536 w 1596"/>
                  <a:gd name="T47" fmla="*/ 495 h 1207"/>
                  <a:gd name="T48" fmla="*/ 1472 w 1596"/>
                  <a:gd name="T49" fmla="*/ 487 h 1207"/>
                  <a:gd name="T50" fmla="*/ 1436 w 1596"/>
                  <a:gd name="T51" fmla="*/ 436 h 1207"/>
                  <a:gd name="T52" fmla="*/ 1432 w 1596"/>
                  <a:gd name="T53" fmla="*/ 438 h 1207"/>
                  <a:gd name="T54" fmla="*/ 1339 w 1596"/>
                  <a:gd name="T55" fmla="*/ 446 h 1207"/>
                  <a:gd name="T56" fmla="*/ 1316 w 1596"/>
                  <a:gd name="T57" fmla="*/ 375 h 1207"/>
                  <a:gd name="T58" fmla="*/ 1244 w 1596"/>
                  <a:gd name="T59" fmla="*/ 407 h 1207"/>
                  <a:gd name="T60" fmla="*/ 1220 w 1596"/>
                  <a:gd name="T61" fmla="*/ 347 h 1207"/>
                  <a:gd name="T62" fmla="*/ 1139 w 1596"/>
                  <a:gd name="T63" fmla="*/ 354 h 1207"/>
                  <a:gd name="T64" fmla="*/ 893 w 1596"/>
                  <a:gd name="T65" fmla="*/ 558 h 1207"/>
                  <a:gd name="T66" fmla="*/ 872 w 1596"/>
                  <a:gd name="T67" fmla="*/ 475 h 1207"/>
                  <a:gd name="T68" fmla="*/ 779 w 1596"/>
                  <a:gd name="T69" fmla="*/ 414 h 1207"/>
                  <a:gd name="T70" fmla="*/ 776 w 1596"/>
                  <a:gd name="T71" fmla="*/ 343 h 1207"/>
                  <a:gd name="T72" fmla="*/ 672 w 1596"/>
                  <a:gd name="T73" fmla="*/ 162 h 1207"/>
                  <a:gd name="T74" fmla="*/ 605 w 1596"/>
                  <a:gd name="T75" fmla="*/ 149 h 1207"/>
                  <a:gd name="T76" fmla="*/ 619 w 1596"/>
                  <a:gd name="T77" fmla="*/ 83 h 1207"/>
                  <a:gd name="T78" fmla="*/ 550 w 1596"/>
                  <a:gd name="T79" fmla="*/ 91 h 1207"/>
                  <a:gd name="T80" fmla="*/ 512 w 1596"/>
                  <a:gd name="T81" fmla="*/ 160 h 1207"/>
                  <a:gd name="T82" fmla="*/ 542 w 1596"/>
                  <a:gd name="T83" fmla="*/ 8 h 1207"/>
                  <a:gd name="T84" fmla="*/ 434 w 1596"/>
                  <a:gd name="T85" fmla="*/ 82 h 1207"/>
                  <a:gd name="T86" fmla="*/ 421 w 1596"/>
                  <a:gd name="T87" fmla="*/ 0 h 1207"/>
                  <a:gd name="T88" fmla="*/ 218 w 1596"/>
                  <a:gd name="T89" fmla="*/ 84 h 1207"/>
                  <a:gd name="T90" fmla="*/ 184 w 1596"/>
                  <a:gd name="T91" fmla="*/ 28 h 1207"/>
                  <a:gd name="T92" fmla="*/ 80 w 1596"/>
                  <a:gd name="T93" fmla="*/ 112 h 1207"/>
                  <a:gd name="T94" fmla="*/ 74 w 1596"/>
                  <a:gd name="T95" fmla="*/ 254 h 1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96" h="1207">
                    <a:moveTo>
                      <a:pt x="74" y="254"/>
                    </a:moveTo>
                    <a:lnTo>
                      <a:pt x="0" y="264"/>
                    </a:lnTo>
                    <a:lnTo>
                      <a:pt x="6" y="329"/>
                    </a:lnTo>
                    <a:lnTo>
                      <a:pt x="88" y="436"/>
                    </a:lnTo>
                    <a:lnTo>
                      <a:pt x="30" y="627"/>
                    </a:lnTo>
                    <a:lnTo>
                      <a:pt x="88" y="840"/>
                    </a:lnTo>
                    <a:lnTo>
                      <a:pt x="40" y="936"/>
                    </a:lnTo>
                    <a:lnTo>
                      <a:pt x="41" y="935"/>
                    </a:lnTo>
                    <a:lnTo>
                      <a:pt x="328" y="1011"/>
                    </a:lnTo>
                    <a:lnTo>
                      <a:pt x="510" y="941"/>
                    </a:lnTo>
                    <a:lnTo>
                      <a:pt x="805" y="1091"/>
                    </a:lnTo>
                    <a:lnTo>
                      <a:pt x="874" y="1069"/>
                    </a:lnTo>
                    <a:lnTo>
                      <a:pt x="917" y="1207"/>
                    </a:lnTo>
                    <a:lnTo>
                      <a:pt x="1058" y="1035"/>
                    </a:lnTo>
                    <a:lnTo>
                      <a:pt x="1140" y="1054"/>
                    </a:lnTo>
                    <a:lnTo>
                      <a:pt x="1174" y="1118"/>
                    </a:lnTo>
                    <a:lnTo>
                      <a:pt x="1241" y="1092"/>
                    </a:lnTo>
                    <a:lnTo>
                      <a:pt x="1354" y="930"/>
                    </a:lnTo>
                    <a:lnTo>
                      <a:pt x="1559" y="871"/>
                    </a:lnTo>
                    <a:lnTo>
                      <a:pt x="1596" y="665"/>
                    </a:lnTo>
                    <a:lnTo>
                      <a:pt x="1594" y="540"/>
                    </a:lnTo>
                    <a:lnTo>
                      <a:pt x="1592" y="540"/>
                    </a:lnTo>
                    <a:lnTo>
                      <a:pt x="1538" y="498"/>
                    </a:lnTo>
                    <a:lnTo>
                      <a:pt x="1536" y="495"/>
                    </a:lnTo>
                    <a:lnTo>
                      <a:pt x="1472" y="487"/>
                    </a:lnTo>
                    <a:lnTo>
                      <a:pt x="1436" y="436"/>
                    </a:lnTo>
                    <a:lnTo>
                      <a:pt x="1432" y="438"/>
                    </a:lnTo>
                    <a:lnTo>
                      <a:pt x="1339" y="446"/>
                    </a:lnTo>
                    <a:lnTo>
                      <a:pt x="1316" y="375"/>
                    </a:lnTo>
                    <a:lnTo>
                      <a:pt x="1244" y="407"/>
                    </a:lnTo>
                    <a:lnTo>
                      <a:pt x="1220" y="347"/>
                    </a:lnTo>
                    <a:lnTo>
                      <a:pt x="1139" y="354"/>
                    </a:lnTo>
                    <a:lnTo>
                      <a:pt x="893" y="558"/>
                    </a:lnTo>
                    <a:lnTo>
                      <a:pt x="872" y="475"/>
                    </a:lnTo>
                    <a:lnTo>
                      <a:pt x="779" y="414"/>
                    </a:lnTo>
                    <a:lnTo>
                      <a:pt x="776" y="343"/>
                    </a:lnTo>
                    <a:lnTo>
                      <a:pt x="672" y="162"/>
                    </a:lnTo>
                    <a:lnTo>
                      <a:pt x="605" y="149"/>
                    </a:lnTo>
                    <a:lnTo>
                      <a:pt x="619" y="83"/>
                    </a:lnTo>
                    <a:lnTo>
                      <a:pt x="550" y="91"/>
                    </a:lnTo>
                    <a:lnTo>
                      <a:pt x="512" y="160"/>
                    </a:lnTo>
                    <a:lnTo>
                      <a:pt x="542" y="8"/>
                    </a:lnTo>
                    <a:lnTo>
                      <a:pt x="434" y="82"/>
                    </a:lnTo>
                    <a:lnTo>
                      <a:pt x="421" y="0"/>
                    </a:lnTo>
                    <a:lnTo>
                      <a:pt x="218" y="84"/>
                    </a:lnTo>
                    <a:lnTo>
                      <a:pt x="184" y="28"/>
                    </a:lnTo>
                    <a:lnTo>
                      <a:pt x="80" y="112"/>
                    </a:lnTo>
                    <a:lnTo>
                      <a:pt x="74" y="254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0" name="Freeform 84">
                <a:extLst>
                  <a:ext uri="{FF2B5EF4-FFF2-40B4-BE49-F238E27FC236}">
                    <a16:creationId xmlns:a16="http://schemas.microsoft.com/office/drawing/2014/main" id="{F44D5EAA-94F1-4221-B422-00AB1FBF62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0" y="1297"/>
                <a:ext cx="519" cy="372"/>
              </a:xfrm>
              <a:custGeom>
                <a:avLst/>
                <a:gdLst>
                  <a:gd name="T0" fmla="*/ 157 w 1558"/>
                  <a:gd name="T1" fmla="*/ 1 h 1116"/>
                  <a:gd name="T2" fmla="*/ 13 w 1558"/>
                  <a:gd name="T3" fmla="*/ 155 h 1116"/>
                  <a:gd name="T4" fmla="*/ 277 w 1558"/>
                  <a:gd name="T5" fmla="*/ 311 h 1116"/>
                  <a:gd name="T6" fmla="*/ 222 w 1558"/>
                  <a:gd name="T7" fmla="*/ 501 h 1116"/>
                  <a:gd name="T8" fmla="*/ 173 w 1558"/>
                  <a:gd name="T9" fmla="*/ 658 h 1116"/>
                  <a:gd name="T10" fmla="*/ 293 w 1558"/>
                  <a:gd name="T11" fmla="*/ 662 h 1116"/>
                  <a:gd name="T12" fmla="*/ 297 w 1558"/>
                  <a:gd name="T13" fmla="*/ 597 h 1116"/>
                  <a:gd name="T14" fmla="*/ 315 w 1558"/>
                  <a:gd name="T15" fmla="*/ 660 h 1116"/>
                  <a:gd name="T16" fmla="*/ 434 w 1558"/>
                  <a:gd name="T17" fmla="*/ 755 h 1116"/>
                  <a:gd name="T18" fmla="*/ 439 w 1558"/>
                  <a:gd name="T19" fmla="*/ 758 h 1116"/>
                  <a:gd name="T20" fmla="*/ 495 w 1558"/>
                  <a:gd name="T21" fmla="*/ 885 h 1116"/>
                  <a:gd name="T22" fmla="*/ 526 w 1558"/>
                  <a:gd name="T23" fmla="*/ 1024 h 1116"/>
                  <a:gd name="T24" fmla="*/ 561 w 1558"/>
                  <a:gd name="T25" fmla="*/ 904 h 1116"/>
                  <a:gd name="T26" fmla="*/ 690 w 1558"/>
                  <a:gd name="T27" fmla="*/ 928 h 1116"/>
                  <a:gd name="T28" fmla="*/ 732 w 1558"/>
                  <a:gd name="T29" fmla="*/ 905 h 1116"/>
                  <a:gd name="T30" fmla="*/ 852 w 1558"/>
                  <a:gd name="T31" fmla="*/ 860 h 1116"/>
                  <a:gd name="T32" fmla="*/ 854 w 1558"/>
                  <a:gd name="T33" fmla="*/ 971 h 1116"/>
                  <a:gd name="T34" fmla="*/ 820 w 1558"/>
                  <a:gd name="T35" fmla="*/ 1040 h 1116"/>
                  <a:gd name="T36" fmla="*/ 1168 w 1558"/>
                  <a:gd name="T37" fmla="*/ 1053 h 1116"/>
                  <a:gd name="T38" fmla="*/ 1135 w 1558"/>
                  <a:gd name="T39" fmla="*/ 1116 h 1116"/>
                  <a:gd name="T40" fmla="*/ 1498 w 1558"/>
                  <a:gd name="T41" fmla="*/ 874 h 1116"/>
                  <a:gd name="T42" fmla="*/ 1543 w 1558"/>
                  <a:gd name="T43" fmla="*/ 724 h 1116"/>
                  <a:gd name="T44" fmla="*/ 1535 w 1558"/>
                  <a:gd name="T45" fmla="*/ 641 h 1116"/>
                  <a:gd name="T46" fmla="*/ 1503 w 1558"/>
                  <a:gd name="T47" fmla="*/ 527 h 1116"/>
                  <a:gd name="T48" fmla="*/ 1512 w 1558"/>
                  <a:gd name="T49" fmla="*/ 410 h 1116"/>
                  <a:gd name="T50" fmla="*/ 1383 w 1558"/>
                  <a:gd name="T51" fmla="*/ 282 h 1116"/>
                  <a:gd name="T52" fmla="*/ 1381 w 1558"/>
                  <a:gd name="T53" fmla="*/ 257 h 1116"/>
                  <a:gd name="T54" fmla="*/ 1291 w 1558"/>
                  <a:gd name="T55" fmla="*/ 183 h 1116"/>
                  <a:gd name="T56" fmla="*/ 1175 w 1558"/>
                  <a:gd name="T57" fmla="*/ 100 h 1116"/>
                  <a:gd name="T58" fmla="*/ 991 w 1558"/>
                  <a:gd name="T59" fmla="*/ 134 h 1116"/>
                  <a:gd name="T60" fmla="*/ 627 w 1558"/>
                  <a:gd name="T61" fmla="*/ 6 h 1116"/>
                  <a:gd name="T62" fmla="*/ 158 w 1558"/>
                  <a:gd name="T63" fmla="*/ 0 h 1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58" h="1116">
                    <a:moveTo>
                      <a:pt x="158" y="0"/>
                    </a:moveTo>
                    <a:lnTo>
                      <a:pt x="157" y="1"/>
                    </a:lnTo>
                    <a:lnTo>
                      <a:pt x="0" y="75"/>
                    </a:lnTo>
                    <a:lnTo>
                      <a:pt x="13" y="155"/>
                    </a:lnTo>
                    <a:lnTo>
                      <a:pt x="90" y="280"/>
                    </a:lnTo>
                    <a:lnTo>
                      <a:pt x="277" y="311"/>
                    </a:lnTo>
                    <a:lnTo>
                      <a:pt x="280" y="435"/>
                    </a:lnTo>
                    <a:lnTo>
                      <a:pt x="222" y="501"/>
                    </a:lnTo>
                    <a:lnTo>
                      <a:pt x="158" y="481"/>
                    </a:lnTo>
                    <a:lnTo>
                      <a:pt x="173" y="658"/>
                    </a:lnTo>
                    <a:lnTo>
                      <a:pt x="231" y="693"/>
                    </a:lnTo>
                    <a:lnTo>
                      <a:pt x="293" y="662"/>
                    </a:lnTo>
                    <a:lnTo>
                      <a:pt x="283" y="528"/>
                    </a:lnTo>
                    <a:lnTo>
                      <a:pt x="297" y="597"/>
                    </a:lnTo>
                    <a:lnTo>
                      <a:pt x="365" y="611"/>
                    </a:lnTo>
                    <a:lnTo>
                      <a:pt x="315" y="660"/>
                    </a:lnTo>
                    <a:lnTo>
                      <a:pt x="349" y="720"/>
                    </a:lnTo>
                    <a:lnTo>
                      <a:pt x="434" y="755"/>
                    </a:lnTo>
                    <a:lnTo>
                      <a:pt x="496" y="728"/>
                    </a:lnTo>
                    <a:lnTo>
                      <a:pt x="439" y="758"/>
                    </a:lnTo>
                    <a:lnTo>
                      <a:pt x="445" y="821"/>
                    </a:lnTo>
                    <a:lnTo>
                      <a:pt x="495" y="885"/>
                    </a:lnTo>
                    <a:lnTo>
                      <a:pt x="476" y="970"/>
                    </a:lnTo>
                    <a:lnTo>
                      <a:pt x="526" y="1024"/>
                    </a:lnTo>
                    <a:lnTo>
                      <a:pt x="498" y="958"/>
                    </a:lnTo>
                    <a:lnTo>
                      <a:pt x="561" y="904"/>
                    </a:lnTo>
                    <a:lnTo>
                      <a:pt x="634" y="885"/>
                    </a:lnTo>
                    <a:lnTo>
                      <a:pt x="690" y="928"/>
                    </a:lnTo>
                    <a:lnTo>
                      <a:pt x="661" y="792"/>
                    </a:lnTo>
                    <a:lnTo>
                      <a:pt x="732" y="905"/>
                    </a:lnTo>
                    <a:lnTo>
                      <a:pt x="767" y="846"/>
                    </a:lnTo>
                    <a:lnTo>
                      <a:pt x="852" y="860"/>
                    </a:lnTo>
                    <a:lnTo>
                      <a:pt x="900" y="915"/>
                    </a:lnTo>
                    <a:lnTo>
                      <a:pt x="854" y="971"/>
                    </a:lnTo>
                    <a:lnTo>
                      <a:pt x="711" y="953"/>
                    </a:lnTo>
                    <a:lnTo>
                      <a:pt x="820" y="1040"/>
                    </a:lnTo>
                    <a:lnTo>
                      <a:pt x="1105" y="1017"/>
                    </a:lnTo>
                    <a:lnTo>
                      <a:pt x="1168" y="1053"/>
                    </a:lnTo>
                    <a:lnTo>
                      <a:pt x="1099" y="1056"/>
                    </a:lnTo>
                    <a:lnTo>
                      <a:pt x="1135" y="1116"/>
                    </a:lnTo>
                    <a:lnTo>
                      <a:pt x="1489" y="1011"/>
                    </a:lnTo>
                    <a:lnTo>
                      <a:pt x="1498" y="874"/>
                    </a:lnTo>
                    <a:lnTo>
                      <a:pt x="1475" y="742"/>
                    </a:lnTo>
                    <a:lnTo>
                      <a:pt x="1543" y="724"/>
                    </a:lnTo>
                    <a:lnTo>
                      <a:pt x="1480" y="690"/>
                    </a:lnTo>
                    <a:lnTo>
                      <a:pt x="1535" y="641"/>
                    </a:lnTo>
                    <a:lnTo>
                      <a:pt x="1558" y="567"/>
                    </a:lnTo>
                    <a:lnTo>
                      <a:pt x="1503" y="527"/>
                    </a:lnTo>
                    <a:lnTo>
                      <a:pt x="1538" y="468"/>
                    </a:lnTo>
                    <a:lnTo>
                      <a:pt x="1512" y="410"/>
                    </a:lnTo>
                    <a:lnTo>
                      <a:pt x="1395" y="347"/>
                    </a:lnTo>
                    <a:lnTo>
                      <a:pt x="1383" y="282"/>
                    </a:lnTo>
                    <a:lnTo>
                      <a:pt x="1463" y="261"/>
                    </a:lnTo>
                    <a:lnTo>
                      <a:pt x="1381" y="257"/>
                    </a:lnTo>
                    <a:lnTo>
                      <a:pt x="1358" y="157"/>
                    </a:lnTo>
                    <a:lnTo>
                      <a:pt x="1291" y="183"/>
                    </a:lnTo>
                    <a:lnTo>
                      <a:pt x="1257" y="119"/>
                    </a:lnTo>
                    <a:lnTo>
                      <a:pt x="1175" y="100"/>
                    </a:lnTo>
                    <a:lnTo>
                      <a:pt x="1034" y="272"/>
                    </a:lnTo>
                    <a:lnTo>
                      <a:pt x="991" y="134"/>
                    </a:lnTo>
                    <a:lnTo>
                      <a:pt x="922" y="156"/>
                    </a:lnTo>
                    <a:lnTo>
                      <a:pt x="627" y="6"/>
                    </a:lnTo>
                    <a:lnTo>
                      <a:pt x="445" y="76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1" name="Freeform 85">
                <a:extLst>
                  <a:ext uri="{FF2B5EF4-FFF2-40B4-BE49-F238E27FC236}">
                    <a16:creationId xmlns:a16="http://schemas.microsoft.com/office/drawing/2014/main" id="{56C22821-633E-4089-A87D-CEFB18ECF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4" y="1507"/>
                <a:ext cx="516" cy="454"/>
              </a:xfrm>
              <a:custGeom>
                <a:avLst/>
                <a:gdLst>
                  <a:gd name="T0" fmla="*/ 464 w 1548"/>
                  <a:gd name="T1" fmla="*/ 243 h 1360"/>
                  <a:gd name="T2" fmla="*/ 455 w 1548"/>
                  <a:gd name="T3" fmla="*/ 380 h 1360"/>
                  <a:gd name="T4" fmla="*/ 101 w 1548"/>
                  <a:gd name="T5" fmla="*/ 485 h 1360"/>
                  <a:gd name="T6" fmla="*/ 0 w 1548"/>
                  <a:gd name="T7" fmla="*/ 584 h 1360"/>
                  <a:gd name="T8" fmla="*/ 54 w 1548"/>
                  <a:gd name="T9" fmla="*/ 726 h 1360"/>
                  <a:gd name="T10" fmla="*/ 193 w 1548"/>
                  <a:gd name="T11" fmla="*/ 749 h 1360"/>
                  <a:gd name="T12" fmla="*/ 240 w 1548"/>
                  <a:gd name="T13" fmla="*/ 795 h 1360"/>
                  <a:gd name="T14" fmla="*/ 354 w 1548"/>
                  <a:gd name="T15" fmla="*/ 711 h 1360"/>
                  <a:gd name="T16" fmla="*/ 519 w 1548"/>
                  <a:gd name="T17" fmla="*/ 697 h 1360"/>
                  <a:gd name="T18" fmla="*/ 364 w 1548"/>
                  <a:gd name="T19" fmla="*/ 756 h 1360"/>
                  <a:gd name="T20" fmla="*/ 349 w 1548"/>
                  <a:gd name="T21" fmla="*/ 909 h 1360"/>
                  <a:gd name="T22" fmla="*/ 280 w 1548"/>
                  <a:gd name="T23" fmla="*/ 938 h 1360"/>
                  <a:gd name="T24" fmla="*/ 416 w 1548"/>
                  <a:gd name="T25" fmla="*/ 987 h 1360"/>
                  <a:gd name="T26" fmla="*/ 526 w 1548"/>
                  <a:gd name="T27" fmla="*/ 1103 h 1360"/>
                  <a:gd name="T28" fmla="*/ 665 w 1548"/>
                  <a:gd name="T29" fmla="*/ 1245 h 1360"/>
                  <a:gd name="T30" fmla="*/ 934 w 1548"/>
                  <a:gd name="T31" fmla="*/ 1360 h 1360"/>
                  <a:gd name="T32" fmla="*/ 940 w 1548"/>
                  <a:gd name="T33" fmla="*/ 1142 h 1360"/>
                  <a:gd name="T34" fmla="*/ 1017 w 1548"/>
                  <a:gd name="T35" fmla="*/ 1136 h 1360"/>
                  <a:gd name="T36" fmla="*/ 1017 w 1548"/>
                  <a:gd name="T37" fmla="*/ 1208 h 1360"/>
                  <a:gd name="T38" fmla="*/ 1070 w 1548"/>
                  <a:gd name="T39" fmla="*/ 1247 h 1360"/>
                  <a:gd name="T40" fmla="*/ 1126 w 1548"/>
                  <a:gd name="T41" fmla="*/ 1199 h 1360"/>
                  <a:gd name="T42" fmla="*/ 1115 w 1548"/>
                  <a:gd name="T43" fmla="*/ 1130 h 1360"/>
                  <a:gd name="T44" fmla="*/ 1187 w 1548"/>
                  <a:gd name="T45" fmla="*/ 1113 h 1360"/>
                  <a:gd name="T46" fmla="*/ 1222 w 1548"/>
                  <a:gd name="T47" fmla="*/ 1058 h 1360"/>
                  <a:gd name="T48" fmla="*/ 1332 w 1548"/>
                  <a:gd name="T49" fmla="*/ 1138 h 1360"/>
                  <a:gd name="T50" fmla="*/ 1323 w 1548"/>
                  <a:gd name="T51" fmla="*/ 1069 h 1360"/>
                  <a:gd name="T52" fmla="*/ 1260 w 1548"/>
                  <a:gd name="T53" fmla="*/ 1037 h 1360"/>
                  <a:gd name="T54" fmla="*/ 1323 w 1548"/>
                  <a:gd name="T55" fmla="*/ 935 h 1360"/>
                  <a:gd name="T56" fmla="*/ 1306 w 1548"/>
                  <a:gd name="T57" fmla="*/ 871 h 1360"/>
                  <a:gd name="T58" fmla="*/ 1223 w 1548"/>
                  <a:gd name="T59" fmla="*/ 763 h 1360"/>
                  <a:gd name="T60" fmla="*/ 1153 w 1548"/>
                  <a:gd name="T61" fmla="*/ 744 h 1360"/>
                  <a:gd name="T62" fmla="*/ 1219 w 1548"/>
                  <a:gd name="T63" fmla="*/ 694 h 1360"/>
                  <a:gd name="T64" fmla="*/ 1548 w 1548"/>
                  <a:gd name="T65" fmla="*/ 645 h 1360"/>
                  <a:gd name="T66" fmla="*/ 1543 w 1548"/>
                  <a:gd name="T67" fmla="*/ 510 h 1360"/>
                  <a:gd name="T68" fmla="*/ 1346 w 1548"/>
                  <a:gd name="T69" fmla="*/ 433 h 1360"/>
                  <a:gd name="T70" fmla="*/ 1390 w 1548"/>
                  <a:gd name="T71" fmla="*/ 378 h 1360"/>
                  <a:gd name="T72" fmla="*/ 1454 w 1548"/>
                  <a:gd name="T73" fmla="*/ 387 h 1360"/>
                  <a:gd name="T74" fmla="*/ 1286 w 1548"/>
                  <a:gd name="T75" fmla="*/ 82 h 1360"/>
                  <a:gd name="T76" fmla="*/ 1130 w 1548"/>
                  <a:gd name="T77" fmla="*/ 0 h 1360"/>
                  <a:gd name="T78" fmla="*/ 923 w 1548"/>
                  <a:gd name="T79" fmla="*/ 90 h 1360"/>
                  <a:gd name="T80" fmla="*/ 886 w 1548"/>
                  <a:gd name="T81" fmla="*/ 155 h 1360"/>
                  <a:gd name="T82" fmla="*/ 584 w 1548"/>
                  <a:gd name="T83" fmla="*/ 165 h 1360"/>
                  <a:gd name="T84" fmla="*/ 464 w 1548"/>
                  <a:gd name="T85" fmla="*/ 243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48" h="1360">
                    <a:moveTo>
                      <a:pt x="464" y="243"/>
                    </a:moveTo>
                    <a:lnTo>
                      <a:pt x="455" y="380"/>
                    </a:lnTo>
                    <a:lnTo>
                      <a:pt x="101" y="485"/>
                    </a:lnTo>
                    <a:lnTo>
                      <a:pt x="0" y="584"/>
                    </a:lnTo>
                    <a:lnTo>
                      <a:pt x="54" y="726"/>
                    </a:lnTo>
                    <a:lnTo>
                      <a:pt x="193" y="749"/>
                    </a:lnTo>
                    <a:lnTo>
                      <a:pt x="240" y="795"/>
                    </a:lnTo>
                    <a:lnTo>
                      <a:pt x="354" y="711"/>
                    </a:lnTo>
                    <a:lnTo>
                      <a:pt x="519" y="697"/>
                    </a:lnTo>
                    <a:lnTo>
                      <a:pt x="364" y="756"/>
                    </a:lnTo>
                    <a:lnTo>
                      <a:pt x="349" y="909"/>
                    </a:lnTo>
                    <a:lnTo>
                      <a:pt x="280" y="938"/>
                    </a:lnTo>
                    <a:lnTo>
                      <a:pt x="416" y="987"/>
                    </a:lnTo>
                    <a:lnTo>
                      <a:pt x="526" y="1103"/>
                    </a:lnTo>
                    <a:lnTo>
                      <a:pt x="665" y="1245"/>
                    </a:lnTo>
                    <a:lnTo>
                      <a:pt x="934" y="1360"/>
                    </a:lnTo>
                    <a:lnTo>
                      <a:pt x="940" y="1142"/>
                    </a:lnTo>
                    <a:lnTo>
                      <a:pt x="1017" y="1136"/>
                    </a:lnTo>
                    <a:lnTo>
                      <a:pt x="1017" y="1208"/>
                    </a:lnTo>
                    <a:lnTo>
                      <a:pt x="1070" y="1247"/>
                    </a:lnTo>
                    <a:lnTo>
                      <a:pt x="1126" y="1199"/>
                    </a:lnTo>
                    <a:lnTo>
                      <a:pt x="1115" y="1130"/>
                    </a:lnTo>
                    <a:lnTo>
                      <a:pt x="1187" y="1113"/>
                    </a:lnTo>
                    <a:lnTo>
                      <a:pt x="1222" y="1058"/>
                    </a:lnTo>
                    <a:lnTo>
                      <a:pt x="1332" y="1138"/>
                    </a:lnTo>
                    <a:lnTo>
                      <a:pt x="1323" y="1069"/>
                    </a:lnTo>
                    <a:lnTo>
                      <a:pt x="1260" y="1037"/>
                    </a:lnTo>
                    <a:lnTo>
                      <a:pt x="1323" y="935"/>
                    </a:lnTo>
                    <a:lnTo>
                      <a:pt x="1306" y="871"/>
                    </a:lnTo>
                    <a:lnTo>
                      <a:pt x="1223" y="763"/>
                    </a:lnTo>
                    <a:lnTo>
                      <a:pt x="1153" y="744"/>
                    </a:lnTo>
                    <a:lnTo>
                      <a:pt x="1219" y="694"/>
                    </a:lnTo>
                    <a:lnTo>
                      <a:pt x="1548" y="645"/>
                    </a:lnTo>
                    <a:lnTo>
                      <a:pt x="1543" y="510"/>
                    </a:lnTo>
                    <a:lnTo>
                      <a:pt x="1346" y="433"/>
                    </a:lnTo>
                    <a:lnTo>
                      <a:pt x="1390" y="378"/>
                    </a:lnTo>
                    <a:lnTo>
                      <a:pt x="1454" y="387"/>
                    </a:lnTo>
                    <a:lnTo>
                      <a:pt x="1286" y="82"/>
                    </a:lnTo>
                    <a:lnTo>
                      <a:pt x="1130" y="0"/>
                    </a:lnTo>
                    <a:lnTo>
                      <a:pt x="923" y="90"/>
                    </a:lnTo>
                    <a:lnTo>
                      <a:pt x="886" y="155"/>
                    </a:lnTo>
                    <a:lnTo>
                      <a:pt x="584" y="165"/>
                    </a:lnTo>
                    <a:lnTo>
                      <a:pt x="464" y="243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2" name="Freeform 86">
                <a:extLst>
                  <a:ext uri="{FF2B5EF4-FFF2-40B4-BE49-F238E27FC236}">
                    <a16:creationId xmlns:a16="http://schemas.microsoft.com/office/drawing/2014/main" id="{D2A1AF01-1CC4-451F-8137-70DE89DCD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0" y="1860"/>
                <a:ext cx="513" cy="385"/>
              </a:xfrm>
              <a:custGeom>
                <a:avLst/>
                <a:gdLst>
                  <a:gd name="T0" fmla="*/ 318 w 1539"/>
                  <a:gd name="T1" fmla="*/ 187 h 1154"/>
                  <a:gd name="T2" fmla="*/ 179 w 1539"/>
                  <a:gd name="T3" fmla="*/ 45 h 1154"/>
                  <a:gd name="T4" fmla="*/ 0 w 1539"/>
                  <a:gd name="T5" fmla="*/ 234 h 1154"/>
                  <a:gd name="T6" fmla="*/ 9 w 1539"/>
                  <a:gd name="T7" fmla="*/ 336 h 1154"/>
                  <a:gd name="T8" fmla="*/ 249 w 1539"/>
                  <a:gd name="T9" fmla="*/ 616 h 1154"/>
                  <a:gd name="T10" fmla="*/ 298 w 1539"/>
                  <a:gd name="T11" fmla="*/ 778 h 1154"/>
                  <a:gd name="T12" fmla="*/ 484 w 1539"/>
                  <a:gd name="T13" fmla="*/ 932 h 1154"/>
                  <a:gd name="T14" fmla="*/ 594 w 1539"/>
                  <a:gd name="T15" fmla="*/ 957 h 1154"/>
                  <a:gd name="T16" fmla="*/ 630 w 1539"/>
                  <a:gd name="T17" fmla="*/ 1039 h 1154"/>
                  <a:gd name="T18" fmla="*/ 767 w 1539"/>
                  <a:gd name="T19" fmla="*/ 1065 h 1154"/>
                  <a:gd name="T20" fmla="*/ 875 w 1539"/>
                  <a:gd name="T21" fmla="*/ 1154 h 1154"/>
                  <a:gd name="T22" fmla="*/ 891 w 1539"/>
                  <a:gd name="T23" fmla="*/ 1089 h 1154"/>
                  <a:gd name="T24" fmla="*/ 956 w 1539"/>
                  <a:gd name="T25" fmla="*/ 1100 h 1154"/>
                  <a:gd name="T26" fmla="*/ 1159 w 1539"/>
                  <a:gd name="T27" fmla="*/ 1022 h 1154"/>
                  <a:gd name="T28" fmla="*/ 1127 w 1539"/>
                  <a:gd name="T29" fmla="*/ 1088 h 1154"/>
                  <a:gd name="T30" fmla="*/ 1276 w 1539"/>
                  <a:gd name="T31" fmla="*/ 1083 h 1154"/>
                  <a:gd name="T32" fmla="*/ 1330 w 1539"/>
                  <a:gd name="T33" fmla="*/ 1123 h 1154"/>
                  <a:gd name="T34" fmla="*/ 1539 w 1539"/>
                  <a:gd name="T35" fmla="*/ 1019 h 1154"/>
                  <a:gd name="T36" fmla="*/ 1482 w 1539"/>
                  <a:gd name="T37" fmla="*/ 975 h 1154"/>
                  <a:gd name="T38" fmla="*/ 1488 w 1539"/>
                  <a:gd name="T39" fmla="*/ 805 h 1154"/>
                  <a:gd name="T40" fmla="*/ 1378 w 1539"/>
                  <a:gd name="T41" fmla="*/ 393 h 1154"/>
                  <a:gd name="T42" fmla="*/ 1282 w 1539"/>
                  <a:gd name="T43" fmla="*/ 298 h 1154"/>
                  <a:gd name="T44" fmla="*/ 1230 w 1539"/>
                  <a:gd name="T45" fmla="*/ 167 h 1154"/>
                  <a:gd name="T46" fmla="*/ 985 w 1539"/>
                  <a:gd name="T47" fmla="*/ 80 h 1154"/>
                  <a:gd name="T48" fmla="*/ 875 w 1539"/>
                  <a:gd name="T49" fmla="*/ 0 h 1154"/>
                  <a:gd name="T50" fmla="*/ 840 w 1539"/>
                  <a:gd name="T51" fmla="*/ 55 h 1154"/>
                  <a:gd name="T52" fmla="*/ 768 w 1539"/>
                  <a:gd name="T53" fmla="*/ 72 h 1154"/>
                  <a:gd name="T54" fmla="*/ 779 w 1539"/>
                  <a:gd name="T55" fmla="*/ 141 h 1154"/>
                  <a:gd name="T56" fmla="*/ 723 w 1539"/>
                  <a:gd name="T57" fmla="*/ 189 h 1154"/>
                  <a:gd name="T58" fmla="*/ 670 w 1539"/>
                  <a:gd name="T59" fmla="*/ 150 h 1154"/>
                  <a:gd name="T60" fmla="*/ 670 w 1539"/>
                  <a:gd name="T61" fmla="*/ 78 h 1154"/>
                  <a:gd name="T62" fmla="*/ 593 w 1539"/>
                  <a:gd name="T63" fmla="*/ 84 h 1154"/>
                  <a:gd name="T64" fmla="*/ 587 w 1539"/>
                  <a:gd name="T65" fmla="*/ 302 h 1154"/>
                  <a:gd name="T66" fmla="*/ 318 w 1539"/>
                  <a:gd name="T67" fmla="*/ 187 h 1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539" h="1154">
                    <a:moveTo>
                      <a:pt x="318" y="187"/>
                    </a:moveTo>
                    <a:lnTo>
                      <a:pt x="179" y="45"/>
                    </a:lnTo>
                    <a:lnTo>
                      <a:pt x="0" y="234"/>
                    </a:lnTo>
                    <a:lnTo>
                      <a:pt x="9" y="336"/>
                    </a:lnTo>
                    <a:lnTo>
                      <a:pt x="249" y="616"/>
                    </a:lnTo>
                    <a:lnTo>
                      <a:pt x="298" y="778"/>
                    </a:lnTo>
                    <a:lnTo>
                      <a:pt x="484" y="932"/>
                    </a:lnTo>
                    <a:lnTo>
                      <a:pt x="594" y="957"/>
                    </a:lnTo>
                    <a:lnTo>
                      <a:pt x="630" y="1039"/>
                    </a:lnTo>
                    <a:lnTo>
                      <a:pt x="767" y="1065"/>
                    </a:lnTo>
                    <a:lnTo>
                      <a:pt x="875" y="1154"/>
                    </a:lnTo>
                    <a:lnTo>
                      <a:pt x="891" y="1089"/>
                    </a:lnTo>
                    <a:lnTo>
                      <a:pt x="956" y="1100"/>
                    </a:lnTo>
                    <a:lnTo>
                      <a:pt x="1159" y="1022"/>
                    </a:lnTo>
                    <a:lnTo>
                      <a:pt x="1127" y="1088"/>
                    </a:lnTo>
                    <a:lnTo>
                      <a:pt x="1276" y="1083"/>
                    </a:lnTo>
                    <a:lnTo>
                      <a:pt x="1330" y="1123"/>
                    </a:lnTo>
                    <a:lnTo>
                      <a:pt x="1539" y="1019"/>
                    </a:lnTo>
                    <a:lnTo>
                      <a:pt x="1482" y="975"/>
                    </a:lnTo>
                    <a:lnTo>
                      <a:pt x="1488" y="805"/>
                    </a:lnTo>
                    <a:lnTo>
                      <a:pt x="1378" y="393"/>
                    </a:lnTo>
                    <a:lnTo>
                      <a:pt x="1282" y="298"/>
                    </a:lnTo>
                    <a:lnTo>
                      <a:pt x="1230" y="167"/>
                    </a:lnTo>
                    <a:lnTo>
                      <a:pt x="985" y="80"/>
                    </a:lnTo>
                    <a:lnTo>
                      <a:pt x="875" y="0"/>
                    </a:lnTo>
                    <a:lnTo>
                      <a:pt x="840" y="55"/>
                    </a:lnTo>
                    <a:lnTo>
                      <a:pt x="768" y="72"/>
                    </a:lnTo>
                    <a:lnTo>
                      <a:pt x="779" y="141"/>
                    </a:lnTo>
                    <a:lnTo>
                      <a:pt x="723" y="189"/>
                    </a:lnTo>
                    <a:lnTo>
                      <a:pt x="670" y="150"/>
                    </a:lnTo>
                    <a:lnTo>
                      <a:pt x="670" y="78"/>
                    </a:lnTo>
                    <a:lnTo>
                      <a:pt x="593" y="84"/>
                    </a:lnTo>
                    <a:lnTo>
                      <a:pt x="587" y="302"/>
                    </a:lnTo>
                    <a:lnTo>
                      <a:pt x="318" y="18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3" name="Freeform 87">
                <a:extLst>
                  <a:ext uri="{FF2B5EF4-FFF2-40B4-BE49-F238E27FC236}">
                    <a16:creationId xmlns:a16="http://schemas.microsoft.com/office/drawing/2014/main" id="{DF741E7F-349C-45A3-B383-6377532C2B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7" y="1593"/>
                <a:ext cx="418" cy="447"/>
              </a:xfrm>
              <a:custGeom>
                <a:avLst/>
                <a:gdLst>
                  <a:gd name="T0" fmla="*/ 1230 w 1253"/>
                  <a:gd name="T1" fmla="*/ 729 h 1341"/>
                  <a:gd name="T2" fmla="*/ 1132 w 1253"/>
                  <a:gd name="T3" fmla="*/ 576 h 1341"/>
                  <a:gd name="T4" fmla="*/ 1073 w 1253"/>
                  <a:gd name="T5" fmla="*/ 605 h 1341"/>
                  <a:gd name="T6" fmla="*/ 1019 w 1253"/>
                  <a:gd name="T7" fmla="*/ 562 h 1341"/>
                  <a:gd name="T8" fmla="*/ 1046 w 1253"/>
                  <a:gd name="T9" fmla="*/ 353 h 1341"/>
                  <a:gd name="T10" fmla="*/ 967 w 1253"/>
                  <a:gd name="T11" fmla="*/ 236 h 1341"/>
                  <a:gd name="T12" fmla="*/ 983 w 1253"/>
                  <a:gd name="T13" fmla="*/ 173 h 1341"/>
                  <a:gd name="T14" fmla="*/ 846 w 1253"/>
                  <a:gd name="T15" fmla="*/ 95 h 1341"/>
                  <a:gd name="T16" fmla="*/ 794 w 1253"/>
                  <a:gd name="T17" fmla="*/ 137 h 1341"/>
                  <a:gd name="T18" fmla="*/ 799 w 1253"/>
                  <a:gd name="T19" fmla="*/ 11 h 1341"/>
                  <a:gd name="T20" fmla="*/ 559 w 1253"/>
                  <a:gd name="T21" fmla="*/ 0 h 1341"/>
                  <a:gd name="T22" fmla="*/ 382 w 1253"/>
                  <a:gd name="T23" fmla="*/ 102 h 1341"/>
                  <a:gd name="T24" fmla="*/ 317 w 1253"/>
                  <a:gd name="T25" fmla="*/ 95 h 1341"/>
                  <a:gd name="T26" fmla="*/ 329 w 1253"/>
                  <a:gd name="T27" fmla="*/ 171 h 1341"/>
                  <a:gd name="T28" fmla="*/ 189 w 1253"/>
                  <a:gd name="T29" fmla="*/ 112 h 1341"/>
                  <a:gd name="T30" fmla="*/ 171 w 1253"/>
                  <a:gd name="T31" fmla="*/ 167 h 1341"/>
                  <a:gd name="T32" fmla="*/ 132 w 1253"/>
                  <a:gd name="T33" fmla="*/ 380 h 1341"/>
                  <a:gd name="T34" fmla="*/ 0 w 1253"/>
                  <a:gd name="T35" fmla="*/ 732 h 1341"/>
                  <a:gd name="T36" fmla="*/ 1 w 1253"/>
                  <a:gd name="T37" fmla="*/ 733 h 1341"/>
                  <a:gd name="T38" fmla="*/ 125 w 1253"/>
                  <a:gd name="T39" fmla="*/ 807 h 1341"/>
                  <a:gd name="T40" fmla="*/ 132 w 1253"/>
                  <a:gd name="T41" fmla="*/ 880 h 1341"/>
                  <a:gd name="T42" fmla="*/ 200 w 1253"/>
                  <a:gd name="T43" fmla="*/ 875 h 1341"/>
                  <a:gd name="T44" fmla="*/ 230 w 1253"/>
                  <a:gd name="T45" fmla="*/ 1013 h 1341"/>
                  <a:gd name="T46" fmla="*/ 294 w 1253"/>
                  <a:gd name="T47" fmla="*/ 1047 h 1341"/>
                  <a:gd name="T48" fmla="*/ 524 w 1253"/>
                  <a:gd name="T49" fmla="*/ 1036 h 1341"/>
                  <a:gd name="T50" fmla="*/ 491 w 1253"/>
                  <a:gd name="T51" fmla="*/ 970 h 1341"/>
                  <a:gd name="T52" fmla="*/ 614 w 1253"/>
                  <a:gd name="T53" fmla="*/ 1039 h 1341"/>
                  <a:gd name="T54" fmla="*/ 620 w 1253"/>
                  <a:gd name="T55" fmla="*/ 1110 h 1341"/>
                  <a:gd name="T56" fmla="*/ 783 w 1253"/>
                  <a:gd name="T57" fmla="*/ 1341 h 1341"/>
                  <a:gd name="T58" fmla="*/ 912 w 1253"/>
                  <a:gd name="T59" fmla="*/ 1329 h 1341"/>
                  <a:gd name="T60" fmla="*/ 890 w 1253"/>
                  <a:gd name="T61" fmla="*/ 1267 h 1341"/>
                  <a:gd name="T62" fmla="*/ 965 w 1253"/>
                  <a:gd name="T63" fmla="*/ 994 h 1341"/>
                  <a:gd name="T64" fmla="*/ 1082 w 1253"/>
                  <a:gd name="T65" fmla="*/ 932 h 1341"/>
                  <a:gd name="T66" fmla="*/ 1136 w 1253"/>
                  <a:gd name="T67" fmla="*/ 971 h 1341"/>
                  <a:gd name="T68" fmla="*/ 1196 w 1253"/>
                  <a:gd name="T69" fmla="*/ 891 h 1341"/>
                  <a:gd name="T70" fmla="*/ 1253 w 1253"/>
                  <a:gd name="T71" fmla="*/ 842 h 1341"/>
                  <a:gd name="T72" fmla="*/ 1230 w 1253"/>
                  <a:gd name="T73" fmla="*/ 729 h 1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53" h="1341">
                    <a:moveTo>
                      <a:pt x="1230" y="729"/>
                    </a:moveTo>
                    <a:lnTo>
                      <a:pt x="1132" y="576"/>
                    </a:lnTo>
                    <a:lnTo>
                      <a:pt x="1073" y="605"/>
                    </a:lnTo>
                    <a:lnTo>
                      <a:pt x="1019" y="562"/>
                    </a:lnTo>
                    <a:lnTo>
                      <a:pt x="1046" y="353"/>
                    </a:lnTo>
                    <a:lnTo>
                      <a:pt x="967" y="236"/>
                    </a:lnTo>
                    <a:lnTo>
                      <a:pt x="983" y="173"/>
                    </a:lnTo>
                    <a:lnTo>
                      <a:pt x="846" y="95"/>
                    </a:lnTo>
                    <a:lnTo>
                      <a:pt x="794" y="137"/>
                    </a:lnTo>
                    <a:lnTo>
                      <a:pt x="799" y="11"/>
                    </a:lnTo>
                    <a:lnTo>
                      <a:pt x="559" y="0"/>
                    </a:lnTo>
                    <a:lnTo>
                      <a:pt x="382" y="102"/>
                    </a:lnTo>
                    <a:lnTo>
                      <a:pt x="317" y="95"/>
                    </a:lnTo>
                    <a:lnTo>
                      <a:pt x="329" y="171"/>
                    </a:lnTo>
                    <a:lnTo>
                      <a:pt x="189" y="112"/>
                    </a:lnTo>
                    <a:lnTo>
                      <a:pt x="171" y="167"/>
                    </a:lnTo>
                    <a:lnTo>
                      <a:pt x="132" y="380"/>
                    </a:lnTo>
                    <a:lnTo>
                      <a:pt x="0" y="732"/>
                    </a:lnTo>
                    <a:lnTo>
                      <a:pt x="1" y="733"/>
                    </a:lnTo>
                    <a:lnTo>
                      <a:pt x="125" y="807"/>
                    </a:lnTo>
                    <a:lnTo>
                      <a:pt x="132" y="880"/>
                    </a:lnTo>
                    <a:lnTo>
                      <a:pt x="200" y="875"/>
                    </a:lnTo>
                    <a:lnTo>
                      <a:pt x="230" y="1013"/>
                    </a:lnTo>
                    <a:lnTo>
                      <a:pt x="294" y="1047"/>
                    </a:lnTo>
                    <a:lnTo>
                      <a:pt x="524" y="1036"/>
                    </a:lnTo>
                    <a:lnTo>
                      <a:pt x="491" y="970"/>
                    </a:lnTo>
                    <a:lnTo>
                      <a:pt x="614" y="1039"/>
                    </a:lnTo>
                    <a:lnTo>
                      <a:pt x="620" y="1110"/>
                    </a:lnTo>
                    <a:lnTo>
                      <a:pt x="783" y="1341"/>
                    </a:lnTo>
                    <a:lnTo>
                      <a:pt x="912" y="1329"/>
                    </a:lnTo>
                    <a:lnTo>
                      <a:pt x="890" y="1267"/>
                    </a:lnTo>
                    <a:lnTo>
                      <a:pt x="965" y="994"/>
                    </a:lnTo>
                    <a:lnTo>
                      <a:pt x="1082" y="932"/>
                    </a:lnTo>
                    <a:lnTo>
                      <a:pt x="1136" y="971"/>
                    </a:lnTo>
                    <a:lnTo>
                      <a:pt x="1196" y="891"/>
                    </a:lnTo>
                    <a:lnTo>
                      <a:pt x="1253" y="842"/>
                    </a:lnTo>
                    <a:lnTo>
                      <a:pt x="1230" y="72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4" name="Freeform 88">
                <a:extLst>
                  <a:ext uri="{FF2B5EF4-FFF2-40B4-BE49-F238E27FC236}">
                    <a16:creationId xmlns:a16="http://schemas.microsoft.com/office/drawing/2014/main" id="{6E2CA5B7-4FE2-4C08-ACD4-E9DA34E32F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18"/>
                <a:ext cx="511" cy="398"/>
              </a:xfrm>
              <a:custGeom>
                <a:avLst/>
                <a:gdLst>
                  <a:gd name="T0" fmla="*/ 1517 w 1535"/>
                  <a:gd name="T1" fmla="*/ 392 h 1192"/>
                  <a:gd name="T2" fmla="*/ 1535 w 1535"/>
                  <a:gd name="T3" fmla="*/ 337 h 1192"/>
                  <a:gd name="T4" fmla="*/ 1364 w 1535"/>
                  <a:gd name="T5" fmla="*/ 335 h 1192"/>
                  <a:gd name="T6" fmla="*/ 1245 w 1535"/>
                  <a:gd name="T7" fmla="*/ 259 h 1192"/>
                  <a:gd name="T8" fmla="*/ 1175 w 1535"/>
                  <a:gd name="T9" fmla="*/ 288 h 1192"/>
                  <a:gd name="T10" fmla="*/ 1126 w 1535"/>
                  <a:gd name="T11" fmla="*/ 243 h 1192"/>
                  <a:gd name="T12" fmla="*/ 1123 w 1535"/>
                  <a:gd name="T13" fmla="*/ 163 h 1192"/>
                  <a:gd name="T14" fmla="*/ 969 w 1535"/>
                  <a:gd name="T15" fmla="*/ 167 h 1192"/>
                  <a:gd name="T16" fmla="*/ 955 w 1535"/>
                  <a:gd name="T17" fmla="*/ 104 h 1192"/>
                  <a:gd name="T18" fmla="*/ 838 w 1535"/>
                  <a:gd name="T19" fmla="*/ 65 h 1192"/>
                  <a:gd name="T20" fmla="*/ 702 w 1535"/>
                  <a:gd name="T21" fmla="*/ 128 h 1192"/>
                  <a:gd name="T22" fmla="*/ 633 w 1535"/>
                  <a:gd name="T23" fmla="*/ 119 h 1192"/>
                  <a:gd name="T24" fmla="*/ 433 w 1535"/>
                  <a:gd name="T25" fmla="*/ 36 h 1192"/>
                  <a:gd name="T26" fmla="*/ 384 w 1535"/>
                  <a:gd name="T27" fmla="*/ 79 h 1192"/>
                  <a:gd name="T28" fmla="*/ 144 w 1535"/>
                  <a:gd name="T29" fmla="*/ 0 h 1192"/>
                  <a:gd name="T30" fmla="*/ 133 w 1535"/>
                  <a:gd name="T31" fmla="*/ 49 h 1192"/>
                  <a:gd name="T32" fmla="*/ 301 w 1535"/>
                  <a:gd name="T33" fmla="*/ 354 h 1192"/>
                  <a:gd name="T34" fmla="*/ 237 w 1535"/>
                  <a:gd name="T35" fmla="*/ 345 h 1192"/>
                  <a:gd name="T36" fmla="*/ 193 w 1535"/>
                  <a:gd name="T37" fmla="*/ 400 h 1192"/>
                  <a:gd name="T38" fmla="*/ 390 w 1535"/>
                  <a:gd name="T39" fmla="*/ 477 h 1192"/>
                  <a:gd name="T40" fmla="*/ 395 w 1535"/>
                  <a:gd name="T41" fmla="*/ 612 h 1192"/>
                  <a:gd name="T42" fmla="*/ 66 w 1535"/>
                  <a:gd name="T43" fmla="*/ 661 h 1192"/>
                  <a:gd name="T44" fmla="*/ 0 w 1535"/>
                  <a:gd name="T45" fmla="*/ 711 h 1192"/>
                  <a:gd name="T46" fmla="*/ 70 w 1535"/>
                  <a:gd name="T47" fmla="*/ 730 h 1192"/>
                  <a:gd name="T48" fmla="*/ 153 w 1535"/>
                  <a:gd name="T49" fmla="*/ 838 h 1192"/>
                  <a:gd name="T50" fmla="*/ 170 w 1535"/>
                  <a:gd name="T51" fmla="*/ 902 h 1192"/>
                  <a:gd name="T52" fmla="*/ 107 w 1535"/>
                  <a:gd name="T53" fmla="*/ 1004 h 1192"/>
                  <a:gd name="T54" fmla="*/ 170 w 1535"/>
                  <a:gd name="T55" fmla="*/ 1036 h 1192"/>
                  <a:gd name="T56" fmla="*/ 179 w 1535"/>
                  <a:gd name="T57" fmla="*/ 1105 h 1192"/>
                  <a:gd name="T58" fmla="*/ 424 w 1535"/>
                  <a:gd name="T59" fmla="*/ 1192 h 1192"/>
                  <a:gd name="T60" fmla="*/ 706 w 1535"/>
                  <a:gd name="T61" fmla="*/ 1174 h 1192"/>
                  <a:gd name="T62" fmla="*/ 791 w 1535"/>
                  <a:gd name="T63" fmla="*/ 1065 h 1192"/>
                  <a:gd name="T64" fmla="*/ 920 w 1535"/>
                  <a:gd name="T65" fmla="*/ 1047 h 1192"/>
                  <a:gd name="T66" fmla="*/ 1141 w 1535"/>
                  <a:gd name="T67" fmla="*/ 1042 h 1192"/>
                  <a:gd name="T68" fmla="*/ 1193 w 1535"/>
                  <a:gd name="T69" fmla="*/ 1095 h 1192"/>
                  <a:gd name="T70" fmla="*/ 1347 w 1535"/>
                  <a:gd name="T71" fmla="*/ 958 h 1192"/>
                  <a:gd name="T72" fmla="*/ 1346 w 1535"/>
                  <a:gd name="T73" fmla="*/ 957 h 1192"/>
                  <a:gd name="T74" fmla="*/ 1478 w 1535"/>
                  <a:gd name="T75" fmla="*/ 605 h 1192"/>
                  <a:gd name="T76" fmla="*/ 1517 w 1535"/>
                  <a:gd name="T77" fmla="*/ 392 h 1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535" h="1192">
                    <a:moveTo>
                      <a:pt x="1517" y="392"/>
                    </a:moveTo>
                    <a:lnTo>
                      <a:pt x="1535" y="337"/>
                    </a:lnTo>
                    <a:lnTo>
                      <a:pt x="1364" y="335"/>
                    </a:lnTo>
                    <a:lnTo>
                      <a:pt x="1245" y="259"/>
                    </a:lnTo>
                    <a:lnTo>
                      <a:pt x="1175" y="288"/>
                    </a:lnTo>
                    <a:lnTo>
                      <a:pt x="1126" y="243"/>
                    </a:lnTo>
                    <a:lnTo>
                      <a:pt x="1123" y="163"/>
                    </a:lnTo>
                    <a:lnTo>
                      <a:pt x="969" y="167"/>
                    </a:lnTo>
                    <a:lnTo>
                      <a:pt x="955" y="104"/>
                    </a:lnTo>
                    <a:lnTo>
                      <a:pt x="838" y="65"/>
                    </a:lnTo>
                    <a:lnTo>
                      <a:pt x="702" y="128"/>
                    </a:lnTo>
                    <a:lnTo>
                      <a:pt x="633" y="119"/>
                    </a:lnTo>
                    <a:lnTo>
                      <a:pt x="433" y="36"/>
                    </a:lnTo>
                    <a:lnTo>
                      <a:pt x="384" y="79"/>
                    </a:lnTo>
                    <a:lnTo>
                      <a:pt x="144" y="0"/>
                    </a:lnTo>
                    <a:lnTo>
                      <a:pt x="133" y="49"/>
                    </a:lnTo>
                    <a:lnTo>
                      <a:pt x="301" y="354"/>
                    </a:lnTo>
                    <a:lnTo>
                      <a:pt x="237" y="345"/>
                    </a:lnTo>
                    <a:lnTo>
                      <a:pt x="193" y="400"/>
                    </a:lnTo>
                    <a:lnTo>
                      <a:pt x="390" y="477"/>
                    </a:lnTo>
                    <a:lnTo>
                      <a:pt x="395" y="612"/>
                    </a:lnTo>
                    <a:lnTo>
                      <a:pt x="66" y="661"/>
                    </a:lnTo>
                    <a:lnTo>
                      <a:pt x="0" y="711"/>
                    </a:lnTo>
                    <a:lnTo>
                      <a:pt x="70" y="730"/>
                    </a:lnTo>
                    <a:lnTo>
                      <a:pt x="153" y="838"/>
                    </a:lnTo>
                    <a:lnTo>
                      <a:pt x="170" y="902"/>
                    </a:lnTo>
                    <a:lnTo>
                      <a:pt x="107" y="1004"/>
                    </a:lnTo>
                    <a:lnTo>
                      <a:pt x="170" y="1036"/>
                    </a:lnTo>
                    <a:lnTo>
                      <a:pt x="179" y="1105"/>
                    </a:lnTo>
                    <a:lnTo>
                      <a:pt x="424" y="1192"/>
                    </a:lnTo>
                    <a:lnTo>
                      <a:pt x="706" y="1174"/>
                    </a:lnTo>
                    <a:lnTo>
                      <a:pt x="791" y="1065"/>
                    </a:lnTo>
                    <a:lnTo>
                      <a:pt x="920" y="1047"/>
                    </a:lnTo>
                    <a:lnTo>
                      <a:pt x="1141" y="1042"/>
                    </a:lnTo>
                    <a:lnTo>
                      <a:pt x="1193" y="1095"/>
                    </a:lnTo>
                    <a:lnTo>
                      <a:pt x="1347" y="958"/>
                    </a:lnTo>
                    <a:lnTo>
                      <a:pt x="1346" y="957"/>
                    </a:lnTo>
                    <a:lnTo>
                      <a:pt x="1478" y="605"/>
                    </a:lnTo>
                    <a:lnTo>
                      <a:pt x="1517" y="392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5" name="Freeform 89">
                <a:extLst>
                  <a:ext uri="{FF2B5EF4-FFF2-40B4-BE49-F238E27FC236}">
                    <a16:creationId xmlns:a16="http://schemas.microsoft.com/office/drawing/2014/main" id="{B1F4D7EB-CF67-480D-9257-D35BD5E4B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1838"/>
                <a:ext cx="419" cy="527"/>
              </a:xfrm>
              <a:custGeom>
                <a:avLst/>
                <a:gdLst>
                  <a:gd name="T0" fmla="*/ 773 w 1257"/>
                  <a:gd name="T1" fmla="*/ 377 h 1582"/>
                  <a:gd name="T2" fmla="*/ 767 w 1257"/>
                  <a:gd name="T3" fmla="*/ 306 h 1582"/>
                  <a:gd name="T4" fmla="*/ 644 w 1257"/>
                  <a:gd name="T5" fmla="*/ 237 h 1582"/>
                  <a:gd name="T6" fmla="*/ 677 w 1257"/>
                  <a:gd name="T7" fmla="*/ 303 h 1582"/>
                  <a:gd name="T8" fmla="*/ 447 w 1257"/>
                  <a:gd name="T9" fmla="*/ 314 h 1582"/>
                  <a:gd name="T10" fmla="*/ 383 w 1257"/>
                  <a:gd name="T11" fmla="*/ 280 h 1582"/>
                  <a:gd name="T12" fmla="*/ 353 w 1257"/>
                  <a:gd name="T13" fmla="*/ 142 h 1582"/>
                  <a:gd name="T14" fmla="*/ 285 w 1257"/>
                  <a:gd name="T15" fmla="*/ 147 h 1582"/>
                  <a:gd name="T16" fmla="*/ 278 w 1257"/>
                  <a:gd name="T17" fmla="*/ 74 h 1582"/>
                  <a:gd name="T18" fmla="*/ 154 w 1257"/>
                  <a:gd name="T19" fmla="*/ 0 h 1582"/>
                  <a:gd name="T20" fmla="*/ 0 w 1257"/>
                  <a:gd name="T21" fmla="*/ 137 h 1582"/>
                  <a:gd name="T22" fmla="*/ 79 w 1257"/>
                  <a:gd name="T23" fmla="*/ 342 h 1582"/>
                  <a:gd name="T24" fmla="*/ 60 w 1257"/>
                  <a:gd name="T25" fmla="*/ 412 h 1582"/>
                  <a:gd name="T26" fmla="*/ 123 w 1257"/>
                  <a:gd name="T27" fmla="*/ 439 h 1582"/>
                  <a:gd name="T28" fmla="*/ 20 w 1257"/>
                  <a:gd name="T29" fmla="*/ 763 h 1582"/>
                  <a:gd name="T30" fmla="*/ 81 w 1257"/>
                  <a:gd name="T31" fmla="*/ 742 h 1582"/>
                  <a:gd name="T32" fmla="*/ 115 w 1257"/>
                  <a:gd name="T33" fmla="*/ 812 h 1582"/>
                  <a:gd name="T34" fmla="*/ 37 w 1257"/>
                  <a:gd name="T35" fmla="*/ 938 h 1582"/>
                  <a:gd name="T36" fmla="*/ 51 w 1257"/>
                  <a:gd name="T37" fmla="*/ 1071 h 1582"/>
                  <a:gd name="T38" fmla="*/ 98 w 1257"/>
                  <a:gd name="T39" fmla="*/ 1117 h 1582"/>
                  <a:gd name="T40" fmla="*/ 97 w 1257"/>
                  <a:gd name="T41" fmla="*/ 1182 h 1582"/>
                  <a:gd name="T42" fmla="*/ 243 w 1257"/>
                  <a:gd name="T43" fmla="*/ 1186 h 1582"/>
                  <a:gd name="T44" fmla="*/ 169 w 1257"/>
                  <a:gd name="T45" fmla="*/ 1381 h 1582"/>
                  <a:gd name="T46" fmla="*/ 273 w 1257"/>
                  <a:gd name="T47" fmla="*/ 1450 h 1582"/>
                  <a:gd name="T48" fmla="*/ 253 w 1257"/>
                  <a:gd name="T49" fmla="*/ 1515 h 1582"/>
                  <a:gd name="T50" fmla="*/ 462 w 1257"/>
                  <a:gd name="T51" fmla="*/ 1582 h 1582"/>
                  <a:gd name="T52" fmla="*/ 530 w 1257"/>
                  <a:gd name="T53" fmla="*/ 1565 h 1582"/>
                  <a:gd name="T54" fmla="*/ 497 w 1257"/>
                  <a:gd name="T55" fmla="*/ 1509 h 1582"/>
                  <a:gd name="T56" fmla="*/ 547 w 1257"/>
                  <a:gd name="T57" fmla="*/ 1468 h 1582"/>
                  <a:gd name="T58" fmla="*/ 643 w 1257"/>
                  <a:gd name="T59" fmla="*/ 1557 h 1582"/>
                  <a:gd name="T60" fmla="*/ 729 w 1257"/>
                  <a:gd name="T61" fmla="*/ 1525 h 1582"/>
                  <a:gd name="T62" fmla="*/ 760 w 1257"/>
                  <a:gd name="T63" fmla="*/ 1468 h 1582"/>
                  <a:gd name="T64" fmla="*/ 869 w 1257"/>
                  <a:gd name="T65" fmla="*/ 1483 h 1582"/>
                  <a:gd name="T66" fmla="*/ 869 w 1257"/>
                  <a:gd name="T67" fmla="*/ 1402 h 1582"/>
                  <a:gd name="T68" fmla="*/ 938 w 1257"/>
                  <a:gd name="T69" fmla="*/ 1287 h 1582"/>
                  <a:gd name="T70" fmla="*/ 1068 w 1257"/>
                  <a:gd name="T71" fmla="*/ 1225 h 1582"/>
                  <a:gd name="T72" fmla="*/ 1097 w 1257"/>
                  <a:gd name="T73" fmla="*/ 1156 h 1582"/>
                  <a:gd name="T74" fmla="*/ 1174 w 1257"/>
                  <a:gd name="T75" fmla="*/ 1176 h 1582"/>
                  <a:gd name="T76" fmla="*/ 1203 w 1257"/>
                  <a:gd name="T77" fmla="*/ 1121 h 1582"/>
                  <a:gd name="T78" fmla="*/ 1222 w 1257"/>
                  <a:gd name="T79" fmla="*/ 1128 h 1582"/>
                  <a:gd name="T80" fmla="*/ 1257 w 1257"/>
                  <a:gd name="T81" fmla="*/ 1063 h 1582"/>
                  <a:gd name="T82" fmla="*/ 1199 w 1257"/>
                  <a:gd name="T83" fmla="*/ 1035 h 1582"/>
                  <a:gd name="T84" fmla="*/ 1139 w 1257"/>
                  <a:gd name="T85" fmla="*/ 910 h 1582"/>
                  <a:gd name="T86" fmla="*/ 1073 w 1257"/>
                  <a:gd name="T87" fmla="*/ 910 h 1582"/>
                  <a:gd name="T88" fmla="*/ 966 w 1257"/>
                  <a:gd name="T89" fmla="*/ 810 h 1582"/>
                  <a:gd name="T90" fmla="*/ 984 w 1257"/>
                  <a:gd name="T91" fmla="*/ 677 h 1582"/>
                  <a:gd name="T92" fmla="*/ 936 w 1257"/>
                  <a:gd name="T93" fmla="*/ 608 h 1582"/>
                  <a:gd name="T94" fmla="*/ 773 w 1257"/>
                  <a:gd name="T95" fmla="*/ 377 h 1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257" h="1582">
                    <a:moveTo>
                      <a:pt x="773" y="377"/>
                    </a:moveTo>
                    <a:lnTo>
                      <a:pt x="767" y="306"/>
                    </a:lnTo>
                    <a:lnTo>
                      <a:pt x="644" y="237"/>
                    </a:lnTo>
                    <a:lnTo>
                      <a:pt x="677" y="303"/>
                    </a:lnTo>
                    <a:lnTo>
                      <a:pt x="447" y="314"/>
                    </a:lnTo>
                    <a:lnTo>
                      <a:pt x="383" y="280"/>
                    </a:lnTo>
                    <a:lnTo>
                      <a:pt x="353" y="142"/>
                    </a:lnTo>
                    <a:lnTo>
                      <a:pt x="285" y="147"/>
                    </a:lnTo>
                    <a:lnTo>
                      <a:pt x="278" y="74"/>
                    </a:lnTo>
                    <a:lnTo>
                      <a:pt x="154" y="0"/>
                    </a:lnTo>
                    <a:lnTo>
                      <a:pt x="0" y="137"/>
                    </a:lnTo>
                    <a:lnTo>
                      <a:pt x="79" y="342"/>
                    </a:lnTo>
                    <a:lnTo>
                      <a:pt x="60" y="412"/>
                    </a:lnTo>
                    <a:lnTo>
                      <a:pt x="123" y="439"/>
                    </a:lnTo>
                    <a:lnTo>
                      <a:pt x="20" y="763"/>
                    </a:lnTo>
                    <a:lnTo>
                      <a:pt x="81" y="742"/>
                    </a:lnTo>
                    <a:lnTo>
                      <a:pt x="115" y="812"/>
                    </a:lnTo>
                    <a:lnTo>
                      <a:pt x="37" y="938"/>
                    </a:lnTo>
                    <a:lnTo>
                      <a:pt x="51" y="1071"/>
                    </a:lnTo>
                    <a:lnTo>
                      <a:pt x="98" y="1117"/>
                    </a:lnTo>
                    <a:lnTo>
                      <a:pt x="97" y="1182"/>
                    </a:lnTo>
                    <a:lnTo>
                      <a:pt x="243" y="1186"/>
                    </a:lnTo>
                    <a:lnTo>
                      <a:pt x="169" y="1381"/>
                    </a:lnTo>
                    <a:lnTo>
                      <a:pt x="273" y="1450"/>
                    </a:lnTo>
                    <a:lnTo>
                      <a:pt x="253" y="1515"/>
                    </a:lnTo>
                    <a:lnTo>
                      <a:pt x="462" y="1582"/>
                    </a:lnTo>
                    <a:lnTo>
                      <a:pt x="530" y="1565"/>
                    </a:lnTo>
                    <a:lnTo>
                      <a:pt x="497" y="1509"/>
                    </a:lnTo>
                    <a:lnTo>
                      <a:pt x="547" y="1468"/>
                    </a:lnTo>
                    <a:lnTo>
                      <a:pt x="643" y="1557"/>
                    </a:lnTo>
                    <a:lnTo>
                      <a:pt x="729" y="1525"/>
                    </a:lnTo>
                    <a:lnTo>
                      <a:pt x="760" y="1468"/>
                    </a:lnTo>
                    <a:lnTo>
                      <a:pt x="869" y="1483"/>
                    </a:lnTo>
                    <a:lnTo>
                      <a:pt x="869" y="1402"/>
                    </a:lnTo>
                    <a:lnTo>
                      <a:pt x="938" y="1287"/>
                    </a:lnTo>
                    <a:lnTo>
                      <a:pt x="1068" y="1225"/>
                    </a:lnTo>
                    <a:lnTo>
                      <a:pt x="1097" y="1156"/>
                    </a:lnTo>
                    <a:lnTo>
                      <a:pt x="1174" y="1176"/>
                    </a:lnTo>
                    <a:lnTo>
                      <a:pt x="1203" y="1121"/>
                    </a:lnTo>
                    <a:lnTo>
                      <a:pt x="1222" y="1128"/>
                    </a:lnTo>
                    <a:lnTo>
                      <a:pt x="1257" y="1063"/>
                    </a:lnTo>
                    <a:lnTo>
                      <a:pt x="1199" y="1035"/>
                    </a:lnTo>
                    <a:lnTo>
                      <a:pt x="1139" y="910"/>
                    </a:lnTo>
                    <a:lnTo>
                      <a:pt x="1073" y="910"/>
                    </a:lnTo>
                    <a:lnTo>
                      <a:pt x="966" y="810"/>
                    </a:lnTo>
                    <a:lnTo>
                      <a:pt x="984" y="677"/>
                    </a:lnTo>
                    <a:lnTo>
                      <a:pt x="936" y="608"/>
                    </a:lnTo>
                    <a:lnTo>
                      <a:pt x="773" y="37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6" name="Freeform 90">
                <a:extLst>
                  <a:ext uri="{FF2B5EF4-FFF2-40B4-BE49-F238E27FC236}">
                    <a16:creationId xmlns:a16="http://schemas.microsoft.com/office/drawing/2014/main" id="{366502E7-EBC7-4105-BDB4-5138110C40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8" y="2211"/>
                <a:ext cx="420" cy="446"/>
              </a:xfrm>
              <a:custGeom>
                <a:avLst/>
                <a:gdLst>
                  <a:gd name="T0" fmla="*/ 556 w 1258"/>
                  <a:gd name="T1" fmla="*/ 7 h 1336"/>
                  <a:gd name="T2" fmla="*/ 537 w 1258"/>
                  <a:gd name="T3" fmla="*/ 0 h 1336"/>
                  <a:gd name="T4" fmla="*/ 508 w 1258"/>
                  <a:gd name="T5" fmla="*/ 55 h 1336"/>
                  <a:gd name="T6" fmla="*/ 431 w 1258"/>
                  <a:gd name="T7" fmla="*/ 35 h 1336"/>
                  <a:gd name="T8" fmla="*/ 402 w 1258"/>
                  <a:gd name="T9" fmla="*/ 104 h 1336"/>
                  <a:gd name="T10" fmla="*/ 272 w 1258"/>
                  <a:gd name="T11" fmla="*/ 166 h 1336"/>
                  <a:gd name="T12" fmla="*/ 203 w 1258"/>
                  <a:gd name="T13" fmla="*/ 281 h 1336"/>
                  <a:gd name="T14" fmla="*/ 203 w 1258"/>
                  <a:gd name="T15" fmla="*/ 362 h 1336"/>
                  <a:gd name="T16" fmla="*/ 199 w 1258"/>
                  <a:gd name="T17" fmla="*/ 479 h 1336"/>
                  <a:gd name="T18" fmla="*/ 308 w 1258"/>
                  <a:gd name="T19" fmla="*/ 561 h 1336"/>
                  <a:gd name="T20" fmla="*/ 293 w 1258"/>
                  <a:gd name="T21" fmla="*/ 634 h 1336"/>
                  <a:gd name="T22" fmla="*/ 233 w 1258"/>
                  <a:gd name="T23" fmla="*/ 659 h 1336"/>
                  <a:gd name="T24" fmla="*/ 141 w 1258"/>
                  <a:gd name="T25" fmla="*/ 843 h 1336"/>
                  <a:gd name="T26" fmla="*/ 78 w 1258"/>
                  <a:gd name="T27" fmla="*/ 856 h 1336"/>
                  <a:gd name="T28" fmla="*/ 0 w 1258"/>
                  <a:gd name="T29" fmla="*/ 944 h 1336"/>
                  <a:gd name="T30" fmla="*/ 1 w 1258"/>
                  <a:gd name="T31" fmla="*/ 944 h 1336"/>
                  <a:gd name="T32" fmla="*/ 144 w 1258"/>
                  <a:gd name="T33" fmla="*/ 1012 h 1336"/>
                  <a:gd name="T34" fmla="*/ 142 w 1258"/>
                  <a:gd name="T35" fmla="*/ 1120 h 1336"/>
                  <a:gd name="T36" fmla="*/ 361 w 1258"/>
                  <a:gd name="T37" fmla="*/ 1095 h 1336"/>
                  <a:gd name="T38" fmla="*/ 525 w 1258"/>
                  <a:gd name="T39" fmla="*/ 1224 h 1336"/>
                  <a:gd name="T40" fmla="*/ 479 w 1258"/>
                  <a:gd name="T41" fmla="*/ 1287 h 1336"/>
                  <a:gd name="T42" fmla="*/ 611 w 1258"/>
                  <a:gd name="T43" fmla="*/ 1336 h 1336"/>
                  <a:gd name="T44" fmla="*/ 648 w 1258"/>
                  <a:gd name="T45" fmla="*/ 1275 h 1336"/>
                  <a:gd name="T46" fmla="*/ 706 w 1258"/>
                  <a:gd name="T47" fmla="*/ 1302 h 1336"/>
                  <a:gd name="T48" fmla="*/ 813 w 1258"/>
                  <a:gd name="T49" fmla="*/ 1210 h 1336"/>
                  <a:gd name="T50" fmla="*/ 945 w 1258"/>
                  <a:gd name="T51" fmla="*/ 1181 h 1336"/>
                  <a:gd name="T52" fmla="*/ 1056 w 1258"/>
                  <a:gd name="T53" fmla="*/ 1074 h 1336"/>
                  <a:gd name="T54" fmla="*/ 1258 w 1258"/>
                  <a:gd name="T55" fmla="*/ 984 h 1336"/>
                  <a:gd name="T56" fmla="*/ 1244 w 1258"/>
                  <a:gd name="T57" fmla="*/ 847 h 1336"/>
                  <a:gd name="T58" fmla="*/ 1135 w 1258"/>
                  <a:gd name="T59" fmla="*/ 779 h 1336"/>
                  <a:gd name="T60" fmla="*/ 987 w 1258"/>
                  <a:gd name="T61" fmla="*/ 768 h 1336"/>
                  <a:gd name="T62" fmla="*/ 985 w 1258"/>
                  <a:gd name="T63" fmla="*/ 702 h 1336"/>
                  <a:gd name="T64" fmla="*/ 920 w 1258"/>
                  <a:gd name="T65" fmla="*/ 668 h 1336"/>
                  <a:gd name="T66" fmla="*/ 939 w 1258"/>
                  <a:gd name="T67" fmla="*/ 590 h 1336"/>
                  <a:gd name="T68" fmla="*/ 899 w 1258"/>
                  <a:gd name="T69" fmla="*/ 471 h 1336"/>
                  <a:gd name="T70" fmla="*/ 746 w 1258"/>
                  <a:gd name="T71" fmla="*/ 246 h 1336"/>
                  <a:gd name="T72" fmla="*/ 815 w 1258"/>
                  <a:gd name="T73" fmla="*/ 124 h 1336"/>
                  <a:gd name="T74" fmla="*/ 787 w 1258"/>
                  <a:gd name="T75" fmla="*/ 64 h 1336"/>
                  <a:gd name="T76" fmla="*/ 749 w 1258"/>
                  <a:gd name="T77" fmla="*/ 8 h 1336"/>
                  <a:gd name="T78" fmla="*/ 616 w 1258"/>
                  <a:gd name="T79" fmla="*/ 32 h 1336"/>
                  <a:gd name="T80" fmla="*/ 556 w 1258"/>
                  <a:gd name="T81" fmla="*/ 7 h 1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58" h="1336">
                    <a:moveTo>
                      <a:pt x="556" y="7"/>
                    </a:moveTo>
                    <a:lnTo>
                      <a:pt x="537" y="0"/>
                    </a:lnTo>
                    <a:lnTo>
                      <a:pt x="508" y="55"/>
                    </a:lnTo>
                    <a:lnTo>
                      <a:pt x="431" y="35"/>
                    </a:lnTo>
                    <a:lnTo>
                      <a:pt x="402" y="104"/>
                    </a:lnTo>
                    <a:lnTo>
                      <a:pt x="272" y="166"/>
                    </a:lnTo>
                    <a:lnTo>
                      <a:pt x="203" y="281"/>
                    </a:lnTo>
                    <a:lnTo>
                      <a:pt x="203" y="362"/>
                    </a:lnTo>
                    <a:lnTo>
                      <a:pt x="199" y="479"/>
                    </a:lnTo>
                    <a:lnTo>
                      <a:pt x="308" y="561"/>
                    </a:lnTo>
                    <a:lnTo>
                      <a:pt x="293" y="634"/>
                    </a:lnTo>
                    <a:lnTo>
                      <a:pt x="233" y="659"/>
                    </a:lnTo>
                    <a:lnTo>
                      <a:pt x="141" y="843"/>
                    </a:lnTo>
                    <a:lnTo>
                      <a:pt x="78" y="856"/>
                    </a:lnTo>
                    <a:lnTo>
                      <a:pt x="0" y="944"/>
                    </a:lnTo>
                    <a:lnTo>
                      <a:pt x="1" y="944"/>
                    </a:lnTo>
                    <a:lnTo>
                      <a:pt x="144" y="1012"/>
                    </a:lnTo>
                    <a:lnTo>
                      <a:pt x="142" y="1120"/>
                    </a:lnTo>
                    <a:lnTo>
                      <a:pt x="361" y="1095"/>
                    </a:lnTo>
                    <a:lnTo>
                      <a:pt x="525" y="1224"/>
                    </a:lnTo>
                    <a:lnTo>
                      <a:pt x="479" y="1287"/>
                    </a:lnTo>
                    <a:lnTo>
                      <a:pt x="611" y="1336"/>
                    </a:lnTo>
                    <a:lnTo>
                      <a:pt x="648" y="1275"/>
                    </a:lnTo>
                    <a:lnTo>
                      <a:pt x="706" y="1302"/>
                    </a:lnTo>
                    <a:lnTo>
                      <a:pt x="813" y="1210"/>
                    </a:lnTo>
                    <a:lnTo>
                      <a:pt x="945" y="1181"/>
                    </a:lnTo>
                    <a:lnTo>
                      <a:pt x="1056" y="1074"/>
                    </a:lnTo>
                    <a:lnTo>
                      <a:pt x="1258" y="984"/>
                    </a:lnTo>
                    <a:lnTo>
                      <a:pt x="1244" y="847"/>
                    </a:lnTo>
                    <a:lnTo>
                      <a:pt x="1135" y="779"/>
                    </a:lnTo>
                    <a:lnTo>
                      <a:pt x="987" y="768"/>
                    </a:lnTo>
                    <a:lnTo>
                      <a:pt x="985" y="702"/>
                    </a:lnTo>
                    <a:lnTo>
                      <a:pt x="920" y="668"/>
                    </a:lnTo>
                    <a:lnTo>
                      <a:pt x="939" y="590"/>
                    </a:lnTo>
                    <a:lnTo>
                      <a:pt x="899" y="471"/>
                    </a:lnTo>
                    <a:lnTo>
                      <a:pt x="746" y="246"/>
                    </a:lnTo>
                    <a:lnTo>
                      <a:pt x="815" y="124"/>
                    </a:lnTo>
                    <a:lnTo>
                      <a:pt x="787" y="64"/>
                    </a:lnTo>
                    <a:lnTo>
                      <a:pt x="749" y="8"/>
                    </a:lnTo>
                    <a:lnTo>
                      <a:pt x="616" y="32"/>
                    </a:lnTo>
                    <a:lnTo>
                      <a:pt x="556" y="7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7" name="Freeform 91">
                <a:extLst>
                  <a:ext uri="{FF2B5EF4-FFF2-40B4-BE49-F238E27FC236}">
                    <a16:creationId xmlns:a16="http://schemas.microsoft.com/office/drawing/2014/main" id="{927D46A5-0AE1-4639-990C-BB3926613D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0" y="1866"/>
                <a:ext cx="347" cy="534"/>
              </a:xfrm>
              <a:custGeom>
                <a:avLst/>
                <a:gdLst>
                  <a:gd name="T0" fmla="*/ 0 w 1042"/>
                  <a:gd name="T1" fmla="*/ 150 h 1602"/>
                  <a:gd name="T2" fmla="*/ 52 w 1042"/>
                  <a:gd name="T3" fmla="*/ 281 h 1602"/>
                  <a:gd name="T4" fmla="*/ 148 w 1042"/>
                  <a:gd name="T5" fmla="*/ 376 h 1602"/>
                  <a:gd name="T6" fmla="*/ 258 w 1042"/>
                  <a:gd name="T7" fmla="*/ 788 h 1602"/>
                  <a:gd name="T8" fmla="*/ 252 w 1042"/>
                  <a:gd name="T9" fmla="*/ 958 h 1602"/>
                  <a:gd name="T10" fmla="*/ 309 w 1042"/>
                  <a:gd name="T11" fmla="*/ 1002 h 1602"/>
                  <a:gd name="T12" fmla="*/ 100 w 1042"/>
                  <a:gd name="T13" fmla="*/ 1106 h 1602"/>
                  <a:gd name="T14" fmla="*/ 100 w 1042"/>
                  <a:gd name="T15" fmla="*/ 1192 h 1602"/>
                  <a:gd name="T16" fmla="*/ 236 w 1042"/>
                  <a:gd name="T17" fmla="*/ 1340 h 1602"/>
                  <a:gd name="T18" fmla="*/ 637 w 1042"/>
                  <a:gd name="T19" fmla="*/ 1495 h 1602"/>
                  <a:gd name="T20" fmla="*/ 719 w 1042"/>
                  <a:gd name="T21" fmla="*/ 1602 h 1602"/>
                  <a:gd name="T22" fmla="*/ 782 w 1042"/>
                  <a:gd name="T23" fmla="*/ 1565 h 1602"/>
                  <a:gd name="T24" fmla="*/ 789 w 1042"/>
                  <a:gd name="T25" fmla="*/ 1497 h 1602"/>
                  <a:gd name="T26" fmla="*/ 921 w 1042"/>
                  <a:gd name="T27" fmla="*/ 1439 h 1602"/>
                  <a:gd name="T28" fmla="*/ 1003 w 1042"/>
                  <a:gd name="T29" fmla="*/ 1448 h 1602"/>
                  <a:gd name="T30" fmla="*/ 1021 w 1042"/>
                  <a:gd name="T31" fmla="*/ 1431 h 1602"/>
                  <a:gd name="T32" fmla="*/ 1022 w 1042"/>
                  <a:gd name="T33" fmla="*/ 1431 h 1602"/>
                  <a:gd name="T34" fmla="*/ 1042 w 1042"/>
                  <a:gd name="T35" fmla="*/ 1366 h 1602"/>
                  <a:gd name="T36" fmla="*/ 938 w 1042"/>
                  <a:gd name="T37" fmla="*/ 1297 h 1602"/>
                  <a:gd name="T38" fmla="*/ 1012 w 1042"/>
                  <a:gd name="T39" fmla="*/ 1102 h 1602"/>
                  <a:gd name="T40" fmla="*/ 866 w 1042"/>
                  <a:gd name="T41" fmla="*/ 1098 h 1602"/>
                  <a:gd name="T42" fmla="*/ 867 w 1042"/>
                  <a:gd name="T43" fmla="*/ 1033 h 1602"/>
                  <a:gd name="T44" fmla="*/ 820 w 1042"/>
                  <a:gd name="T45" fmla="*/ 987 h 1602"/>
                  <a:gd name="T46" fmla="*/ 806 w 1042"/>
                  <a:gd name="T47" fmla="*/ 854 h 1602"/>
                  <a:gd name="T48" fmla="*/ 884 w 1042"/>
                  <a:gd name="T49" fmla="*/ 728 h 1602"/>
                  <a:gd name="T50" fmla="*/ 850 w 1042"/>
                  <a:gd name="T51" fmla="*/ 658 h 1602"/>
                  <a:gd name="T52" fmla="*/ 789 w 1042"/>
                  <a:gd name="T53" fmla="*/ 679 h 1602"/>
                  <a:gd name="T54" fmla="*/ 892 w 1042"/>
                  <a:gd name="T55" fmla="*/ 355 h 1602"/>
                  <a:gd name="T56" fmla="*/ 829 w 1042"/>
                  <a:gd name="T57" fmla="*/ 328 h 1602"/>
                  <a:gd name="T58" fmla="*/ 848 w 1042"/>
                  <a:gd name="T59" fmla="*/ 258 h 1602"/>
                  <a:gd name="T60" fmla="*/ 769 w 1042"/>
                  <a:gd name="T61" fmla="*/ 53 h 1602"/>
                  <a:gd name="T62" fmla="*/ 717 w 1042"/>
                  <a:gd name="T63" fmla="*/ 0 h 1602"/>
                  <a:gd name="T64" fmla="*/ 496 w 1042"/>
                  <a:gd name="T65" fmla="*/ 5 h 1602"/>
                  <a:gd name="T66" fmla="*/ 367 w 1042"/>
                  <a:gd name="T67" fmla="*/ 23 h 1602"/>
                  <a:gd name="T68" fmla="*/ 282 w 1042"/>
                  <a:gd name="T69" fmla="*/ 132 h 1602"/>
                  <a:gd name="T70" fmla="*/ 0 w 1042"/>
                  <a:gd name="T71" fmla="*/ 15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42" h="1602">
                    <a:moveTo>
                      <a:pt x="0" y="150"/>
                    </a:moveTo>
                    <a:lnTo>
                      <a:pt x="52" y="281"/>
                    </a:lnTo>
                    <a:lnTo>
                      <a:pt x="148" y="376"/>
                    </a:lnTo>
                    <a:lnTo>
                      <a:pt x="258" y="788"/>
                    </a:lnTo>
                    <a:lnTo>
                      <a:pt x="252" y="958"/>
                    </a:lnTo>
                    <a:lnTo>
                      <a:pt x="309" y="1002"/>
                    </a:lnTo>
                    <a:lnTo>
                      <a:pt x="100" y="1106"/>
                    </a:lnTo>
                    <a:lnTo>
                      <a:pt x="100" y="1192"/>
                    </a:lnTo>
                    <a:lnTo>
                      <a:pt x="236" y="1340"/>
                    </a:lnTo>
                    <a:lnTo>
                      <a:pt x="637" y="1495"/>
                    </a:lnTo>
                    <a:lnTo>
                      <a:pt x="719" y="1602"/>
                    </a:lnTo>
                    <a:lnTo>
                      <a:pt x="782" y="1565"/>
                    </a:lnTo>
                    <a:lnTo>
                      <a:pt x="789" y="1497"/>
                    </a:lnTo>
                    <a:lnTo>
                      <a:pt x="921" y="1439"/>
                    </a:lnTo>
                    <a:lnTo>
                      <a:pt x="1003" y="1448"/>
                    </a:lnTo>
                    <a:lnTo>
                      <a:pt x="1021" y="1431"/>
                    </a:lnTo>
                    <a:lnTo>
                      <a:pt x="1022" y="1431"/>
                    </a:lnTo>
                    <a:lnTo>
                      <a:pt x="1042" y="1366"/>
                    </a:lnTo>
                    <a:lnTo>
                      <a:pt x="938" y="1297"/>
                    </a:lnTo>
                    <a:lnTo>
                      <a:pt x="1012" y="1102"/>
                    </a:lnTo>
                    <a:lnTo>
                      <a:pt x="866" y="1098"/>
                    </a:lnTo>
                    <a:lnTo>
                      <a:pt x="867" y="1033"/>
                    </a:lnTo>
                    <a:lnTo>
                      <a:pt x="820" y="987"/>
                    </a:lnTo>
                    <a:lnTo>
                      <a:pt x="806" y="854"/>
                    </a:lnTo>
                    <a:lnTo>
                      <a:pt x="884" y="728"/>
                    </a:lnTo>
                    <a:lnTo>
                      <a:pt x="850" y="658"/>
                    </a:lnTo>
                    <a:lnTo>
                      <a:pt x="789" y="679"/>
                    </a:lnTo>
                    <a:lnTo>
                      <a:pt x="892" y="355"/>
                    </a:lnTo>
                    <a:lnTo>
                      <a:pt x="829" y="328"/>
                    </a:lnTo>
                    <a:lnTo>
                      <a:pt x="848" y="258"/>
                    </a:lnTo>
                    <a:lnTo>
                      <a:pt x="769" y="53"/>
                    </a:lnTo>
                    <a:lnTo>
                      <a:pt x="717" y="0"/>
                    </a:lnTo>
                    <a:lnTo>
                      <a:pt x="496" y="5"/>
                    </a:lnTo>
                    <a:lnTo>
                      <a:pt x="367" y="23"/>
                    </a:lnTo>
                    <a:lnTo>
                      <a:pt x="282" y="132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8" name="Freeform 92">
                <a:extLst>
                  <a:ext uri="{FF2B5EF4-FFF2-40B4-BE49-F238E27FC236}">
                    <a16:creationId xmlns:a16="http://schemas.microsoft.com/office/drawing/2014/main" id="{267DCBD1-64D3-4C71-8A6F-498A07DF4D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0" y="2201"/>
                <a:ext cx="404" cy="607"/>
              </a:xfrm>
              <a:custGeom>
                <a:avLst/>
                <a:gdLst>
                  <a:gd name="T0" fmla="*/ 1139 w 1212"/>
                  <a:gd name="T1" fmla="*/ 597 h 1823"/>
                  <a:gd name="T2" fmla="*/ 1057 w 1212"/>
                  <a:gd name="T3" fmla="*/ 490 h 1823"/>
                  <a:gd name="T4" fmla="*/ 656 w 1212"/>
                  <a:gd name="T5" fmla="*/ 335 h 1823"/>
                  <a:gd name="T6" fmla="*/ 520 w 1212"/>
                  <a:gd name="T7" fmla="*/ 187 h 1823"/>
                  <a:gd name="T8" fmla="*/ 520 w 1212"/>
                  <a:gd name="T9" fmla="*/ 101 h 1823"/>
                  <a:gd name="T10" fmla="*/ 466 w 1212"/>
                  <a:gd name="T11" fmla="*/ 61 h 1823"/>
                  <a:gd name="T12" fmla="*/ 317 w 1212"/>
                  <a:gd name="T13" fmla="*/ 66 h 1823"/>
                  <a:gd name="T14" fmla="*/ 349 w 1212"/>
                  <a:gd name="T15" fmla="*/ 0 h 1823"/>
                  <a:gd name="T16" fmla="*/ 146 w 1212"/>
                  <a:gd name="T17" fmla="*/ 78 h 1823"/>
                  <a:gd name="T18" fmla="*/ 42 w 1212"/>
                  <a:gd name="T19" fmla="*/ 299 h 1823"/>
                  <a:gd name="T20" fmla="*/ 108 w 1212"/>
                  <a:gd name="T21" fmla="*/ 320 h 1823"/>
                  <a:gd name="T22" fmla="*/ 204 w 1212"/>
                  <a:gd name="T23" fmla="*/ 504 h 1823"/>
                  <a:gd name="T24" fmla="*/ 141 w 1212"/>
                  <a:gd name="T25" fmla="*/ 514 h 1823"/>
                  <a:gd name="T26" fmla="*/ 177 w 1212"/>
                  <a:gd name="T27" fmla="*/ 637 h 1823"/>
                  <a:gd name="T28" fmla="*/ 108 w 1212"/>
                  <a:gd name="T29" fmla="*/ 769 h 1823"/>
                  <a:gd name="T30" fmla="*/ 0 w 1212"/>
                  <a:gd name="T31" fmla="*/ 844 h 1823"/>
                  <a:gd name="T32" fmla="*/ 29 w 1212"/>
                  <a:gd name="T33" fmla="*/ 941 h 1823"/>
                  <a:gd name="T34" fmla="*/ 210 w 1212"/>
                  <a:gd name="T35" fmla="*/ 1054 h 1823"/>
                  <a:gd name="T36" fmla="*/ 448 w 1212"/>
                  <a:gd name="T37" fmla="*/ 1312 h 1823"/>
                  <a:gd name="T38" fmla="*/ 497 w 1212"/>
                  <a:gd name="T39" fmla="*/ 1482 h 1823"/>
                  <a:gd name="T40" fmla="*/ 497 w 1212"/>
                  <a:gd name="T41" fmla="*/ 1483 h 1823"/>
                  <a:gd name="T42" fmla="*/ 632 w 1212"/>
                  <a:gd name="T43" fmla="*/ 1465 h 1823"/>
                  <a:gd name="T44" fmla="*/ 647 w 1212"/>
                  <a:gd name="T45" fmla="*/ 1529 h 1823"/>
                  <a:gd name="T46" fmla="*/ 795 w 1212"/>
                  <a:gd name="T47" fmla="*/ 1569 h 1823"/>
                  <a:gd name="T48" fmla="*/ 807 w 1212"/>
                  <a:gd name="T49" fmla="*/ 1701 h 1823"/>
                  <a:gd name="T50" fmla="*/ 948 w 1212"/>
                  <a:gd name="T51" fmla="*/ 1800 h 1823"/>
                  <a:gd name="T52" fmla="*/ 1164 w 1212"/>
                  <a:gd name="T53" fmla="*/ 1823 h 1823"/>
                  <a:gd name="T54" fmla="*/ 1210 w 1212"/>
                  <a:gd name="T55" fmla="*/ 1709 h 1823"/>
                  <a:gd name="T56" fmla="*/ 1212 w 1212"/>
                  <a:gd name="T57" fmla="*/ 1699 h 1823"/>
                  <a:gd name="T58" fmla="*/ 1212 w 1212"/>
                  <a:gd name="T59" fmla="*/ 1698 h 1823"/>
                  <a:gd name="T60" fmla="*/ 1068 w 1212"/>
                  <a:gd name="T61" fmla="*/ 1552 h 1823"/>
                  <a:gd name="T62" fmla="*/ 930 w 1212"/>
                  <a:gd name="T63" fmla="*/ 1526 h 1823"/>
                  <a:gd name="T64" fmla="*/ 968 w 1212"/>
                  <a:gd name="T65" fmla="*/ 1457 h 1823"/>
                  <a:gd name="T66" fmla="*/ 917 w 1212"/>
                  <a:gd name="T67" fmla="*/ 1411 h 1823"/>
                  <a:gd name="T68" fmla="*/ 972 w 1212"/>
                  <a:gd name="T69" fmla="*/ 1371 h 1823"/>
                  <a:gd name="T70" fmla="*/ 936 w 1212"/>
                  <a:gd name="T71" fmla="*/ 1311 h 1823"/>
                  <a:gd name="T72" fmla="*/ 976 w 1212"/>
                  <a:gd name="T73" fmla="*/ 1251 h 1823"/>
                  <a:gd name="T74" fmla="*/ 920 w 1212"/>
                  <a:gd name="T75" fmla="*/ 1213 h 1823"/>
                  <a:gd name="T76" fmla="*/ 914 w 1212"/>
                  <a:gd name="T77" fmla="*/ 1144 h 1823"/>
                  <a:gd name="T78" fmla="*/ 798 w 1212"/>
                  <a:gd name="T79" fmla="*/ 1073 h 1823"/>
                  <a:gd name="T80" fmla="*/ 850 w 1212"/>
                  <a:gd name="T81" fmla="*/ 1025 h 1823"/>
                  <a:gd name="T82" fmla="*/ 775 w 1212"/>
                  <a:gd name="T83" fmla="*/ 895 h 1823"/>
                  <a:gd name="T84" fmla="*/ 963 w 1212"/>
                  <a:gd name="T85" fmla="*/ 821 h 1823"/>
                  <a:gd name="T86" fmla="*/ 1014 w 1212"/>
                  <a:gd name="T87" fmla="*/ 867 h 1823"/>
                  <a:gd name="T88" fmla="*/ 1078 w 1212"/>
                  <a:gd name="T89" fmla="*/ 863 h 1823"/>
                  <a:gd name="T90" fmla="*/ 1139 w 1212"/>
                  <a:gd name="T91" fmla="*/ 597 h 1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212" h="1823">
                    <a:moveTo>
                      <a:pt x="1139" y="597"/>
                    </a:moveTo>
                    <a:lnTo>
                      <a:pt x="1057" y="490"/>
                    </a:lnTo>
                    <a:lnTo>
                      <a:pt x="656" y="335"/>
                    </a:lnTo>
                    <a:lnTo>
                      <a:pt x="520" y="187"/>
                    </a:lnTo>
                    <a:lnTo>
                      <a:pt x="520" y="101"/>
                    </a:lnTo>
                    <a:lnTo>
                      <a:pt x="466" y="61"/>
                    </a:lnTo>
                    <a:lnTo>
                      <a:pt x="317" y="66"/>
                    </a:lnTo>
                    <a:lnTo>
                      <a:pt x="349" y="0"/>
                    </a:lnTo>
                    <a:lnTo>
                      <a:pt x="146" y="78"/>
                    </a:lnTo>
                    <a:lnTo>
                      <a:pt x="42" y="299"/>
                    </a:lnTo>
                    <a:lnTo>
                      <a:pt x="108" y="320"/>
                    </a:lnTo>
                    <a:lnTo>
                      <a:pt x="204" y="504"/>
                    </a:lnTo>
                    <a:lnTo>
                      <a:pt x="141" y="514"/>
                    </a:lnTo>
                    <a:lnTo>
                      <a:pt x="177" y="637"/>
                    </a:lnTo>
                    <a:lnTo>
                      <a:pt x="108" y="769"/>
                    </a:lnTo>
                    <a:lnTo>
                      <a:pt x="0" y="844"/>
                    </a:lnTo>
                    <a:lnTo>
                      <a:pt x="29" y="941"/>
                    </a:lnTo>
                    <a:lnTo>
                      <a:pt x="210" y="1054"/>
                    </a:lnTo>
                    <a:lnTo>
                      <a:pt x="448" y="1312"/>
                    </a:lnTo>
                    <a:lnTo>
                      <a:pt x="497" y="1482"/>
                    </a:lnTo>
                    <a:lnTo>
                      <a:pt x="497" y="1483"/>
                    </a:lnTo>
                    <a:lnTo>
                      <a:pt x="632" y="1465"/>
                    </a:lnTo>
                    <a:lnTo>
                      <a:pt x="647" y="1529"/>
                    </a:lnTo>
                    <a:lnTo>
                      <a:pt x="795" y="1569"/>
                    </a:lnTo>
                    <a:lnTo>
                      <a:pt x="807" y="1701"/>
                    </a:lnTo>
                    <a:lnTo>
                      <a:pt x="948" y="1800"/>
                    </a:lnTo>
                    <a:lnTo>
                      <a:pt x="1164" y="1823"/>
                    </a:lnTo>
                    <a:lnTo>
                      <a:pt x="1210" y="1709"/>
                    </a:lnTo>
                    <a:lnTo>
                      <a:pt x="1212" y="1699"/>
                    </a:lnTo>
                    <a:lnTo>
                      <a:pt x="1212" y="1698"/>
                    </a:lnTo>
                    <a:lnTo>
                      <a:pt x="1068" y="1552"/>
                    </a:lnTo>
                    <a:lnTo>
                      <a:pt x="930" y="1526"/>
                    </a:lnTo>
                    <a:lnTo>
                      <a:pt x="968" y="1457"/>
                    </a:lnTo>
                    <a:lnTo>
                      <a:pt x="917" y="1411"/>
                    </a:lnTo>
                    <a:lnTo>
                      <a:pt x="972" y="1371"/>
                    </a:lnTo>
                    <a:lnTo>
                      <a:pt x="936" y="1311"/>
                    </a:lnTo>
                    <a:lnTo>
                      <a:pt x="976" y="1251"/>
                    </a:lnTo>
                    <a:lnTo>
                      <a:pt x="920" y="1213"/>
                    </a:lnTo>
                    <a:lnTo>
                      <a:pt x="914" y="1144"/>
                    </a:lnTo>
                    <a:lnTo>
                      <a:pt x="798" y="1073"/>
                    </a:lnTo>
                    <a:lnTo>
                      <a:pt x="850" y="1025"/>
                    </a:lnTo>
                    <a:lnTo>
                      <a:pt x="775" y="895"/>
                    </a:lnTo>
                    <a:lnTo>
                      <a:pt x="963" y="821"/>
                    </a:lnTo>
                    <a:lnTo>
                      <a:pt x="1014" y="867"/>
                    </a:lnTo>
                    <a:lnTo>
                      <a:pt x="1078" y="863"/>
                    </a:lnTo>
                    <a:lnTo>
                      <a:pt x="1139" y="597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29" name="Freeform 93">
                <a:extLst>
                  <a:ext uri="{FF2B5EF4-FFF2-40B4-BE49-F238E27FC236}">
                    <a16:creationId xmlns:a16="http://schemas.microsoft.com/office/drawing/2014/main" id="{9993CED3-D0E6-4CCA-9C3C-CB9C284C0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8" y="2327"/>
                <a:ext cx="463" cy="440"/>
              </a:xfrm>
              <a:custGeom>
                <a:avLst/>
                <a:gdLst>
                  <a:gd name="T0" fmla="*/ 427 w 1388"/>
                  <a:gd name="T1" fmla="*/ 181 h 1320"/>
                  <a:gd name="T2" fmla="*/ 364 w 1388"/>
                  <a:gd name="T3" fmla="*/ 218 h 1320"/>
                  <a:gd name="T4" fmla="*/ 303 w 1388"/>
                  <a:gd name="T5" fmla="*/ 484 h 1320"/>
                  <a:gd name="T6" fmla="*/ 239 w 1388"/>
                  <a:gd name="T7" fmla="*/ 488 h 1320"/>
                  <a:gd name="T8" fmla="*/ 188 w 1388"/>
                  <a:gd name="T9" fmla="*/ 442 h 1320"/>
                  <a:gd name="T10" fmla="*/ 0 w 1388"/>
                  <a:gd name="T11" fmla="*/ 516 h 1320"/>
                  <a:gd name="T12" fmla="*/ 75 w 1388"/>
                  <a:gd name="T13" fmla="*/ 646 h 1320"/>
                  <a:gd name="T14" fmla="*/ 23 w 1388"/>
                  <a:gd name="T15" fmla="*/ 694 h 1320"/>
                  <a:gd name="T16" fmla="*/ 139 w 1388"/>
                  <a:gd name="T17" fmla="*/ 765 h 1320"/>
                  <a:gd name="T18" fmla="*/ 145 w 1388"/>
                  <a:gd name="T19" fmla="*/ 834 h 1320"/>
                  <a:gd name="T20" fmla="*/ 201 w 1388"/>
                  <a:gd name="T21" fmla="*/ 872 h 1320"/>
                  <a:gd name="T22" fmla="*/ 161 w 1388"/>
                  <a:gd name="T23" fmla="*/ 932 h 1320"/>
                  <a:gd name="T24" fmla="*/ 197 w 1388"/>
                  <a:gd name="T25" fmla="*/ 992 h 1320"/>
                  <a:gd name="T26" fmla="*/ 142 w 1388"/>
                  <a:gd name="T27" fmla="*/ 1032 h 1320"/>
                  <a:gd name="T28" fmla="*/ 193 w 1388"/>
                  <a:gd name="T29" fmla="*/ 1078 h 1320"/>
                  <a:gd name="T30" fmla="*/ 155 w 1388"/>
                  <a:gd name="T31" fmla="*/ 1147 h 1320"/>
                  <a:gd name="T32" fmla="*/ 293 w 1388"/>
                  <a:gd name="T33" fmla="*/ 1173 h 1320"/>
                  <a:gd name="T34" fmla="*/ 437 w 1388"/>
                  <a:gd name="T35" fmla="*/ 1319 h 1320"/>
                  <a:gd name="T36" fmla="*/ 437 w 1388"/>
                  <a:gd name="T37" fmla="*/ 1320 h 1320"/>
                  <a:gd name="T38" fmla="*/ 484 w 1388"/>
                  <a:gd name="T39" fmla="*/ 1274 h 1320"/>
                  <a:gd name="T40" fmla="*/ 610 w 1388"/>
                  <a:gd name="T41" fmla="*/ 1258 h 1320"/>
                  <a:gd name="T42" fmla="*/ 704 w 1388"/>
                  <a:gd name="T43" fmla="*/ 1126 h 1320"/>
                  <a:gd name="T44" fmla="*/ 721 w 1388"/>
                  <a:gd name="T45" fmla="*/ 994 h 1320"/>
                  <a:gd name="T46" fmla="*/ 903 w 1388"/>
                  <a:gd name="T47" fmla="*/ 860 h 1320"/>
                  <a:gd name="T48" fmla="*/ 951 w 1388"/>
                  <a:gd name="T49" fmla="*/ 738 h 1320"/>
                  <a:gd name="T50" fmla="*/ 1081 w 1388"/>
                  <a:gd name="T51" fmla="*/ 597 h 1320"/>
                  <a:gd name="T52" fmla="*/ 1080 w 1388"/>
                  <a:gd name="T53" fmla="*/ 597 h 1320"/>
                  <a:gd name="T54" fmla="*/ 1158 w 1388"/>
                  <a:gd name="T55" fmla="*/ 509 h 1320"/>
                  <a:gd name="T56" fmla="*/ 1221 w 1388"/>
                  <a:gd name="T57" fmla="*/ 496 h 1320"/>
                  <a:gd name="T58" fmla="*/ 1313 w 1388"/>
                  <a:gd name="T59" fmla="*/ 312 h 1320"/>
                  <a:gd name="T60" fmla="*/ 1373 w 1388"/>
                  <a:gd name="T61" fmla="*/ 287 h 1320"/>
                  <a:gd name="T62" fmla="*/ 1388 w 1388"/>
                  <a:gd name="T63" fmla="*/ 214 h 1320"/>
                  <a:gd name="T64" fmla="*/ 1279 w 1388"/>
                  <a:gd name="T65" fmla="*/ 132 h 1320"/>
                  <a:gd name="T66" fmla="*/ 1283 w 1388"/>
                  <a:gd name="T67" fmla="*/ 15 h 1320"/>
                  <a:gd name="T68" fmla="*/ 1174 w 1388"/>
                  <a:gd name="T69" fmla="*/ 0 h 1320"/>
                  <a:gd name="T70" fmla="*/ 1143 w 1388"/>
                  <a:gd name="T71" fmla="*/ 57 h 1320"/>
                  <a:gd name="T72" fmla="*/ 1057 w 1388"/>
                  <a:gd name="T73" fmla="*/ 89 h 1320"/>
                  <a:gd name="T74" fmla="*/ 961 w 1388"/>
                  <a:gd name="T75" fmla="*/ 0 h 1320"/>
                  <a:gd name="T76" fmla="*/ 911 w 1388"/>
                  <a:gd name="T77" fmla="*/ 41 h 1320"/>
                  <a:gd name="T78" fmla="*/ 944 w 1388"/>
                  <a:gd name="T79" fmla="*/ 97 h 1320"/>
                  <a:gd name="T80" fmla="*/ 876 w 1388"/>
                  <a:gd name="T81" fmla="*/ 114 h 1320"/>
                  <a:gd name="T82" fmla="*/ 667 w 1388"/>
                  <a:gd name="T83" fmla="*/ 47 h 1320"/>
                  <a:gd name="T84" fmla="*/ 666 w 1388"/>
                  <a:gd name="T85" fmla="*/ 47 h 1320"/>
                  <a:gd name="T86" fmla="*/ 648 w 1388"/>
                  <a:gd name="T87" fmla="*/ 64 h 1320"/>
                  <a:gd name="T88" fmla="*/ 566 w 1388"/>
                  <a:gd name="T89" fmla="*/ 55 h 1320"/>
                  <a:gd name="T90" fmla="*/ 434 w 1388"/>
                  <a:gd name="T91" fmla="*/ 113 h 1320"/>
                  <a:gd name="T92" fmla="*/ 427 w 1388"/>
                  <a:gd name="T93" fmla="*/ 181 h 1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388" h="1320">
                    <a:moveTo>
                      <a:pt x="427" y="181"/>
                    </a:moveTo>
                    <a:lnTo>
                      <a:pt x="364" y="218"/>
                    </a:lnTo>
                    <a:lnTo>
                      <a:pt x="303" y="484"/>
                    </a:lnTo>
                    <a:lnTo>
                      <a:pt x="239" y="488"/>
                    </a:lnTo>
                    <a:lnTo>
                      <a:pt x="188" y="442"/>
                    </a:lnTo>
                    <a:lnTo>
                      <a:pt x="0" y="516"/>
                    </a:lnTo>
                    <a:lnTo>
                      <a:pt x="75" y="646"/>
                    </a:lnTo>
                    <a:lnTo>
                      <a:pt x="23" y="694"/>
                    </a:lnTo>
                    <a:lnTo>
                      <a:pt x="139" y="765"/>
                    </a:lnTo>
                    <a:lnTo>
                      <a:pt x="145" y="834"/>
                    </a:lnTo>
                    <a:lnTo>
                      <a:pt x="201" y="872"/>
                    </a:lnTo>
                    <a:lnTo>
                      <a:pt x="161" y="932"/>
                    </a:lnTo>
                    <a:lnTo>
                      <a:pt x="197" y="992"/>
                    </a:lnTo>
                    <a:lnTo>
                      <a:pt x="142" y="1032"/>
                    </a:lnTo>
                    <a:lnTo>
                      <a:pt x="193" y="1078"/>
                    </a:lnTo>
                    <a:lnTo>
                      <a:pt x="155" y="1147"/>
                    </a:lnTo>
                    <a:lnTo>
                      <a:pt x="293" y="1173"/>
                    </a:lnTo>
                    <a:lnTo>
                      <a:pt x="437" y="1319"/>
                    </a:lnTo>
                    <a:lnTo>
                      <a:pt x="437" y="1320"/>
                    </a:lnTo>
                    <a:lnTo>
                      <a:pt x="484" y="1274"/>
                    </a:lnTo>
                    <a:lnTo>
                      <a:pt x="610" y="1258"/>
                    </a:lnTo>
                    <a:lnTo>
                      <a:pt x="704" y="1126"/>
                    </a:lnTo>
                    <a:lnTo>
                      <a:pt x="721" y="994"/>
                    </a:lnTo>
                    <a:lnTo>
                      <a:pt x="903" y="860"/>
                    </a:lnTo>
                    <a:lnTo>
                      <a:pt x="951" y="738"/>
                    </a:lnTo>
                    <a:lnTo>
                      <a:pt x="1081" y="597"/>
                    </a:lnTo>
                    <a:lnTo>
                      <a:pt x="1080" y="597"/>
                    </a:lnTo>
                    <a:lnTo>
                      <a:pt x="1158" y="509"/>
                    </a:lnTo>
                    <a:lnTo>
                      <a:pt x="1221" y="496"/>
                    </a:lnTo>
                    <a:lnTo>
                      <a:pt x="1313" y="312"/>
                    </a:lnTo>
                    <a:lnTo>
                      <a:pt x="1373" y="287"/>
                    </a:lnTo>
                    <a:lnTo>
                      <a:pt x="1388" y="214"/>
                    </a:lnTo>
                    <a:lnTo>
                      <a:pt x="1279" y="132"/>
                    </a:lnTo>
                    <a:lnTo>
                      <a:pt x="1283" y="15"/>
                    </a:lnTo>
                    <a:lnTo>
                      <a:pt x="1174" y="0"/>
                    </a:lnTo>
                    <a:lnTo>
                      <a:pt x="1143" y="57"/>
                    </a:lnTo>
                    <a:lnTo>
                      <a:pt x="1057" y="89"/>
                    </a:lnTo>
                    <a:lnTo>
                      <a:pt x="961" y="0"/>
                    </a:lnTo>
                    <a:lnTo>
                      <a:pt x="911" y="41"/>
                    </a:lnTo>
                    <a:lnTo>
                      <a:pt x="944" y="97"/>
                    </a:lnTo>
                    <a:lnTo>
                      <a:pt x="876" y="114"/>
                    </a:lnTo>
                    <a:lnTo>
                      <a:pt x="667" y="47"/>
                    </a:lnTo>
                    <a:lnTo>
                      <a:pt x="666" y="47"/>
                    </a:lnTo>
                    <a:lnTo>
                      <a:pt x="648" y="64"/>
                    </a:lnTo>
                    <a:lnTo>
                      <a:pt x="566" y="55"/>
                    </a:lnTo>
                    <a:lnTo>
                      <a:pt x="434" y="113"/>
                    </a:lnTo>
                    <a:lnTo>
                      <a:pt x="427" y="181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0" name="Freeform 94">
                <a:extLst>
                  <a:ext uri="{FF2B5EF4-FFF2-40B4-BE49-F238E27FC236}">
                    <a16:creationId xmlns:a16="http://schemas.microsoft.com/office/drawing/2014/main" id="{5482B3DA-2D17-430E-BB90-D8673CD7A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2580"/>
                <a:ext cx="529" cy="647"/>
              </a:xfrm>
              <a:custGeom>
                <a:avLst/>
                <a:gdLst>
                  <a:gd name="T0" fmla="*/ 555 w 1585"/>
                  <a:gd name="T1" fmla="*/ 484 h 1940"/>
                  <a:gd name="T2" fmla="*/ 498 w 1585"/>
                  <a:gd name="T3" fmla="*/ 305 h 1940"/>
                  <a:gd name="T4" fmla="*/ 253 w 1585"/>
                  <a:gd name="T5" fmla="*/ 64 h 1940"/>
                  <a:gd name="T6" fmla="*/ 231 w 1585"/>
                  <a:gd name="T7" fmla="*/ 0 h 1940"/>
                  <a:gd name="T8" fmla="*/ 163 w 1585"/>
                  <a:gd name="T9" fmla="*/ 132 h 1940"/>
                  <a:gd name="T10" fmla="*/ 22 w 1585"/>
                  <a:gd name="T11" fmla="*/ 1283 h 1940"/>
                  <a:gd name="T12" fmla="*/ 113 w 1585"/>
                  <a:gd name="T13" fmla="*/ 1104 h 1940"/>
                  <a:gd name="T14" fmla="*/ 215 w 1585"/>
                  <a:gd name="T15" fmla="*/ 1222 h 1940"/>
                  <a:gd name="T16" fmla="*/ 220 w 1585"/>
                  <a:gd name="T17" fmla="*/ 1288 h 1940"/>
                  <a:gd name="T18" fmla="*/ 74 w 1585"/>
                  <a:gd name="T19" fmla="*/ 1267 h 1940"/>
                  <a:gd name="T20" fmla="*/ 0 w 1585"/>
                  <a:gd name="T21" fmla="*/ 1426 h 1940"/>
                  <a:gd name="T22" fmla="*/ 1 w 1585"/>
                  <a:gd name="T23" fmla="*/ 1535 h 1940"/>
                  <a:gd name="T24" fmla="*/ 183 w 1585"/>
                  <a:gd name="T25" fmla="*/ 1454 h 1940"/>
                  <a:gd name="T26" fmla="*/ 268 w 1585"/>
                  <a:gd name="T27" fmla="*/ 1484 h 1940"/>
                  <a:gd name="T28" fmla="*/ 235 w 1585"/>
                  <a:gd name="T29" fmla="*/ 1607 h 1940"/>
                  <a:gd name="T30" fmla="*/ 629 w 1585"/>
                  <a:gd name="T31" fmla="*/ 1590 h 1940"/>
                  <a:gd name="T32" fmla="*/ 620 w 1585"/>
                  <a:gd name="T33" fmla="*/ 1656 h 1940"/>
                  <a:gd name="T34" fmla="*/ 874 w 1585"/>
                  <a:gd name="T35" fmla="*/ 1831 h 1940"/>
                  <a:gd name="T36" fmla="*/ 888 w 1585"/>
                  <a:gd name="T37" fmla="*/ 1940 h 1940"/>
                  <a:gd name="T38" fmla="*/ 1036 w 1585"/>
                  <a:gd name="T39" fmla="*/ 1940 h 1940"/>
                  <a:gd name="T40" fmla="*/ 1071 w 1585"/>
                  <a:gd name="T41" fmla="*/ 1858 h 1940"/>
                  <a:gd name="T42" fmla="*/ 1120 w 1585"/>
                  <a:gd name="T43" fmla="*/ 1919 h 1940"/>
                  <a:gd name="T44" fmla="*/ 1223 w 1585"/>
                  <a:gd name="T45" fmla="*/ 1827 h 1940"/>
                  <a:gd name="T46" fmla="*/ 1189 w 1585"/>
                  <a:gd name="T47" fmla="*/ 1771 h 1940"/>
                  <a:gd name="T48" fmla="*/ 1258 w 1585"/>
                  <a:gd name="T49" fmla="*/ 1718 h 1940"/>
                  <a:gd name="T50" fmla="*/ 1270 w 1585"/>
                  <a:gd name="T51" fmla="*/ 1513 h 1940"/>
                  <a:gd name="T52" fmla="*/ 1467 w 1585"/>
                  <a:gd name="T53" fmla="*/ 1314 h 1940"/>
                  <a:gd name="T54" fmla="*/ 1399 w 1585"/>
                  <a:gd name="T55" fmla="*/ 1283 h 1940"/>
                  <a:gd name="T56" fmla="*/ 1424 w 1585"/>
                  <a:gd name="T57" fmla="*/ 1209 h 1940"/>
                  <a:gd name="T58" fmla="*/ 1488 w 1585"/>
                  <a:gd name="T59" fmla="*/ 1228 h 1940"/>
                  <a:gd name="T60" fmla="*/ 1514 w 1585"/>
                  <a:gd name="T61" fmla="*/ 1171 h 1940"/>
                  <a:gd name="T62" fmla="*/ 1585 w 1585"/>
                  <a:gd name="T63" fmla="*/ 1174 h 1940"/>
                  <a:gd name="T64" fmla="*/ 1562 w 1585"/>
                  <a:gd name="T65" fmla="*/ 1144 h 1940"/>
                  <a:gd name="T66" fmla="*/ 1584 w 1585"/>
                  <a:gd name="T67" fmla="*/ 1077 h 1940"/>
                  <a:gd name="T68" fmla="*/ 1530 w 1585"/>
                  <a:gd name="T69" fmla="*/ 1017 h 1940"/>
                  <a:gd name="T70" fmla="*/ 1482 w 1585"/>
                  <a:gd name="T71" fmla="*/ 1090 h 1940"/>
                  <a:gd name="T72" fmla="*/ 1257 w 1585"/>
                  <a:gd name="T73" fmla="*/ 1039 h 1940"/>
                  <a:gd name="T74" fmla="*/ 1304 w 1585"/>
                  <a:gd name="T75" fmla="*/ 993 h 1940"/>
                  <a:gd name="T76" fmla="*/ 1308 w 1585"/>
                  <a:gd name="T77" fmla="*/ 861 h 1940"/>
                  <a:gd name="T78" fmla="*/ 1373 w 1585"/>
                  <a:gd name="T79" fmla="*/ 734 h 1940"/>
                  <a:gd name="T80" fmla="*/ 1346 w 1585"/>
                  <a:gd name="T81" fmla="*/ 671 h 1940"/>
                  <a:gd name="T82" fmla="*/ 1259 w 1585"/>
                  <a:gd name="T83" fmla="*/ 684 h 1940"/>
                  <a:gd name="T84" fmla="*/ 1043 w 1585"/>
                  <a:gd name="T85" fmla="*/ 661 h 1940"/>
                  <a:gd name="T86" fmla="*/ 902 w 1585"/>
                  <a:gd name="T87" fmla="*/ 562 h 1940"/>
                  <a:gd name="T88" fmla="*/ 890 w 1585"/>
                  <a:gd name="T89" fmla="*/ 430 h 1940"/>
                  <a:gd name="T90" fmla="*/ 742 w 1585"/>
                  <a:gd name="T91" fmla="*/ 390 h 1940"/>
                  <a:gd name="T92" fmla="*/ 727 w 1585"/>
                  <a:gd name="T93" fmla="*/ 326 h 1940"/>
                  <a:gd name="T94" fmla="*/ 592 w 1585"/>
                  <a:gd name="T95" fmla="*/ 344 h 1940"/>
                  <a:gd name="T96" fmla="*/ 605 w 1585"/>
                  <a:gd name="T97" fmla="*/ 408 h 1940"/>
                  <a:gd name="T98" fmla="*/ 555 w 1585"/>
                  <a:gd name="T99" fmla="*/ 484 h 19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85" h="1940">
                    <a:moveTo>
                      <a:pt x="555" y="484"/>
                    </a:moveTo>
                    <a:lnTo>
                      <a:pt x="498" y="305"/>
                    </a:lnTo>
                    <a:lnTo>
                      <a:pt x="253" y="64"/>
                    </a:lnTo>
                    <a:lnTo>
                      <a:pt x="231" y="0"/>
                    </a:lnTo>
                    <a:lnTo>
                      <a:pt x="163" y="132"/>
                    </a:lnTo>
                    <a:lnTo>
                      <a:pt x="22" y="1283"/>
                    </a:lnTo>
                    <a:lnTo>
                      <a:pt x="113" y="1104"/>
                    </a:lnTo>
                    <a:lnTo>
                      <a:pt x="215" y="1222"/>
                    </a:lnTo>
                    <a:lnTo>
                      <a:pt x="220" y="1288"/>
                    </a:lnTo>
                    <a:lnTo>
                      <a:pt x="74" y="1267"/>
                    </a:lnTo>
                    <a:lnTo>
                      <a:pt x="0" y="1426"/>
                    </a:lnTo>
                    <a:lnTo>
                      <a:pt x="1" y="1535"/>
                    </a:lnTo>
                    <a:lnTo>
                      <a:pt x="183" y="1454"/>
                    </a:lnTo>
                    <a:lnTo>
                      <a:pt x="268" y="1484"/>
                    </a:lnTo>
                    <a:lnTo>
                      <a:pt x="235" y="1607"/>
                    </a:lnTo>
                    <a:lnTo>
                      <a:pt x="629" y="1590"/>
                    </a:lnTo>
                    <a:lnTo>
                      <a:pt x="620" y="1656"/>
                    </a:lnTo>
                    <a:lnTo>
                      <a:pt x="874" y="1831"/>
                    </a:lnTo>
                    <a:lnTo>
                      <a:pt x="888" y="1940"/>
                    </a:lnTo>
                    <a:lnTo>
                      <a:pt x="1036" y="1940"/>
                    </a:lnTo>
                    <a:lnTo>
                      <a:pt x="1071" y="1858"/>
                    </a:lnTo>
                    <a:lnTo>
                      <a:pt x="1120" y="1919"/>
                    </a:lnTo>
                    <a:lnTo>
                      <a:pt x="1223" y="1827"/>
                    </a:lnTo>
                    <a:lnTo>
                      <a:pt x="1189" y="1771"/>
                    </a:lnTo>
                    <a:lnTo>
                      <a:pt x="1258" y="1718"/>
                    </a:lnTo>
                    <a:lnTo>
                      <a:pt x="1270" y="1513"/>
                    </a:lnTo>
                    <a:lnTo>
                      <a:pt x="1467" y="1314"/>
                    </a:lnTo>
                    <a:lnTo>
                      <a:pt x="1399" y="1283"/>
                    </a:lnTo>
                    <a:lnTo>
                      <a:pt x="1424" y="1209"/>
                    </a:lnTo>
                    <a:lnTo>
                      <a:pt x="1488" y="1228"/>
                    </a:lnTo>
                    <a:lnTo>
                      <a:pt x="1514" y="1171"/>
                    </a:lnTo>
                    <a:lnTo>
                      <a:pt x="1585" y="1174"/>
                    </a:lnTo>
                    <a:lnTo>
                      <a:pt x="1562" y="1144"/>
                    </a:lnTo>
                    <a:lnTo>
                      <a:pt x="1584" y="1077"/>
                    </a:lnTo>
                    <a:lnTo>
                      <a:pt x="1530" y="1017"/>
                    </a:lnTo>
                    <a:lnTo>
                      <a:pt x="1482" y="1090"/>
                    </a:lnTo>
                    <a:lnTo>
                      <a:pt x="1257" y="1039"/>
                    </a:lnTo>
                    <a:lnTo>
                      <a:pt x="1304" y="993"/>
                    </a:lnTo>
                    <a:lnTo>
                      <a:pt x="1308" y="861"/>
                    </a:lnTo>
                    <a:lnTo>
                      <a:pt x="1373" y="734"/>
                    </a:lnTo>
                    <a:lnTo>
                      <a:pt x="1346" y="671"/>
                    </a:lnTo>
                    <a:lnTo>
                      <a:pt x="1259" y="684"/>
                    </a:lnTo>
                    <a:lnTo>
                      <a:pt x="1043" y="661"/>
                    </a:lnTo>
                    <a:lnTo>
                      <a:pt x="902" y="562"/>
                    </a:lnTo>
                    <a:lnTo>
                      <a:pt x="890" y="430"/>
                    </a:lnTo>
                    <a:lnTo>
                      <a:pt x="742" y="390"/>
                    </a:lnTo>
                    <a:lnTo>
                      <a:pt x="727" y="326"/>
                    </a:lnTo>
                    <a:lnTo>
                      <a:pt x="592" y="344"/>
                    </a:lnTo>
                    <a:lnTo>
                      <a:pt x="605" y="408"/>
                    </a:lnTo>
                    <a:lnTo>
                      <a:pt x="555" y="484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1" name="Freeform 95">
                <a:extLst>
                  <a:ext uri="{FF2B5EF4-FFF2-40B4-BE49-F238E27FC236}">
                    <a16:creationId xmlns:a16="http://schemas.microsoft.com/office/drawing/2014/main" id="{F2DCBCCB-2E6A-4855-AB6B-BD26959D42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7" y="2526"/>
                <a:ext cx="498" cy="538"/>
              </a:xfrm>
              <a:custGeom>
                <a:avLst/>
                <a:gdLst>
                  <a:gd name="T0" fmla="*/ 50 w 1493"/>
                  <a:gd name="T1" fmla="*/ 723 h 1615"/>
                  <a:gd name="T2" fmla="*/ 48 w 1493"/>
                  <a:gd name="T3" fmla="*/ 733 h 1615"/>
                  <a:gd name="T4" fmla="*/ 2 w 1493"/>
                  <a:gd name="T5" fmla="*/ 847 h 1615"/>
                  <a:gd name="T6" fmla="*/ 89 w 1493"/>
                  <a:gd name="T7" fmla="*/ 834 h 1615"/>
                  <a:gd name="T8" fmla="*/ 116 w 1493"/>
                  <a:gd name="T9" fmla="*/ 897 h 1615"/>
                  <a:gd name="T10" fmla="*/ 51 w 1493"/>
                  <a:gd name="T11" fmla="*/ 1024 h 1615"/>
                  <a:gd name="T12" fmla="*/ 47 w 1493"/>
                  <a:gd name="T13" fmla="*/ 1156 h 1615"/>
                  <a:gd name="T14" fmla="*/ 0 w 1493"/>
                  <a:gd name="T15" fmla="*/ 1202 h 1615"/>
                  <a:gd name="T16" fmla="*/ 225 w 1493"/>
                  <a:gd name="T17" fmla="*/ 1253 h 1615"/>
                  <a:gd name="T18" fmla="*/ 273 w 1493"/>
                  <a:gd name="T19" fmla="*/ 1180 h 1615"/>
                  <a:gd name="T20" fmla="*/ 327 w 1493"/>
                  <a:gd name="T21" fmla="*/ 1240 h 1615"/>
                  <a:gd name="T22" fmla="*/ 305 w 1493"/>
                  <a:gd name="T23" fmla="*/ 1307 h 1615"/>
                  <a:gd name="T24" fmla="*/ 328 w 1493"/>
                  <a:gd name="T25" fmla="*/ 1337 h 1615"/>
                  <a:gd name="T26" fmla="*/ 394 w 1493"/>
                  <a:gd name="T27" fmla="*/ 1483 h 1615"/>
                  <a:gd name="T28" fmla="*/ 597 w 1493"/>
                  <a:gd name="T29" fmla="*/ 1473 h 1615"/>
                  <a:gd name="T30" fmla="*/ 663 w 1493"/>
                  <a:gd name="T31" fmla="*/ 1426 h 1615"/>
                  <a:gd name="T32" fmla="*/ 712 w 1493"/>
                  <a:gd name="T33" fmla="*/ 1467 h 1615"/>
                  <a:gd name="T34" fmla="*/ 853 w 1493"/>
                  <a:gd name="T35" fmla="*/ 1443 h 1615"/>
                  <a:gd name="T36" fmla="*/ 888 w 1493"/>
                  <a:gd name="T37" fmla="*/ 1583 h 1615"/>
                  <a:gd name="T38" fmla="*/ 1011 w 1493"/>
                  <a:gd name="T39" fmla="*/ 1521 h 1615"/>
                  <a:gd name="T40" fmla="*/ 1109 w 1493"/>
                  <a:gd name="T41" fmla="*/ 1615 h 1615"/>
                  <a:gd name="T42" fmla="*/ 1216 w 1493"/>
                  <a:gd name="T43" fmla="*/ 1468 h 1615"/>
                  <a:gd name="T44" fmla="*/ 1355 w 1493"/>
                  <a:gd name="T45" fmla="*/ 1389 h 1615"/>
                  <a:gd name="T46" fmla="*/ 1341 w 1493"/>
                  <a:gd name="T47" fmla="*/ 1307 h 1615"/>
                  <a:gd name="T48" fmla="*/ 1445 w 1493"/>
                  <a:gd name="T49" fmla="*/ 1234 h 1615"/>
                  <a:gd name="T50" fmla="*/ 1477 w 1493"/>
                  <a:gd name="T51" fmla="*/ 1111 h 1615"/>
                  <a:gd name="T52" fmla="*/ 1493 w 1493"/>
                  <a:gd name="T53" fmla="*/ 996 h 1615"/>
                  <a:gd name="T54" fmla="*/ 1412 w 1493"/>
                  <a:gd name="T55" fmla="*/ 835 h 1615"/>
                  <a:gd name="T56" fmla="*/ 1338 w 1493"/>
                  <a:gd name="T57" fmla="*/ 819 h 1615"/>
                  <a:gd name="T58" fmla="*/ 1333 w 1493"/>
                  <a:gd name="T59" fmla="*/ 750 h 1615"/>
                  <a:gd name="T60" fmla="*/ 1280 w 1493"/>
                  <a:gd name="T61" fmla="*/ 716 h 1615"/>
                  <a:gd name="T62" fmla="*/ 1326 w 1493"/>
                  <a:gd name="T63" fmla="*/ 675 h 1615"/>
                  <a:gd name="T64" fmla="*/ 1287 w 1493"/>
                  <a:gd name="T65" fmla="*/ 607 h 1615"/>
                  <a:gd name="T66" fmla="*/ 1370 w 1493"/>
                  <a:gd name="T67" fmla="*/ 501 h 1615"/>
                  <a:gd name="T68" fmla="*/ 1304 w 1493"/>
                  <a:gd name="T69" fmla="*/ 392 h 1615"/>
                  <a:gd name="T70" fmla="*/ 1172 w 1493"/>
                  <a:gd name="T71" fmla="*/ 343 h 1615"/>
                  <a:gd name="T72" fmla="*/ 1218 w 1493"/>
                  <a:gd name="T73" fmla="*/ 280 h 1615"/>
                  <a:gd name="T74" fmla="*/ 1054 w 1493"/>
                  <a:gd name="T75" fmla="*/ 151 h 1615"/>
                  <a:gd name="T76" fmla="*/ 835 w 1493"/>
                  <a:gd name="T77" fmla="*/ 176 h 1615"/>
                  <a:gd name="T78" fmla="*/ 837 w 1493"/>
                  <a:gd name="T79" fmla="*/ 68 h 1615"/>
                  <a:gd name="T80" fmla="*/ 694 w 1493"/>
                  <a:gd name="T81" fmla="*/ 0 h 1615"/>
                  <a:gd name="T82" fmla="*/ 564 w 1493"/>
                  <a:gd name="T83" fmla="*/ 141 h 1615"/>
                  <a:gd name="T84" fmla="*/ 516 w 1493"/>
                  <a:gd name="T85" fmla="*/ 263 h 1615"/>
                  <a:gd name="T86" fmla="*/ 334 w 1493"/>
                  <a:gd name="T87" fmla="*/ 397 h 1615"/>
                  <a:gd name="T88" fmla="*/ 317 w 1493"/>
                  <a:gd name="T89" fmla="*/ 529 h 1615"/>
                  <a:gd name="T90" fmla="*/ 223 w 1493"/>
                  <a:gd name="T91" fmla="*/ 661 h 1615"/>
                  <a:gd name="T92" fmla="*/ 97 w 1493"/>
                  <a:gd name="T93" fmla="*/ 677 h 1615"/>
                  <a:gd name="T94" fmla="*/ 50 w 1493"/>
                  <a:gd name="T95" fmla="*/ 723 h 1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493" h="1615">
                    <a:moveTo>
                      <a:pt x="50" y="723"/>
                    </a:moveTo>
                    <a:lnTo>
                      <a:pt x="48" y="733"/>
                    </a:lnTo>
                    <a:lnTo>
                      <a:pt x="2" y="847"/>
                    </a:lnTo>
                    <a:lnTo>
                      <a:pt x="89" y="834"/>
                    </a:lnTo>
                    <a:lnTo>
                      <a:pt x="116" y="897"/>
                    </a:lnTo>
                    <a:lnTo>
                      <a:pt x="51" y="1024"/>
                    </a:lnTo>
                    <a:lnTo>
                      <a:pt x="47" y="1156"/>
                    </a:lnTo>
                    <a:lnTo>
                      <a:pt x="0" y="1202"/>
                    </a:lnTo>
                    <a:lnTo>
                      <a:pt x="225" y="1253"/>
                    </a:lnTo>
                    <a:lnTo>
                      <a:pt x="273" y="1180"/>
                    </a:lnTo>
                    <a:lnTo>
                      <a:pt x="327" y="1240"/>
                    </a:lnTo>
                    <a:lnTo>
                      <a:pt x="305" y="1307"/>
                    </a:lnTo>
                    <a:lnTo>
                      <a:pt x="328" y="1337"/>
                    </a:lnTo>
                    <a:lnTo>
                      <a:pt x="394" y="1483"/>
                    </a:lnTo>
                    <a:lnTo>
                      <a:pt x="597" y="1473"/>
                    </a:lnTo>
                    <a:lnTo>
                      <a:pt x="663" y="1426"/>
                    </a:lnTo>
                    <a:lnTo>
                      <a:pt x="712" y="1467"/>
                    </a:lnTo>
                    <a:lnTo>
                      <a:pt x="853" y="1443"/>
                    </a:lnTo>
                    <a:lnTo>
                      <a:pt x="888" y="1583"/>
                    </a:lnTo>
                    <a:lnTo>
                      <a:pt x="1011" y="1521"/>
                    </a:lnTo>
                    <a:lnTo>
                      <a:pt x="1109" y="1615"/>
                    </a:lnTo>
                    <a:lnTo>
                      <a:pt x="1216" y="1468"/>
                    </a:lnTo>
                    <a:lnTo>
                      <a:pt x="1355" y="1389"/>
                    </a:lnTo>
                    <a:lnTo>
                      <a:pt x="1341" y="1307"/>
                    </a:lnTo>
                    <a:lnTo>
                      <a:pt x="1445" y="1234"/>
                    </a:lnTo>
                    <a:lnTo>
                      <a:pt x="1477" y="1111"/>
                    </a:lnTo>
                    <a:lnTo>
                      <a:pt x="1493" y="996"/>
                    </a:lnTo>
                    <a:lnTo>
                      <a:pt x="1412" y="835"/>
                    </a:lnTo>
                    <a:lnTo>
                      <a:pt x="1338" y="819"/>
                    </a:lnTo>
                    <a:lnTo>
                      <a:pt x="1333" y="750"/>
                    </a:lnTo>
                    <a:lnTo>
                      <a:pt x="1280" y="716"/>
                    </a:lnTo>
                    <a:lnTo>
                      <a:pt x="1326" y="675"/>
                    </a:lnTo>
                    <a:lnTo>
                      <a:pt x="1287" y="607"/>
                    </a:lnTo>
                    <a:lnTo>
                      <a:pt x="1370" y="501"/>
                    </a:lnTo>
                    <a:lnTo>
                      <a:pt x="1304" y="392"/>
                    </a:lnTo>
                    <a:lnTo>
                      <a:pt x="1172" y="343"/>
                    </a:lnTo>
                    <a:lnTo>
                      <a:pt x="1218" y="280"/>
                    </a:lnTo>
                    <a:lnTo>
                      <a:pt x="1054" y="151"/>
                    </a:lnTo>
                    <a:lnTo>
                      <a:pt x="835" y="176"/>
                    </a:lnTo>
                    <a:lnTo>
                      <a:pt x="837" y="68"/>
                    </a:lnTo>
                    <a:lnTo>
                      <a:pt x="694" y="0"/>
                    </a:lnTo>
                    <a:lnTo>
                      <a:pt x="564" y="141"/>
                    </a:lnTo>
                    <a:lnTo>
                      <a:pt x="516" y="263"/>
                    </a:lnTo>
                    <a:lnTo>
                      <a:pt x="334" y="397"/>
                    </a:lnTo>
                    <a:lnTo>
                      <a:pt x="317" y="529"/>
                    </a:lnTo>
                    <a:lnTo>
                      <a:pt x="223" y="661"/>
                    </a:lnTo>
                    <a:lnTo>
                      <a:pt x="97" y="677"/>
                    </a:lnTo>
                    <a:lnTo>
                      <a:pt x="50" y="723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2" name="Freeform 96">
                <a:extLst>
                  <a:ext uri="{FF2B5EF4-FFF2-40B4-BE49-F238E27FC236}">
                    <a16:creationId xmlns:a16="http://schemas.microsoft.com/office/drawing/2014/main" id="{0E00DC2F-BBF1-4588-BB1B-61FEB7889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2" y="2971"/>
                <a:ext cx="415" cy="371"/>
              </a:xfrm>
              <a:custGeom>
                <a:avLst/>
                <a:gdLst>
                  <a:gd name="T0" fmla="*/ 465 w 1246"/>
                  <a:gd name="T1" fmla="*/ 3 h 1113"/>
                  <a:gd name="T2" fmla="*/ 394 w 1246"/>
                  <a:gd name="T3" fmla="*/ 0 h 1113"/>
                  <a:gd name="T4" fmla="*/ 368 w 1246"/>
                  <a:gd name="T5" fmla="*/ 57 h 1113"/>
                  <a:gd name="T6" fmla="*/ 304 w 1246"/>
                  <a:gd name="T7" fmla="*/ 38 h 1113"/>
                  <a:gd name="T8" fmla="*/ 279 w 1246"/>
                  <a:gd name="T9" fmla="*/ 112 h 1113"/>
                  <a:gd name="T10" fmla="*/ 347 w 1246"/>
                  <a:gd name="T11" fmla="*/ 143 h 1113"/>
                  <a:gd name="T12" fmla="*/ 150 w 1246"/>
                  <a:gd name="T13" fmla="*/ 342 h 1113"/>
                  <a:gd name="T14" fmla="*/ 138 w 1246"/>
                  <a:gd name="T15" fmla="*/ 547 h 1113"/>
                  <a:gd name="T16" fmla="*/ 69 w 1246"/>
                  <a:gd name="T17" fmla="*/ 600 h 1113"/>
                  <a:gd name="T18" fmla="*/ 103 w 1246"/>
                  <a:gd name="T19" fmla="*/ 656 h 1113"/>
                  <a:gd name="T20" fmla="*/ 0 w 1246"/>
                  <a:gd name="T21" fmla="*/ 748 h 1113"/>
                  <a:gd name="T22" fmla="*/ 9 w 1246"/>
                  <a:gd name="T23" fmla="*/ 854 h 1113"/>
                  <a:gd name="T24" fmla="*/ 277 w 1246"/>
                  <a:gd name="T25" fmla="*/ 921 h 1113"/>
                  <a:gd name="T26" fmla="*/ 195 w 1246"/>
                  <a:gd name="T27" fmla="*/ 1040 h 1113"/>
                  <a:gd name="T28" fmla="*/ 210 w 1246"/>
                  <a:gd name="T29" fmla="*/ 1100 h 1113"/>
                  <a:gd name="T30" fmla="*/ 210 w 1246"/>
                  <a:gd name="T31" fmla="*/ 1098 h 1113"/>
                  <a:gd name="T32" fmla="*/ 296 w 1246"/>
                  <a:gd name="T33" fmla="*/ 1113 h 1113"/>
                  <a:gd name="T34" fmla="*/ 327 w 1246"/>
                  <a:gd name="T35" fmla="*/ 1056 h 1113"/>
                  <a:gd name="T36" fmla="*/ 519 w 1246"/>
                  <a:gd name="T37" fmla="*/ 1072 h 1113"/>
                  <a:gd name="T38" fmla="*/ 634 w 1246"/>
                  <a:gd name="T39" fmla="*/ 1007 h 1113"/>
                  <a:gd name="T40" fmla="*/ 832 w 1246"/>
                  <a:gd name="T41" fmla="*/ 1030 h 1113"/>
                  <a:gd name="T42" fmla="*/ 894 w 1246"/>
                  <a:gd name="T43" fmla="*/ 999 h 1113"/>
                  <a:gd name="T44" fmla="*/ 976 w 1246"/>
                  <a:gd name="T45" fmla="*/ 891 h 1113"/>
                  <a:gd name="T46" fmla="*/ 1040 w 1246"/>
                  <a:gd name="T47" fmla="*/ 896 h 1113"/>
                  <a:gd name="T48" fmla="*/ 1010 w 1246"/>
                  <a:gd name="T49" fmla="*/ 833 h 1113"/>
                  <a:gd name="T50" fmla="*/ 1111 w 1246"/>
                  <a:gd name="T51" fmla="*/ 707 h 1113"/>
                  <a:gd name="T52" fmla="*/ 1056 w 1246"/>
                  <a:gd name="T53" fmla="*/ 676 h 1113"/>
                  <a:gd name="T54" fmla="*/ 1056 w 1246"/>
                  <a:gd name="T55" fmla="*/ 608 h 1113"/>
                  <a:gd name="T56" fmla="*/ 1229 w 1246"/>
                  <a:gd name="T57" fmla="*/ 563 h 1113"/>
                  <a:gd name="T58" fmla="*/ 1168 w 1246"/>
                  <a:gd name="T59" fmla="*/ 353 h 1113"/>
                  <a:gd name="T60" fmla="*/ 1246 w 1246"/>
                  <a:gd name="T61" fmla="*/ 281 h 1113"/>
                  <a:gd name="T62" fmla="*/ 1148 w 1246"/>
                  <a:gd name="T63" fmla="*/ 187 h 1113"/>
                  <a:gd name="T64" fmla="*/ 1025 w 1246"/>
                  <a:gd name="T65" fmla="*/ 249 h 1113"/>
                  <a:gd name="T66" fmla="*/ 990 w 1246"/>
                  <a:gd name="T67" fmla="*/ 109 h 1113"/>
                  <a:gd name="T68" fmla="*/ 849 w 1246"/>
                  <a:gd name="T69" fmla="*/ 133 h 1113"/>
                  <a:gd name="T70" fmla="*/ 800 w 1246"/>
                  <a:gd name="T71" fmla="*/ 92 h 1113"/>
                  <a:gd name="T72" fmla="*/ 734 w 1246"/>
                  <a:gd name="T73" fmla="*/ 139 h 1113"/>
                  <a:gd name="T74" fmla="*/ 531 w 1246"/>
                  <a:gd name="T75" fmla="*/ 149 h 1113"/>
                  <a:gd name="T76" fmla="*/ 465 w 1246"/>
                  <a:gd name="T77" fmla="*/ 3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46" h="1113">
                    <a:moveTo>
                      <a:pt x="465" y="3"/>
                    </a:moveTo>
                    <a:lnTo>
                      <a:pt x="394" y="0"/>
                    </a:lnTo>
                    <a:lnTo>
                      <a:pt x="368" y="57"/>
                    </a:lnTo>
                    <a:lnTo>
                      <a:pt x="304" y="38"/>
                    </a:lnTo>
                    <a:lnTo>
                      <a:pt x="279" y="112"/>
                    </a:lnTo>
                    <a:lnTo>
                      <a:pt x="347" y="143"/>
                    </a:lnTo>
                    <a:lnTo>
                      <a:pt x="150" y="342"/>
                    </a:lnTo>
                    <a:lnTo>
                      <a:pt x="138" y="547"/>
                    </a:lnTo>
                    <a:lnTo>
                      <a:pt x="69" y="600"/>
                    </a:lnTo>
                    <a:lnTo>
                      <a:pt x="103" y="656"/>
                    </a:lnTo>
                    <a:lnTo>
                      <a:pt x="0" y="748"/>
                    </a:lnTo>
                    <a:lnTo>
                      <a:pt x="9" y="854"/>
                    </a:lnTo>
                    <a:lnTo>
                      <a:pt x="277" y="921"/>
                    </a:lnTo>
                    <a:lnTo>
                      <a:pt x="195" y="1040"/>
                    </a:lnTo>
                    <a:lnTo>
                      <a:pt x="210" y="1100"/>
                    </a:lnTo>
                    <a:lnTo>
                      <a:pt x="210" y="1098"/>
                    </a:lnTo>
                    <a:lnTo>
                      <a:pt x="296" y="1113"/>
                    </a:lnTo>
                    <a:lnTo>
                      <a:pt x="327" y="1056"/>
                    </a:lnTo>
                    <a:lnTo>
                      <a:pt x="519" y="1072"/>
                    </a:lnTo>
                    <a:lnTo>
                      <a:pt x="634" y="1007"/>
                    </a:lnTo>
                    <a:lnTo>
                      <a:pt x="832" y="1030"/>
                    </a:lnTo>
                    <a:lnTo>
                      <a:pt x="894" y="999"/>
                    </a:lnTo>
                    <a:lnTo>
                      <a:pt x="976" y="891"/>
                    </a:lnTo>
                    <a:lnTo>
                      <a:pt x="1040" y="896"/>
                    </a:lnTo>
                    <a:lnTo>
                      <a:pt x="1010" y="833"/>
                    </a:lnTo>
                    <a:lnTo>
                      <a:pt x="1111" y="707"/>
                    </a:lnTo>
                    <a:lnTo>
                      <a:pt x="1056" y="676"/>
                    </a:lnTo>
                    <a:lnTo>
                      <a:pt x="1056" y="608"/>
                    </a:lnTo>
                    <a:lnTo>
                      <a:pt x="1229" y="563"/>
                    </a:lnTo>
                    <a:lnTo>
                      <a:pt x="1168" y="353"/>
                    </a:lnTo>
                    <a:lnTo>
                      <a:pt x="1246" y="281"/>
                    </a:lnTo>
                    <a:lnTo>
                      <a:pt x="1148" y="187"/>
                    </a:lnTo>
                    <a:lnTo>
                      <a:pt x="1025" y="249"/>
                    </a:lnTo>
                    <a:lnTo>
                      <a:pt x="990" y="109"/>
                    </a:lnTo>
                    <a:lnTo>
                      <a:pt x="849" y="133"/>
                    </a:lnTo>
                    <a:lnTo>
                      <a:pt x="800" y="92"/>
                    </a:lnTo>
                    <a:lnTo>
                      <a:pt x="734" y="139"/>
                    </a:lnTo>
                    <a:lnTo>
                      <a:pt x="531" y="149"/>
                    </a:lnTo>
                    <a:lnTo>
                      <a:pt x="465" y="3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3" name="Freeform 97">
                <a:extLst>
                  <a:ext uri="{FF2B5EF4-FFF2-40B4-BE49-F238E27FC236}">
                    <a16:creationId xmlns:a16="http://schemas.microsoft.com/office/drawing/2014/main" id="{456F1DA1-C667-4556-B4C3-F6A0920B18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0" y="3155"/>
                <a:ext cx="424" cy="292"/>
              </a:xfrm>
              <a:custGeom>
                <a:avLst/>
                <a:gdLst>
                  <a:gd name="T0" fmla="*/ 523 w 1274"/>
                  <a:gd name="T1" fmla="*/ 168 h 876"/>
                  <a:gd name="T2" fmla="*/ 461 w 1274"/>
                  <a:gd name="T3" fmla="*/ 143 h 876"/>
                  <a:gd name="T4" fmla="*/ 358 w 1274"/>
                  <a:gd name="T5" fmla="*/ 53 h 876"/>
                  <a:gd name="T6" fmla="*/ 406 w 1274"/>
                  <a:gd name="T7" fmla="*/ 0 h 876"/>
                  <a:gd name="T8" fmla="*/ 335 w 1274"/>
                  <a:gd name="T9" fmla="*/ 11 h 876"/>
                  <a:gd name="T10" fmla="*/ 162 w 1274"/>
                  <a:gd name="T11" fmla="*/ 56 h 876"/>
                  <a:gd name="T12" fmla="*/ 162 w 1274"/>
                  <a:gd name="T13" fmla="*/ 124 h 876"/>
                  <a:gd name="T14" fmla="*/ 217 w 1274"/>
                  <a:gd name="T15" fmla="*/ 155 h 876"/>
                  <a:gd name="T16" fmla="*/ 116 w 1274"/>
                  <a:gd name="T17" fmla="*/ 281 h 876"/>
                  <a:gd name="T18" fmla="*/ 146 w 1274"/>
                  <a:gd name="T19" fmla="*/ 344 h 876"/>
                  <a:gd name="T20" fmla="*/ 82 w 1274"/>
                  <a:gd name="T21" fmla="*/ 339 h 876"/>
                  <a:gd name="T22" fmla="*/ 0 w 1274"/>
                  <a:gd name="T23" fmla="*/ 447 h 876"/>
                  <a:gd name="T24" fmla="*/ 122 w 1274"/>
                  <a:gd name="T25" fmla="*/ 486 h 876"/>
                  <a:gd name="T26" fmla="*/ 46 w 1274"/>
                  <a:gd name="T27" fmla="*/ 592 h 876"/>
                  <a:gd name="T28" fmla="*/ 162 w 1274"/>
                  <a:gd name="T29" fmla="*/ 687 h 876"/>
                  <a:gd name="T30" fmla="*/ 208 w 1274"/>
                  <a:gd name="T31" fmla="*/ 844 h 876"/>
                  <a:gd name="T32" fmla="*/ 437 w 1274"/>
                  <a:gd name="T33" fmla="*/ 824 h 876"/>
                  <a:gd name="T34" fmla="*/ 475 w 1274"/>
                  <a:gd name="T35" fmla="*/ 876 h 876"/>
                  <a:gd name="T36" fmla="*/ 610 w 1274"/>
                  <a:gd name="T37" fmla="*/ 819 h 876"/>
                  <a:gd name="T38" fmla="*/ 559 w 1274"/>
                  <a:gd name="T39" fmla="*/ 767 h 876"/>
                  <a:gd name="T40" fmla="*/ 827 w 1274"/>
                  <a:gd name="T41" fmla="*/ 667 h 876"/>
                  <a:gd name="T42" fmla="*/ 838 w 1274"/>
                  <a:gd name="T43" fmla="*/ 603 h 876"/>
                  <a:gd name="T44" fmla="*/ 950 w 1274"/>
                  <a:gd name="T45" fmla="*/ 529 h 876"/>
                  <a:gd name="T46" fmla="*/ 972 w 1274"/>
                  <a:gd name="T47" fmla="*/ 468 h 876"/>
                  <a:gd name="T48" fmla="*/ 931 w 1274"/>
                  <a:gd name="T49" fmla="*/ 417 h 876"/>
                  <a:gd name="T50" fmla="*/ 1000 w 1274"/>
                  <a:gd name="T51" fmla="*/ 391 h 876"/>
                  <a:gd name="T52" fmla="*/ 1061 w 1274"/>
                  <a:gd name="T53" fmla="*/ 417 h 876"/>
                  <a:gd name="T54" fmla="*/ 1274 w 1274"/>
                  <a:gd name="T55" fmla="*/ 343 h 876"/>
                  <a:gd name="T56" fmla="*/ 1174 w 1274"/>
                  <a:gd name="T57" fmla="*/ 262 h 876"/>
                  <a:gd name="T58" fmla="*/ 1227 w 1274"/>
                  <a:gd name="T59" fmla="*/ 207 h 876"/>
                  <a:gd name="T60" fmla="*/ 1157 w 1274"/>
                  <a:gd name="T61" fmla="*/ 142 h 876"/>
                  <a:gd name="T62" fmla="*/ 1166 w 1274"/>
                  <a:gd name="T63" fmla="*/ 75 h 876"/>
                  <a:gd name="T64" fmla="*/ 1165 w 1274"/>
                  <a:gd name="T65" fmla="*/ 75 h 876"/>
                  <a:gd name="T66" fmla="*/ 1023 w 1274"/>
                  <a:gd name="T67" fmla="*/ 93 h 876"/>
                  <a:gd name="T68" fmla="*/ 851 w 1274"/>
                  <a:gd name="T69" fmla="*/ 219 h 876"/>
                  <a:gd name="T70" fmla="*/ 790 w 1274"/>
                  <a:gd name="T71" fmla="*/ 168 h 876"/>
                  <a:gd name="T72" fmla="*/ 590 w 1274"/>
                  <a:gd name="T73" fmla="*/ 224 h 876"/>
                  <a:gd name="T74" fmla="*/ 578 w 1274"/>
                  <a:gd name="T75" fmla="*/ 133 h 876"/>
                  <a:gd name="T76" fmla="*/ 523 w 1274"/>
                  <a:gd name="T77" fmla="*/ 168 h 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74" h="876">
                    <a:moveTo>
                      <a:pt x="523" y="168"/>
                    </a:moveTo>
                    <a:lnTo>
                      <a:pt x="461" y="143"/>
                    </a:lnTo>
                    <a:lnTo>
                      <a:pt x="358" y="53"/>
                    </a:lnTo>
                    <a:lnTo>
                      <a:pt x="406" y="0"/>
                    </a:lnTo>
                    <a:lnTo>
                      <a:pt x="335" y="11"/>
                    </a:lnTo>
                    <a:lnTo>
                      <a:pt x="162" y="56"/>
                    </a:lnTo>
                    <a:lnTo>
                      <a:pt x="162" y="124"/>
                    </a:lnTo>
                    <a:lnTo>
                      <a:pt x="217" y="155"/>
                    </a:lnTo>
                    <a:lnTo>
                      <a:pt x="116" y="281"/>
                    </a:lnTo>
                    <a:lnTo>
                      <a:pt x="146" y="344"/>
                    </a:lnTo>
                    <a:lnTo>
                      <a:pt x="82" y="339"/>
                    </a:lnTo>
                    <a:lnTo>
                      <a:pt x="0" y="447"/>
                    </a:lnTo>
                    <a:lnTo>
                      <a:pt x="122" y="486"/>
                    </a:lnTo>
                    <a:lnTo>
                      <a:pt x="46" y="592"/>
                    </a:lnTo>
                    <a:lnTo>
                      <a:pt x="162" y="687"/>
                    </a:lnTo>
                    <a:lnTo>
                      <a:pt x="208" y="844"/>
                    </a:lnTo>
                    <a:lnTo>
                      <a:pt x="437" y="824"/>
                    </a:lnTo>
                    <a:lnTo>
                      <a:pt x="475" y="876"/>
                    </a:lnTo>
                    <a:lnTo>
                      <a:pt x="610" y="819"/>
                    </a:lnTo>
                    <a:lnTo>
                      <a:pt x="559" y="767"/>
                    </a:lnTo>
                    <a:lnTo>
                      <a:pt x="827" y="667"/>
                    </a:lnTo>
                    <a:lnTo>
                      <a:pt x="838" y="603"/>
                    </a:lnTo>
                    <a:lnTo>
                      <a:pt x="950" y="529"/>
                    </a:lnTo>
                    <a:lnTo>
                      <a:pt x="972" y="468"/>
                    </a:lnTo>
                    <a:lnTo>
                      <a:pt x="931" y="417"/>
                    </a:lnTo>
                    <a:lnTo>
                      <a:pt x="1000" y="391"/>
                    </a:lnTo>
                    <a:lnTo>
                      <a:pt x="1061" y="417"/>
                    </a:lnTo>
                    <a:lnTo>
                      <a:pt x="1274" y="343"/>
                    </a:lnTo>
                    <a:lnTo>
                      <a:pt x="1174" y="262"/>
                    </a:lnTo>
                    <a:lnTo>
                      <a:pt x="1227" y="207"/>
                    </a:lnTo>
                    <a:lnTo>
                      <a:pt x="1157" y="142"/>
                    </a:lnTo>
                    <a:lnTo>
                      <a:pt x="1166" y="75"/>
                    </a:lnTo>
                    <a:lnTo>
                      <a:pt x="1165" y="75"/>
                    </a:lnTo>
                    <a:lnTo>
                      <a:pt x="1023" y="93"/>
                    </a:lnTo>
                    <a:lnTo>
                      <a:pt x="851" y="219"/>
                    </a:lnTo>
                    <a:lnTo>
                      <a:pt x="790" y="168"/>
                    </a:lnTo>
                    <a:lnTo>
                      <a:pt x="590" y="224"/>
                    </a:lnTo>
                    <a:lnTo>
                      <a:pt x="578" y="133"/>
                    </a:lnTo>
                    <a:lnTo>
                      <a:pt x="523" y="16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4" name="Freeform 98">
                <a:extLst>
                  <a:ext uri="{FF2B5EF4-FFF2-40B4-BE49-F238E27FC236}">
                    <a16:creationId xmlns:a16="http://schemas.microsoft.com/office/drawing/2014/main" id="{C76E401A-97D8-46BB-BA97-7670C7316C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5" y="3248"/>
                <a:ext cx="472" cy="383"/>
              </a:xfrm>
              <a:custGeom>
                <a:avLst/>
                <a:gdLst>
                  <a:gd name="T0" fmla="*/ 145 w 1415"/>
                  <a:gd name="T1" fmla="*/ 189 h 1149"/>
                  <a:gd name="T2" fmla="*/ 123 w 1415"/>
                  <a:gd name="T3" fmla="*/ 250 h 1149"/>
                  <a:gd name="T4" fmla="*/ 11 w 1415"/>
                  <a:gd name="T5" fmla="*/ 324 h 1149"/>
                  <a:gd name="T6" fmla="*/ 0 w 1415"/>
                  <a:gd name="T7" fmla="*/ 388 h 1149"/>
                  <a:gd name="T8" fmla="*/ 33 w 1415"/>
                  <a:gd name="T9" fmla="*/ 533 h 1149"/>
                  <a:gd name="T10" fmla="*/ 93 w 1415"/>
                  <a:gd name="T11" fmla="*/ 561 h 1149"/>
                  <a:gd name="T12" fmla="*/ 96 w 1415"/>
                  <a:gd name="T13" fmla="*/ 626 h 1149"/>
                  <a:gd name="T14" fmla="*/ 150 w 1415"/>
                  <a:gd name="T15" fmla="*/ 673 h 1149"/>
                  <a:gd name="T16" fmla="*/ 133 w 1415"/>
                  <a:gd name="T17" fmla="*/ 797 h 1149"/>
                  <a:gd name="T18" fmla="*/ 462 w 1415"/>
                  <a:gd name="T19" fmla="*/ 1011 h 1149"/>
                  <a:gd name="T20" fmla="*/ 485 w 1415"/>
                  <a:gd name="T21" fmla="*/ 1076 h 1149"/>
                  <a:gd name="T22" fmla="*/ 526 w 1415"/>
                  <a:gd name="T23" fmla="*/ 1129 h 1149"/>
                  <a:gd name="T24" fmla="*/ 671 w 1415"/>
                  <a:gd name="T25" fmla="*/ 1149 h 1149"/>
                  <a:gd name="T26" fmla="*/ 696 w 1415"/>
                  <a:gd name="T27" fmla="*/ 1073 h 1149"/>
                  <a:gd name="T28" fmla="*/ 762 w 1415"/>
                  <a:gd name="T29" fmla="*/ 1062 h 1149"/>
                  <a:gd name="T30" fmla="*/ 1038 w 1415"/>
                  <a:gd name="T31" fmla="*/ 1094 h 1149"/>
                  <a:gd name="T32" fmla="*/ 1115 w 1415"/>
                  <a:gd name="T33" fmla="*/ 1047 h 1149"/>
                  <a:gd name="T34" fmla="*/ 1134 w 1415"/>
                  <a:gd name="T35" fmla="*/ 978 h 1149"/>
                  <a:gd name="T36" fmla="*/ 1118 w 1415"/>
                  <a:gd name="T37" fmla="*/ 757 h 1149"/>
                  <a:gd name="T38" fmla="*/ 1259 w 1415"/>
                  <a:gd name="T39" fmla="*/ 806 h 1149"/>
                  <a:gd name="T40" fmla="*/ 1337 w 1415"/>
                  <a:gd name="T41" fmla="*/ 755 h 1149"/>
                  <a:gd name="T42" fmla="*/ 1415 w 1415"/>
                  <a:gd name="T43" fmla="*/ 706 h 1149"/>
                  <a:gd name="T44" fmla="*/ 1385 w 1415"/>
                  <a:gd name="T45" fmla="*/ 642 h 1149"/>
                  <a:gd name="T46" fmla="*/ 1130 w 1415"/>
                  <a:gd name="T47" fmla="*/ 612 h 1149"/>
                  <a:gd name="T48" fmla="*/ 1032 w 1415"/>
                  <a:gd name="T49" fmla="*/ 496 h 1149"/>
                  <a:gd name="T50" fmla="*/ 934 w 1415"/>
                  <a:gd name="T51" fmla="*/ 231 h 1149"/>
                  <a:gd name="T52" fmla="*/ 823 w 1415"/>
                  <a:gd name="T53" fmla="*/ 133 h 1149"/>
                  <a:gd name="T54" fmla="*/ 587 w 1415"/>
                  <a:gd name="T55" fmla="*/ 0 h 1149"/>
                  <a:gd name="T56" fmla="*/ 447 w 1415"/>
                  <a:gd name="T57" fmla="*/ 64 h 1149"/>
                  <a:gd name="T58" fmla="*/ 234 w 1415"/>
                  <a:gd name="T59" fmla="*/ 138 h 1149"/>
                  <a:gd name="T60" fmla="*/ 173 w 1415"/>
                  <a:gd name="T61" fmla="*/ 112 h 1149"/>
                  <a:gd name="T62" fmla="*/ 104 w 1415"/>
                  <a:gd name="T63" fmla="*/ 138 h 1149"/>
                  <a:gd name="T64" fmla="*/ 145 w 1415"/>
                  <a:gd name="T65" fmla="*/ 189 h 1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415" h="1149">
                    <a:moveTo>
                      <a:pt x="145" y="189"/>
                    </a:moveTo>
                    <a:lnTo>
                      <a:pt x="123" y="250"/>
                    </a:lnTo>
                    <a:lnTo>
                      <a:pt x="11" y="324"/>
                    </a:lnTo>
                    <a:lnTo>
                      <a:pt x="0" y="388"/>
                    </a:lnTo>
                    <a:lnTo>
                      <a:pt x="33" y="533"/>
                    </a:lnTo>
                    <a:lnTo>
                      <a:pt x="93" y="561"/>
                    </a:lnTo>
                    <a:lnTo>
                      <a:pt x="96" y="626"/>
                    </a:lnTo>
                    <a:lnTo>
                      <a:pt x="150" y="673"/>
                    </a:lnTo>
                    <a:lnTo>
                      <a:pt x="133" y="797"/>
                    </a:lnTo>
                    <a:lnTo>
                      <a:pt x="462" y="1011"/>
                    </a:lnTo>
                    <a:lnTo>
                      <a:pt x="485" y="1076"/>
                    </a:lnTo>
                    <a:lnTo>
                      <a:pt x="526" y="1129"/>
                    </a:lnTo>
                    <a:lnTo>
                      <a:pt x="671" y="1149"/>
                    </a:lnTo>
                    <a:lnTo>
                      <a:pt x="696" y="1073"/>
                    </a:lnTo>
                    <a:lnTo>
                      <a:pt x="762" y="1062"/>
                    </a:lnTo>
                    <a:lnTo>
                      <a:pt x="1038" y="1094"/>
                    </a:lnTo>
                    <a:lnTo>
                      <a:pt x="1115" y="1047"/>
                    </a:lnTo>
                    <a:lnTo>
                      <a:pt x="1134" y="978"/>
                    </a:lnTo>
                    <a:lnTo>
                      <a:pt x="1118" y="757"/>
                    </a:lnTo>
                    <a:lnTo>
                      <a:pt x="1259" y="806"/>
                    </a:lnTo>
                    <a:lnTo>
                      <a:pt x="1337" y="755"/>
                    </a:lnTo>
                    <a:lnTo>
                      <a:pt x="1415" y="706"/>
                    </a:lnTo>
                    <a:lnTo>
                      <a:pt x="1385" y="642"/>
                    </a:lnTo>
                    <a:lnTo>
                      <a:pt x="1130" y="612"/>
                    </a:lnTo>
                    <a:lnTo>
                      <a:pt x="1032" y="496"/>
                    </a:lnTo>
                    <a:lnTo>
                      <a:pt x="934" y="231"/>
                    </a:lnTo>
                    <a:lnTo>
                      <a:pt x="823" y="133"/>
                    </a:lnTo>
                    <a:lnTo>
                      <a:pt x="587" y="0"/>
                    </a:lnTo>
                    <a:lnTo>
                      <a:pt x="447" y="64"/>
                    </a:lnTo>
                    <a:lnTo>
                      <a:pt x="234" y="138"/>
                    </a:lnTo>
                    <a:lnTo>
                      <a:pt x="173" y="112"/>
                    </a:lnTo>
                    <a:lnTo>
                      <a:pt x="104" y="138"/>
                    </a:lnTo>
                    <a:lnTo>
                      <a:pt x="145" y="189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5" name="Freeform 99">
                <a:extLst>
                  <a:ext uri="{FF2B5EF4-FFF2-40B4-BE49-F238E27FC236}">
                    <a16:creationId xmlns:a16="http://schemas.microsoft.com/office/drawing/2014/main" id="{9E576CED-2076-4200-A932-D81E189506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3304"/>
                <a:ext cx="494" cy="355"/>
              </a:xfrm>
              <a:custGeom>
                <a:avLst/>
                <a:gdLst>
                  <a:gd name="T0" fmla="*/ 1002 w 1483"/>
                  <a:gd name="T1" fmla="*/ 31 h 1066"/>
                  <a:gd name="T2" fmla="*/ 804 w 1483"/>
                  <a:gd name="T3" fmla="*/ 8 h 1066"/>
                  <a:gd name="T4" fmla="*/ 689 w 1483"/>
                  <a:gd name="T5" fmla="*/ 73 h 1066"/>
                  <a:gd name="T6" fmla="*/ 497 w 1483"/>
                  <a:gd name="T7" fmla="*/ 57 h 1066"/>
                  <a:gd name="T8" fmla="*/ 466 w 1483"/>
                  <a:gd name="T9" fmla="*/ 114 h 1066"/>
                  <a:gd name="T10" fmla="*/ 380 w 1483"/>
                  <a:gd name="T11" fmla="*/ 99 h 1066"/>
                  <a:gd name="T12" fmla="*/ 380 w 1483"/>
                  <a:gd name="T13" fmla="*/ 101 h 1066"/>
                  <a:gd name="T14" fmla="*/ 373 w 1483"/>
                  <a:gd name="T15" fmla="*/ 167 h 1066"/>
                  <a:gd name="T16" fmla="*/ 316 w 1483"/>
                  <a:gd name="T17" fmla="*/ 197 h 1066"/>
                  <a:gd name="T18" fmla="*/ 300 w 1483"/>
                  <a:gd name="T19" fmla="*/ 128 h 1066"/>
                  <a:gd name="T20" fmla="*/ 86 w 1483"/>
                  <a:gd name="T21" fmla="*/ 191 h 1066"/>
                  <a:gd name="T22" fmla="*/ 97 w 1483"/>
                  <a:gd name="T23" fmla="*/ 337 h 1066"/>
                  <a:gd name="T24" fmla="*/ 0 w 1483"/>
                  <a:gd name="T25" fmla="*/ 592 h 1066"/>
                  <a:gd name="T26" fmla="*/ 35 w 1483"/>
                  <a:gd name="T27" fmla="*/ 654 h 1066"/>
                  <a:gd name="T28" fmla="*/ 187 w 1483"/>
                  <a:gd name="T29" fmla="*/ 661 h 1066"/>
                  <a:gd name="T30" fmla="*/ 188 w 1483"/>
                  <a:gd name="T31" fmla="*/ 662 h 1066"/>
                  <a:gd name="T32" fmla="*/ 278 w 1483"/>
                  <a:gd name="T33" fmla="*/ 651 h 1066"/>
                  <a:gd name="T34" fmla="*/ 324 w 1483"/>
                  <a:gd name="T35" fmla="*/ 731 h 1066"/>
                  <a:gd name="T36" fmla="*/ 399 w 1483"/>
                  <a:gd name="T37" fmla="*/ 761 h 1066"/>
                  <a:gd name="T38" fmla="*/ 458 w 1483"/>
                  <a:gd name="T39" fmla="*/ 961 h 1066"/>
                  <a:gd name="T40" fmla="*/ 585 w 1483"/>
                  <a:gd name="T41" fmla="*/ 947 h 1066"/>
                  <a:gd name="T42" fmla="*/ 618 w 1483"/>
                  <a:gd name="T43" fmla="*/ 1015 h 1066"/>
                  <a:gd name="T44" fmla="*/ 902 w 1483"/>
                  <a:gd name="T45" fmla="*/ 1066 h 1066"/>
                  <a:gd name="T46" fmla="*/ 973 w 1483"/>
                  <a:gd name="T47" fmla="*/ 1041 h 1066"/>
                  <a:gd name="T48" fmla="*/ 1055 w 1483"/>
                  <a:gd name="T49" fmla="*/ 918 h 1066"/>
                  <a:gd name="T50" fmla="*/ 1316 w 1483"/>
                  <a:gd name="T51" fmla="*/ 975 h 1066"/>
                  <a:gd name="T52" fmla="*/ 1332 w 1483"/>
                  <a:gd name="T53" fmla="*/ 843 h 1066"/>
                  <a:gd name="T54" fmla="*/ 1483 w 1483"/>
                  <a:gd name="T55" fmla="*/ 703 h 1066"/>
                  <a:gd name="T56" fmla="*/ 1272 w 1483"/>
                  <a:gd name="T57" fmla="*/ 397 h 1066"/>
                  <a:gd name="T58" fmla="*/ 1226 w 1483"/>
                  <a:gd name="T59" fmla="*/ 240 h 1066"/>
                  <a:gd name="T60" fmla="*/ 1110 w 1483"/>
                  <a:gd name="T61" fmla="*/ 145 h 1066"/>
                  <a:gd name="T62" fmla="*/ 1186 w 1483"/>
                  <a:gd name="T63" fmla="*/ 39 h 1066"/>
                  <a:gd name="T64" fmla="*/ 1064 w 1483"/>
                  <a:gd name="T65" fmla="*/ 0 h 1066"/>
                  <a:gd name="T66" fmla="*/ 1002 w 1483"/>
                  <a:gd name="T67" fmla="*/ 31 h 10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83" h="1066">
                    <a:moveTo>
                      <a:pt x="1002" y="31"/>
                    </a:moveTo>
                    <a:lnTo>
                      <a:pt x="804" y="8"/>
                    </a:lnTo>
                    <a:lnTo>
                      <a:pt x="689" y="73"/>
                    </a:lnTo>
                    <a:lnTo>
                      <a:pt x="497" y="57"/>
                    </a:lnTo>
                    <a:lnTo>
                      <a:pt x="466" y="114"/>
                    </a:lnTo>
                    <a:lnTo>
                      <a:pt x="380" y="99"/>
                    </a:lnTo>
                    <a:lnTo>
                      <a:pt x="380" y="101"/>
                    </a:lnTo>
                    <a:lnTo>
                      <a:pt x="373" y="167"/>
                    </a:lnTo>
                    <a:lnTo>
                      <a:pt x="316" y="197"/>
                    </a:lnTo>
                    <a:lnTo>
                      <a:pt x="300" y="128"/>
                    </a:lnTo>
                    <a:lnTo>
                      <a:pt x="86" y="191"/>
                    </a:lnTo>
                    <a:lnTo>
                      <a:pt x="97" y="337"/>
                    </a:lnTo>
                    <a:lnTo>
                      <a:pt x="0" y="592"/>
                    </a:lnTo>
                    <a:lnTo>
                      <a:pt x="35" y="654"/>
                    </a:lnTo>
                    <a:lnTo>
                      <a:pt x="187" y="661"/>
                    </a:lnTo>
                    <a:lnTo>
                      <a:pt x="188" y="662"/>
                    </a:lnTo>
                    <a:lnTo>
                      <a:pt x="278" y="651"/>
                    </a:lnTo>
                    <a:lnTo>
                      <a:pt x="324" y="731"/>
                    </a:lnTo>
                    <a:lnTo>
                      <a:pt x="399" y="761"/>
                    </a:lnTo>
                    <a:lnTo>
                      <a:pt x="458" y="961"/>
                    </a:lnTo>
                    <a:lnTo>
                      <a:pt x="585" y="947"/>
                    </a:lnTo>
                    <a:lnTo>
                      <a:pt x="618" y="1015"/>
                    </a:lnTo>
                    <a:lnTo>
                      <a:pt x="902" y="1066"/>
                    </a:lnTo>
                    <a:lnTo>
                      <a:pt x="973" y="1041"/>
                    </a:lnTo>
                    <a:lnTo>
                      <a:pt x="1055" y="918"/>
                    </a:lnTo>
                    <a:lnTo>
                      <a:pt x="1316" y="975"/>
                    </a:lnTo>
                    <a:lnTo>
                      <a:pt x="1332" y="843"/>
                    </a:lnTo>
                    <a:lnTo>
                      <a:pt x="1483" y="703"/>
                    </a:lnTo>
                    <a:lnTo>
                      <a:pt x="1272" y="397"/>
                    </a:lnTo>
                    <a:lnTo>
                      <a:pt x="1226" y="240"/>
                    </a:lnTo>
                    <a:lnTo>
                      <a:pt x="1110" y="145"/>
                    </a:lnTo>
                    <a:lnTo>
                      <a:pt x="1186" y="39"/>
                    </a:lnTo>
                    <a:lnTo>
                      <a:pt x="1064" y="0"/>
                    </a:lnTo>
                    <a:lnTo>
                      <a:pt x="1002" y="31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6" name="Freeform 100">
                <a:extLst>
                  <a:ext uri="{FF2B5EF4-FFF2-40B4-BE49-F238E27FC236}">
                    <a16:creationId xmlns:a16="http://schemas.microsoft.com/office/drawing/2014/main" id="{C3DF221A-9C82-4F00-9E40-FBA3B97AE1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3377"/>
                <a:ext cx="547" cy="571"/>
              </a:xfrm>
              <a:custGeom>
                <a:avLst/>
                <a:gdLst>
                  <a:gd name="T0" fmla="*/ 168 w 1642"/>
                  <a:gd name="T1" fmla="*/ 846 h 1713"/>
                  <a:gd name="T2" fmla="*/ 6 w 1642"/>
                  <a:gd name="T3" fmla="*/ 1102 h 1713"/>
                  <a:gd name="T4" fmla="*/ 111 w 1642"/>
                  <a:gd name="T5" fmla="*/ 1194 h 1713"/>
                  <a:gd name="T6" fmla="*/ 98 w 1642"/>
                  <a:gd name="T7" fmla="*/ 1274 h 1713"/>
                  <a:gd name="T8" fmla="*/ 168 w 1642"/>
                  <a:gd name="T9" fmla="*/ 1269 h 1713"/>
                  <a:gd name="T10" fmla="*/ 188 w 1642"/>
                  <a:gd name="T11" fmla="*/ 1330 h 1713"/>
                  <a:gd name="T12" fmla="*/ 127 w 1642"/>
                  <a:gd name="T13" fmla="*/ 1451 h 1713"/>
                  <a:gd name="T14" fmla="*/ 0 w 1642"/>
                  <a:gd name="T15" fmla="*/ 1526 h 1713"/>
                  <a:gd name="T16" fmla="*/ 15 w 1642"/>
                  <a:gd name="T17" fmla="*/ 1704 h 1713"/>
                  <a:gd name="T18" fmla="*/ 160 w 1642"/>
                  <a:gd name="T19" fmla="*/ 1713 h 1713"/>
                  <a:gd name="T20" fmla="*/ 212 w 1642"/>
                  <a:gd name="T21" fmla="*/ 1663 h 1713"/>
                  <a:gd name="T22" fmla="*/ 204 w 1642"/>
                  <a:gd name="T23" fmla="*/ 1512 h 1713"/>
                  <a:gd name="T24" fmla="*/ 260 w 1642"/>
                  <a:gd name="T25" fmla="*/ 1482 h 1713"/>
                  <a:gd name="T26" fmla="*/ 416 w 1642"/>
                  <a:gd name="T27" fmla="*/ 1535 h 1713"/>
                  <a:gd name="T28" fmla="*/ 393 w 1642"/>
                  <a:gd name="T29" fmla="*/ 1468 h 1713"/>
                  <a:gd name="T30" fmla="*/ 481 w 1642"/>
                  <a:gd name="T31" fmla="*/ 1348 h 1713"/>
                  <a:gd name="T32" fmla="*/ 546 w 1642"/>
                  <a:gd name="T33" fmla="*/ 1325 h 1713"/>
                  <a:gd name="T34" fmla="*/ 546 w 1642"/>
                  <a:gd name="T35" fmla="*/ 1189 h 1713"/>
                  <a:gd name="T36" fmla="*/ 636 w 1642"/>
                  <a:gd name="T37" fmla="*/ 1099 h 1713"/>
                  <a:gd name="T38" fmla="*/ 699 w 1642"/>
                  <a:gd name="T39" fmla="*/ 1074 h 1713"/>
                  <a:gd name="T40" fmla="*/ 842 w 1642"/>
                  <a:gd name="T41" fmla="*/ 1168 h 1713"/>
                  <a:gd name="T42" fmla="*/ 834 w 1642"/>
                  <a:gd name="T43" fmla="*/ 1038 h 1713"/>
                  <a:gd name="T44" fmla="*/ 957 w 1642"/>
                  <a:gd name="T45" fmla="*/ 1001 h 1713"/>
                  <a:gd name="T46" fmla="*/ 888 w 1642"/>
                  <a:gd name="T47" fmla="*/ 892 h 1713"/>
                  <a:gd name="T48" fmla="*/ 953 w 1642"/>
                  <a:gd name="T49" fmla="*/ 866 h 1713"/>
                  <a:gd name="T50" fmla="*/ 1031 w 1642"/>
                  <a:gd name="T51" fmla="*/ 993 h 1713"/>
                  <a:gd name="T52" fmla="*/ 1095 w 1642"/>
                  <a:gd name="T53" fmla="*/ 982 h 1713"/>
                  <a:gd name="T54" fmla="*/ 1110 w 1642"/>
                  <a:gd name="T55" fmla="*/ 917 h 1713"/>
                  <a:gd name="T56" fmla="*/ 1241 w 1642"/>
                  <a:gd name="T57" fmla="*/ 967 h 1713"/>
                  <a:gd name="T58" fmla="*/ 1286 w 1642"/>
                  <a:gd name="T59" fmla="*/ 915 h 1713"/>
                  <a:gd name="T60" fmla="*/ 1480 w 1642"/>
                  <a:gd name="T61" fmla="*/ 685 h 1713"/>
                  <a:gd name="T62" fmla="*/ 1511 w 1642"/>
                  <a:gd name="T63" fmla="*/ 746 h 1713"/>
                  <a:gd name="T64" fmla="*/ 1632 w 1642"/>
                  <a:gd name="T65" fmla="*/ 706 h 1713"/>
                  <a:gd name="T66" fmla="*/ 1642 w 1642"/>
                  <a:gd name="T67" fmla="*/ 688 h 1713"/>
                  <a:gd name="T68" fmla="*/ 1619 w 1642"/>
                  <a:gd name="T69" fmla="*/ 623 h 1713"/>
                  <a:gd name="T70" fmla="*/ 1290 w 1642"/>
                  <a:gd name="T71" fmla="*/ 409 h 1713"/>
                  <a:gd name="T72" fmla="*/ 1307 w 1642"/>
                  <a:gd name="T73" fmla="*/ 285 h 1713"/>
                  <a:gd name="T74" fmla="*/ 1253 w 1642"/>
                  <a:gd name="T75" fmla="*/ 238 h 1713"/>
                  <a:gd name="T76" fmla="*/ 1250 w 1642"/>
                  <a:gd name="T77" fmla="*/ 173 h 1713"/>
                  <a:gd name="T78" fmla="*/ 1190 w 1642"/>
                  <a:gd name="T79" fmla="*/ 145 h 1713"/>
                  <a:gd name="T80" fmla="*/ 1157 w 1642"/>
                  <a:gd name="T81" fmla="*/ 0 h 1713"/>
                  <a:gd name="T82" fmla="*/ 889 w 1642"/>
                  <a:gd name="T83" fmla="*/ 100 h 1713"/>
                  <a:gd name="T84" fmla="*/ 940 w 1642"/>
                  <a:gd name="T85" fmla="*/ 152 h 1713"/>
                  <a:gd name="T86" fmla="*/ 805 w 1642"/>
                  <a:gd name="T87" fmla="*/ 209 h 1713"/>
                  <a:gd name="T88" fmla="*/ 767 w 1642"/>
                  <a:gd name="T89" fmla="*/ 157 h 1713"/>
                  <a:gd name="T90" fmla="*/ 538 w 1642"/>
                  <a:gd name="T91" fmla="*/ 177 h 1713"/>
                  <a:gd name="T92" fmla="*/ 749 w 1642"/>
                  <a:gd name="T93" fmla="*/ 483 h 1713"/>
                  <a:gd name="T94" fmla="*/ 598 w 1642"/>
                  <a:gd name="T95" fmla="*/ 623 h 1713"/>
                  <a:gd name="T96" fmla="*/ 582 w 1642"/>
                  <a:gd name="T97" fmla="*/ 755 h 1713"/>
                  <a:gd name="T98" fmla="*/ 321 w 1642"/>
                  <a:gd name="T99" fmla="*/ 698 h 1713"/>
                  <a:gd name="T100" fmla="*/ 239 w 1642"/>
                  <a:gd name="T101" fmla="*/ 821 h 1713"/>
                  <a:gd name="T102" fmla="*/ 168 w 1642"/>
                  <a:gd name="T103" fmla="*/ 846 h 1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42" h="1713">
                    <a:moveTo>
                      <a:pt x="168" y="846"/>
                    </a:moveTo>
                    <a:lnTo>
                      <a:pt x="6" y="1102"/>
                    </a:lnTo>
                    <a:lnTo>
                      <a:pt x="111" y="1194"/>
                    </a:lnTo>
                    <a:lnTo>
                      <a:pt x="98" y="1274"/>
                    </a:lnTo>
                    <a:lnTo>
                      <a:pt x="168" y="1269"/>
                    </a:lnTo>
                    <a:lnTo>
                      <a:pt x="188" y="1330"/>
                    </a:lnTo>
                    <a:lnTo>
                      <a:pt x="127" y="1451"/>
                    </a:lnTo>
                    <a:lnTo>
                      <a:pt x="0" y="1526"/>
                    </a:lnTo>
                    <a:lnTo>
                      <a:pt x="15" y="1704"/>
                    </a:lnTo>
                    <a:lnTo>
                      <a:pt x="160" y="1713"/>
                    </a:lnTo>
                    <a:lnTo>
                      <a:pt x="212" y="1663"/>
                    </a:lnTo>
                    <a:lnTo>
                      <a:pt x="204" y="1512"/>
                    </a:lnTo>
                    <a:lnTo>
                      <a:pt x="260" y="1482"/>
                    </a:lnTo>
                    <a:lnTo>
                      <a:pt x="416" y="1535"/>
                    </a:lnTo>
                    <a:lnTo>
                      <a:pt x="393" y="1468"/>
                    </a:lnTo>
                    <a:lnTo>
                      <a:pt x="481" y="1348"/>
                    </a:lnTo>
                    <a:lnTo>
                      <a:pt x="546" y="1325"/>
                    </a:lnTo>
                    <a:lnTo>
                      <a:pt x="546" y="1189"/>
                    </a:lnTo>
                    <a:lnTo>
                      <a:pt x="636" y="1099"/>
                    </a:lnTo>
                    <a:lnTo>
                      <a:pt x="699" y="1074"/>
                    </a:lnTo>
                    <a:lnTo>
                      <a:pt x="842" y="1168"/>
                    </a:lnTo>
                    <a:lnTo>
                      <a:pt x="834" y="1038"/>
                    </a:lnTo>
                    <a:lnTo>
                      <a:pt x="957" y="1001"/>
                    </a:lnTo>
                    <a:lnTo>
                      <a:pt x="888" y="892"/>
                    </a:lnTo>
                    <a:lnTo>
                      <a:pt x="953" y="866"/>
                    </a:lnTo>
                    <a:lnTo>
                      <a:pt x="1031" y="993"/>
                    </a:lnTo>
                    <a:lnTo>
                      <a:pt x="1095" y="982"/>
                    </a:lnTo>
                    <a:lnTo>
                      <a:pt x="1110" y="917"/>
                    </a:lnTo>
                    <a:lnTo>
                      <a:pt x="1241" y="967"/>
                    </a:lnTo>
                    <a:lnTo>
                      <a:pt x="1286" y="915"/>
                    </a:lnTo>
                    <a:lnTo>
                      <a:pt x="1480" y="685"/>
                    </a:lnTo>
                    <a:lnTo>
                      <a:pt x="1511" y="746"/>
                    </a:lnTo>
                    <a:lnTo>
                      <a:pt x="1632" y="706"/>
                    </a:lnTo>
                    <a:lnTo>
                      <a:pt x="1642" y="688"/>
                    </a:lnTo>
                    <a:lnTo>
                      <a:pt x="1619" y="623"/>
                    </a:lnTo>
                    <a:lnTo>
                      <a:pt x="1290" y="409"/>
                    </a:lnTo>
                    <a:lnTo>
                      <a:pt x="1307" y="285"/>
                    </a:lnTo>
                    <a:lnTo>
                      <a:pt x="1253" y="238"/>
                    </a:lnTo>
                    <a:lnTo>
                      <a:pt x="1250" y="173"/>
                    </a:lnTo>
                    <a:lnTo>
                      <a:pt x="1190" y="145"/>
                    </a:lnTo>
                    <a:lnTo>
                      <a:pt x="1157" y="0"/>
                    </a:lnTo>
                    <a:lnTo>
                      <a:pt x="889" y="100"/>
                    </a:lnTo>
                    <a:lnTo>
                      <a:pt x="940" y="152"/>
                    </a:lnTo>
                    <a:lnTo>
                      <a:pt x="805" y="209"/>
                    </a:lnTo>
                    <a:lnTo>
                      <a:pt x="767" y="157"/>
                    </a:lnTo>
                    <a:lnTo>
                      <a:pt x="538" y="177"/>
                    </a:lnTo>
                    <a:lnTo>
                      <a:pt x="749" y="483"/>
                    </a:lnTo>
                    <a:lnTo>
                      <a:pt x="598" y="623"/>
                    </a:lnTo>
                    <a:lnTo>
                      <a:pt x="582" y="755"/>
                    </a:lnTo>
                    <a:lnTo>
                      <a:pt x="321" y="698"/>
                    </a:lnTo>
                    <a:lnTo>
                      <a:pt x="239" y="821"/>
                    </a:lnTo>
                    <a:lnTo>
                      <a:pt x="168" y="846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7" name="Freeform 101">
                <a:extLst>
                  <a:ext uri="{FF2B5EF4-FFF2-40B4-BE49-F238E27FC236}">
                    <a16:creationId xmlns:a16="http://schemas.microsoft.com/office/drawing/2014/main" id="{0B9FF6FE-91F9-47F2-8F49-B354124743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3521"/>
                <a:ext cx="331" cy="425"/>
              </a:xfrm>
              <a:custGeom>
                <a:avLst/>
                <a:gdLst>
                  <a:gd name="T0" fmla="*/ 691 w 995"/>
                  <a:gd name="T1" fmla="*/ 364 h 1277"/>
                  <a:gd name="T2" fmla="*/ 658 w 995"/>
                  <a:gd name="T3" fmla="*/ 296 h 1277"/>
                  <a:gd name="T4" fmla="*/ 531 w 995"/>
                  <a:gd name="T5" fmla="*/ 310 h 1277"/>
                  <a:gd name="T6" fmla="*/ 472 w 995"/>
                  <a:gd name="T7" fmla="*/ 110 h 1277"/>
                  <a:gd name="T8" fmla="*/ 397 w 995"/>
                  <a:gd name="T9" fmla="*/ 80 h 1277"/>
                  <a:gd name="T10" fmla="*/ 351 w 995"/>
                  <a:gd name="T11" fmla="*/ 0 h 1277"/>
                  <a:gd name="T12" fmla="*/ 261 w 995"/>
                  <a:gd name="T13" fmla="*/ 11 h 1277"/>
                  <a:gd name="T14" fmla="*/ 317 w 995"/>
                  <a:gd name="T15" fmla="*/ 144 h 1277"/>
                  <a:gd name="T16" fmla="*/ 284 w 995"/>
                  <a:gd name="T17" fmla="*/ 207 h 1277"/>
                  <a:gd name="T18" fmla="*/ 350 w 995"/>
                  <a:gd name="T19" fmla="*/ 207 h 1277"/>
                  <a:gd name="T20" fmla="*/ 361 w 995"/>
                  <a:gd name="T21" fmla="*/ 374 h 1277"/>
                  <a:gd name="T22" fmla="*/ 300 w 995"/>
                  <a:gd name="T23" fmla="*/ 406 h 1277"/>
                  <a:gd name="T24" fmla="*/ 319 w 995"/>
                  <a:gd name="T25" fmla="*/ 477 h 1277"/>
                  <a:gd name="T26" fmla="*/ 134 w 995"/>
                  <a:gd name="T27" fmla="*/ 690 h 1277"/>
                  <a:gd name="T28" fmla="*/ 143 w 995"/>
                  <a:gd name="T29" fmla="*/ 757 h 1277"/>
                  <a:gd name="T30" fmla="*/ 66 w 995"/>
                  <a:gd name="T31" fmla="*/ 776 h 1277"/>
                  <a:gd name="T32" fmla="*/ 29 w 995"/>
                  <a:gd name="T33" fmla="*/ 840 h 1277"/>
                  <a:gd name="T34" fmla="*/ 0 w 995"/>
                  <a:gd name="T35" fmla="*/ 1040 h 1277"/>
                  <a:gd name="T36" fmla="*/ 258 w 995"/>
                  <a:gd name="T37" fmla="*/ 1267 h 1277"/>
                  <a:gd name="T38" fmla="*/ 538 w 995"/>
                  <a:gd name="T39" fmla="*/ 1228 h 1277"/>
                  <a:gd name="T40" fmla="*/ 596 w 995"/>
                  <a:gd name="T41" fmla="*/ 1277 h 1277"/>
                  <a:gd name="T42" fmla="*/ 822 w 995"/>
                  <a:gd name="T43" fmla="*/ 1273 h 1277"/>
                  <a:gd name="T44" fmla="*/ 807 w 995"/>
                  <a:gd name="T45" fmla="*/ 1095 h 1277"/>
                  <a:gd name="T46" fmla="*/ 934 w 995"/>
                  <a:gd name="T47" fmla="*/ 1020 h 1277"/>
                  <a:gd name="T48" fmla="*/ 995 w 995"/>
                  <a:gd name="T49" fmla="*/ 899 h 1277"/>
                  <a:gd name="T50" fmla="*/ 975 w 995"/>
                  <a:gd name="T51" fmla="*/ 838 h 1277"/>
                  <a:gd name="T52" fmla="*/ 905 w 995"/>
                  <a:gd name="T53" fmla="*/ 843 h 1277"/>
                  <a:gd name="T54" fmla="*/ 918 w 995"/>
                  <a:gd name="T55" fmla="*/ 763 h 1277"/>
                  <a:gd name="T56" fmla="*/ 813 w 995"/>
                  <a:gd name="T57" fmla="*/ 671 h 1277"/>
                  <a:gd name="T58" fmla="*/ 975 w 995"/>
                  <a:gd name="T59" fmla="*/ 415 h 1277"/>
                  <a:gd name="T60" fmla="*/ 691 w 995"/>
                  <a:gd name="T61" fmla="*/ 364 h 1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95" h="1277">
                    <a:moveTo>
                      <a:pt x="691" y="364"/>
                    </a:moveTo>
                    <a:lnTo>
                      <a:pt x="658" y="296"/>
                    </a:lnTo>
                    <a:lnTo>
                      <a:pt x="531" y="310"/>
                    </a:lnTo>
                    <a:lnTo>
                      <a:pt x="472" y="110"/>
                    </a:lnTo>
                    <a:lnTo>
                      <a:pt x="397" y="80"/>
                    </a:lnTo>
                    <a:lnTo>
                      <a:pt x="351" y="0"/>
                    </a:lnTo>
                    <a:lnTo>
                      <a:pt x="261" y="11"/>
                    </a:lnTo>
                    <a:lnTo>
                      <a:pt x="317" y="144"/>
                    </a:lnTo>
                    <a:lnTo>
                      <a:pt x="284" y="207"/>
                    </a:lnTo>
                    <a:lnTo>
                      <a:pt x="350" y="207"/>
                    </a:lnTo>
                    <a:lnTo>
                      <a:pt x="361" y="374"/>
                    </a:lnTo>
                    <a:lnTo>
                      <a:pt x="300" y="406"/>
                    </a:lnTo>
                    <a:lnTo>
                      <a:pt x="319" y="477"/>
                    </a:lnTo>
                    <a:lnTo>
                      <a:pt x="134" y="690"/>
                    </a:lnTo>
                    <a:lnTo>
                      <a:pt x="143" y="757"/>
                    </a:lnTo>
                    <a:lnTo>
                      <a:pt x="66" y="776"/>
                    </a:lnTo>
                    <a:lnTo>
                      <a:pt x="29" y="840"/>
                    </a:lnTo>
                    <a:lnTo>
                      <a:pt x="0" y="1040"/>
                    </a:lnTo>
                    <a:lnTo>
                      <a:pt x="258" y="1267"/>
                    </a:lnTo>
                    <a:lnTo>
                      <a:pt x="538" y="1228"/>
                    </a:lnTo>
                    <a:lnTo>
                      <a:pt x="596" y="1277"/>
                    </a:lnTo>
                    <a:lnTo>
                      <a:pt x="822" y="1273"/>
                    </a:lnTo>
                    <a:lnTo>
                      <a:pt x="807" y="1095"/>
                    </a:lnTo>
                    <a:lnTo>
                      <a:pt x="934" y="1020"/>
                    </a:lnTo>
                    <a:lnTo>
                      <a:pt x="995" y="899"/>
                    </a:lnTo>
                    <a:lnTo>
                      <a:pt x="975" y="838"/>
                    </a:lnTo>
                    <a:lnTo>
                      <a:pt x="905" y="843"/>
                    </a:lnTo>
                    <a:lnTo>
                      <a:pt x="918" y="763"/>
                    </a:lnTo>
                    <a:lnTo>
                      <a:pt x="813" y="671"/>
                    </a:lnTo>
                    <a:lnTo>
                      <a:pt x="975" y="415"/>
                    </a:lnTo>
                    <a:lnTo>
                      <a:pt x="691" y="364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8" name="Freeform 102">
                <a:extLst>
                  <a:ext uri="{FF2B5EF4-FFF2-40B4-BE49-F238E27FC236}">
                    <a16:creationId xmlns:a16="http://schemas.microsoft.com/office/drawing/2014/main" id="{22A76CA0-22CF-4657-8B4A-63CB183317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1" y="3666"/>
                <a:ext cx="462" cy="346"/>
              </a:xfrm>
              <a:custGeom>
                <a:avLst/>
                <a:gdLst>
                  <a:gd name="T0" fmla="*/ 564 w 1386"/>
                  <a:gd name="T1" fmla="*/ 135 h 1040"/>
                  <a:gd name="T2" fmla="*/ 441 w 1386"/>
                  <a:gd name="T3" fmla="*/ 172 h 1040"/>
                  <a:gd name="T4" fmla="*/ 449 w 1386"/>
                  <a:gd name="T5" fmla="*/ 302 h 1040"/>
                  <a:gd name="T6" fmla="*/ 306 w 1386"/>
                  <a:gd name="T7" fmla="*/ 208 h 1040"/>
                  <a:gd name="T8" fmla="*/ 243 w 1386"/>
                  <a:gd name="T9" fmla="*/ 233 h 1040"/>
                  <a:gd name="T10" fmla="*/ 153 w 1386"/>
                  <a:gd name="T11" fmla="*/ 323 h 1040"/>
                  <a:gd name="T12" fmla="*/ 153 w 1386"/>
                  <a:gd name="T13" fmla="*/ 459 h 1040"/>
                  <a:gd name="T14" fmla="*/ 88 w 1386"/>
                  <a:gd name="T15" fmla="*/ 482 h 1040"/>
                  <a:gd name="T16" fmla="*/ 0 w 1386"/>
                  <a:gd name="T17" fmla="*/ 602 h 1040"/>
                  <a:gd name="T18" fmla="*/ 23 w 1386"/>
                  <a:gd name="T19" fmla="*/ 669 h 1040"/>
                  <a:gd name="T20" fmla="*/ 251 w 1386"/>
                  <a:gd name="T21" fmla="*/ 729 h 1040"/>
                  <a:gd name="T22" fmla="*/ 361 w 1386"/>
                  <a:gd name="T23" fmla="*/ 829 h 1040"/>
                  <a:gd name="T24" fmla="*/ 509 w 1386"/>
                  <a:gd name="T25" fmla="*/ 819 h 1040"/>
                  <a:gd name="T26" fmla="*/ 640 w 1386"/>
                  <a:gd name="T27" fmla="*/ 992 h 1040"/>
                  <a:gd name="T28" fmla="*/ 664 w 1386"/>
                  <a:gd name="T29" fmla="*/ 925 h 1040"/>
                  <a:gd name="T30" fmla="*/ 740 w 1386"/>
                  <a:gd name="T31" fmla="*/ 922 h 1040"/>
                  <a:gd name="T32" fmla="*/ 983 w 1386"/>
                  <a:gd name="T33" fmla="*/ 1038 h 1040"/>
                  <a:gd name="T34" fmla="*/ 983 w 1386"/>
                  <a:gd name="T35" fmla="*/ 1040 h 1040"/>
                  <a:gd name="T36" fmla="*/ 1186 w 1386"/>
                  <a:gd name="T37" fmla="*/ 978 h 1040"/>
                  <a:gd name="T38" fmla="*/ 1216 w 1386"/>
                  <a:gd name="T39" fmla="*/ 918 h 1040"/>
                  <a:gd name="T40" fmla="*/ 1386 w 1386"/>
                  <a:gd name="T41" fmla="*/ 915 h 1040"/>
                  <a:gd name="T42" fmla="*/ 1274 w 1386"/>
                  <a:gd name="T43" fmla="*/ 785 h 1040"/>
                  <a:gd name="T44" fmla="*/ 1200 w 1386"/>
                  <a:gd name="T45" fmla="*/ 814 h 1040"/>
                  <a:gd name="T46" fmla="*/ 1121 w 1386"/>
                  <a:gd name="T47" fmla="*/ 779 h 1040"/>
                  <a:gd name="T48" fmla="*/ 1102 w 1386"/>
                  <a:gd name="T49" fmla="*/ 647 h 1040"/>
                  <a:gd name="T50" fmla="*/ 1177 w 1386"/>
                  <a:gd name="T51" fmla="*/ 633 h 1040"/>
                  <a:gd name="T52" fmla="*/ 1204 w 1386"/>
                  <a:gd name="T53" fmla="*/ 565 h 1040"/>
                  <a:gd name="T54" fmla="*/ 1148 w 1386"/>
                  <a:gd name="T55" fmla="*/ 507 h 1040"/>
                  <a:gd name="T56" fmla="*/ 1198 w 1386"/>
                  <a:gd name="T57" fmla="*/ 456 h 1040"/>
                  <a:gd name="T58" fmla="*/ 1194 w 1386"/>
                  <a:gd name="T59" fmla="*/ 384 h 1040"/>
                  <a:gd name="T60" fmla="*/ 1144 w 1386"/>
                  <a:gd name="T61" fmla="*/ 264 h 1040"/>
                  <a:gd name="T62" fmla="*/ 944 w 1386"/>
                  <a:gd name="T63" fmla="*/ 175 h 1040"/>
                  <a:gd name="T64" fmla="*/ 893 w 1386"/>
                  <a:gd name="T65" fmla="*/ 49 h 1040"/>
                  <a:gd name="T66" fmla="*/ 848 w 1386"/>
                  <a:gd name="T67" fmla="*/ 101 h 1040"/>
                  <a:gd name="T68" fmla="*/ 717 w 1386"/>
                  <a:gd name="T69" fmla="*/ 51 h 1040"/>
                  <a:gd name="T70" fmla="*/ 702 w 1386"/>
                  <a:gd name="T71" fmla="*/ 116 h 1040"/>
                  <a:gd name="T72" fmla="*/ 638 w 1386"/>
                  <a:gd name="T73" fmla="*/ 127 h 1040"/>
                  <a:gd name="T74" fmla="*/ 560 w 1386"/>
                  <a:gd name="T75" fmla="*/ 0 h 1040"/>
                  <a:gd name="T76" fmla="*/ 495 w 1386"/>
                  <a:gd name="T77" fmla="*/ 26 h 1040"/>
                  <a:gd name="T78" fmla="*/ 564 w 1386"/>
                  <a:gd name="T79" fmla="*/ 135 h 10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386" h="1040">
                    <a:moveTo>
                      <a:pt x="564" y="135"/>
                    </a:moveTo>
                    <a:lnTo>
                      <a:pt x="441" y="172"/>
                    </a:lnTo>
                    <a:lnTo>
                      <a:pt x="449" y="302"/>
                    </a:lnTo>
                    <a:lnTo>
                      <a:pt x="306" y="208"/>
                    </a:lnTo>
                    <a:lnTo>
                      <a:pt x="243" y="233"/>
                    </a:lnTo>
                    <a:lnTo>
                      <a:pt x="153" y="323"/>
                    </a:lnTo>
                    <a:lnTo>
                      <a:pt x="153" y="459"/>
                    </a:lnTo>
                    <a:lnTo>
                      <a:pt x="88" y="482"/>
                    </a:lnTo>
                    <a:lnTo>
                      <a:pt x="0" y="602"/>
                    </a:lnTo>
                    <a:lnTo>
                      <a:pt x="23" y="669"/>
                    </a:lnTo>
                    <a:lnTo>
                      <a:pt x="251" y="729"/>
                    </a:lnTo>
                    <a:lnTo>
                      <a:pt x="361" y="829"/>
                    </a:lnTo>
                    <a:lnTo>
                      <a:pt x="509" y="819"/>
                    </a:lnTo>
                    <a:lnTo>
                      <a:pt x="640" y="992"/>
                    </a:lnTo>
                    <a:lnTo>
                      <a:pt x="664" y="925"/>
                    </a:lnTo>
                    <a:lnTo>
                      <a:pt x="740" y="922"/>
                    </a:lnTo>
                    <a:lnTo>
                      <a:pt x="983" y="1038"/>
                    </a:lnTo>
                    <a:lnTo>
                      <a:pt x="983" y="1040"/>
                    </a:lnTo>
                    <a:lnTo>
                      <a:pt x="1186" y="978"/>
                    </a:lnTo>
                    <a:lnTo>
                      <a:pt x="1216" y="918"/>
                    </a:lnTo>
                    <a:lnTo>
                      <a:pt x="1386" y="915"/>
                    </a:lnTo>
                    <a:lnTo>
                      <a:pt x="1274" y="785"/>
                    </a:lnTo>
                    <a:lnTo>
                      <a:pt x="1200" y="814"/>
                    </a:lnTo>
                    <a:lnTo>
                      <a:pt x="1121" y="779"/>
                    </a:lnTo>
                    <a:lnTo>
                      <a:pt x="1102" y="647"/>
                    </a:lnTo>
                    <a:lnTo>
                      <a:pt x="1177" y="633"/>
                    </a:lnTo>
                    <a:lnTo>
                      <a:pt x="1204" y="565"/>
                    </a:lnTo>
                    <a:lnTo>
                      <a:pt x="1148" y="507"/>
                    </a:lnTo>
                    <a:lnTo>
                      <a:pt x="1198" y="456"/>
                    </a:lnTo>
                    <a:lnTo>
                      <a:pt x="1194" y="384"/>
                    </a:lnTo>
                    <a:lnTo>
                      <a:pt x="1144" y="264"/>
                    </a:lnTo>
                    <a:lnTo>
                      <a:pt x="944" y="175"/>
                    </a:lnTo>
                    <a:lnTo>
                      <a:pt x="893" y="49"/>
                    </a:lnTo>
                    <a:lnTo>
                      <a:pt x="848" y="101"/>
                    </a:lnTo>
                    <a:lnTo>
                      <a:pt x="717" y="51"/>
                    </a:lnTo>
                    <a:lnTo>
                      <a:pt x="702" y="116"/>
                    </a:lnTo>
                    <a:lnTo>
                      <a:pt x="638" y="127"/>
                    </a:lnTo>
                    <a:lnTo>
                      <a:pt x="560" y="0"/>
                    </a:lnTo>
                    <a:lnTo>
                      <a:pt x="495" y="26"/>
                    </a:lnTo>
                    <a:lnTo>
                      <a:pt x="564" y="135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39" name="Freeform 103">
                <a:extLst>
                  <a:ext uri="{FF2B5EF4-FFF2-40B4-BE49-F238E27FC236}">
                    <a16:creationId xmlns:a16="http://schemas.microsoft.com/office/drawing/2014/main" id="{3CA8442B-2311-417B-A059-BBEDEE81E5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3602"/>
                <a:ext cx="536" cy="369"/>
              </a:xfrm>
              <a:custGeom>
                <a:avLst/>
                <a:gdLst>
                  <a:gd name="T0" fmla="*/ 194 w 1606"/>
                  <a:gd name="T1" fmla="*/ 11 h 1107"/>
                  <a:gd name="T2" fmla="*/ 0 w 1606"/>
                  <a:gd name="T3" fmla="*/ 241 h 1107"/>
                  <a:gd name="T4" fmla="*/ 51 w 1606"/>
                  <a:gd name="T5" fmla="*/ 367 h 1107"/>
                  <a:gd name="T6" fmla="*/ 251 w 1606"/>
                  <a:gd name="T7" fmla="*/ 456 h 1107"/>
                  <a:gd name="T8" fmla="*/ 301 w 1606"/>
                  <a:gd name="T9" fmla="*/ 576 h 1107"/>
                  <a:gd name="T10" fmla="*/ 305 w 1606"/>
                  <a:gd name="T11" fmla="*/ 648 h 1107"/>
                  <a:gd name="T12" fmla="*/ 255 w 1606"/>
                  <a:gd name="T13" fmla="*/ 699 h 1107"/>
                  <a:gd name="T14" fmla="*/ 311 w 1606"/>
                  <a:gd name="T15" fmla="*/ 757 h 1107"/>
                  <a:gd name="T16" fmla="*/ 284 w 1606"/>
                  <a:gd name="T17" fmla="*/ 825 h 1107"/>
                  <a:gd name="T18" fmla="*/ 209 w 1606"/>
                  <a:gd name="T19" fmla="*/ 839 h 1107"/>
                  <a:gd name="T20" fmla="*/ 228 w 1606"/>
                  <a:gd name="T21" fmla="*/ 971 h 1107"/>
                  <a:gd name="T22" fmla="*/ 307 w 1606"/>
                  <a:gd name="T23" fmla="*/ 1006 h 1107"/>
                  <a:gd name="T24" fmla="*/ 381 w 1606"/>
                  <a:gd name="T25" fmla="*/ 977 h 1107"/>
                  <a:gd name="T26" fmla="*/ 493 w 1606"/>
                  <a:gd name="T27" fmla="*/ 1107 h 1107"/>
                  <a:gd name="T28" fmla="*/ 690 w 1606"/>
                  <a:gd name="T29" fmla="*/ 1016 h 1107"/>
                  <a:gd name="T30" fmla="*/ 658 w 1606"/>
                  <a:gd name="T31" fmla="*/ 878 h 1107"/>
                  <a:gd name="T32" fmla="*/ 719 w 1606"/>
                  <a:gd name="T33" fmla="*/ 846 h 1107"/>
                  <a:gd name="T34" fmla="*/ 1032 w 1606"/>
                  <a:gd name="T35" fmla="*/ 869 h 1107"/>
                  <a:gd name="T36" fmla="*/ 1222 w 1606"/>
                  <a:gd name="T37" fmla="*/ 745 h 1107"/>
                  <a:gd name="T38" fmla="*/ 1404 w 1606"/>
                  <a:gd name="T39" fmla="*/ 855 h 1107"/>
                  <a:gd name="T40" fmla="*/ 1415 w 1606"/>
                  <a:gd name="T41" fmla="*/ 628 h 1107"/>
                  <a:gd name="T42" fmla="*/ 1545 w 1606"/>
                  <a:gd name="T43" fmla="*/ 383 h 1107"/>
                  <a:gd name="T44" fmla="*/ 1603 w 1606"/>
                  <a:gd name="T45" fmla="*/ 321 h 1107"/>
                  <a:gd name="T46" fmla="*/ 1606 w 1606"/>
                  <a:gd name="T47" fmla="*/ 320 h 1107"/>
                  <a:gd name="T48" fmla="*/ 1567 w 1606"/>
                  <a:gd name="T49" fmla="*/ 274 h 1107"/>
                  <a:gd name="T50" fmla="*/ 1248 w 1606"/>
                  <a:gd name="T51" fmla="*/ 168 h 1107"/>
                  <a:gd name="T52" fmla="*/ 1225 w 1606"/>
                  <a:gd name="T53" fmla="*/ 101 h 1107"/>
                  <a:gd name="T54" fmla="*/ 1138 w 1606"/>
                  <a:gd name="T55" fmla="*/ 222 h 1107"/>
                  <a:gd name="T56" fmla="*/ 1066 w 1606"/>
                  <a:gd name="T57" fmla="*/ 240 h 1107"/>
                  <a:gd name="T58" fmla="*/ 1035 w 1606"/>
                  <a:gd name="T59" fmla="*/ 173 h 1107"/>
                  <a:gd name="T60" fmla="*/ 977 w 1606"/>
                  <a:gd name="T61" fmla="*/ 211 h 1107"/>
                  <a:gd name="T62" fmla="*/ 896 w 1606"/>
                  <a:gd name="T63" fmla="*/ 96 h 1107"/>
                  <a:gd name="T64" fmla="*/ 909 w 1606"/>
                  <a:gd name="T65" fmla="*/ 32 h 1107"/>
                  <a:gd name="T66" fmla="*/ 633 w 1606"/>
                  <a:gd name="T67" fmla="*/ 0 h 1107"/>
                  <a:gd name="T68" fmla="*/ 567 w 1606"/>
                  <a:gd name="T69" fmla="*/ 11 h 1107"/>
                  <a:gd name="T70" fmla="*/ 542 w 1606"/>
                  <a:gd name="T71" fmla="*/ 87 h 1107"/>
                  <a:gd name="T72" fmla="*/ 397 w 1606"/>
                  <a:gd name="T73" fmla="*/ 67 h 1107"/>
                  <a:gd name="T74" fmla="*/ 356 w 1606"/>
                  <a:gd name="T75" fmla="*/ 14 h 1107"/>
                  <a:gd name="T76" fmla="*/ 346 w 1606"/>
                  <a:gd name="T77" fmla="*/ 32 h 1107"/>
                  <a:gd name="T78" fmla="*/ 225 w 1606"/>
                  <a:gd name="T79" fmla="*/ 72 h 1107"/>
                  <a:gd name="T80" fmla="*/ 194 w 1606"/>
                  <a:gd name="T81" fmla="*/ 11 h 1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606" h="1107">
                    <a:moveTo>
                      <a:pt x="194" y="11"/>
                    </a:moveTo>
                    <a:lnTo>
                      <a:pt x="0" y="241"/>
                    </a:lnTo>
                    <a:lnTo>
                      <a:pt x="51" y="367"/>
                    </a:lnTo>
                    <a:lnTo>
                      <a:pt x="251" y="456"/>
                    </a:lnTo>
                    <a:lnTo>
                      <a:pt x="301" y="576"/>
                    </a:lnTo>
                    <a:lnTo>
                      <a:pt x="305" y="648"/>
                    </a:lnTo>
                    <a:lnTo>
                      <a:pt x="255" y="699"/>
                    </a:lnTo>
                    <a:lnTo>
                      <a:pt x="311" y="757"/>
                    </a:lnTo>
                    <a:lnTo>
                      <a:pt x="284" y="825"/>
                    </a:lnTo>
                    <a:lnTo>
                      <a:pt x="209" y="839"/>
                    </a:lnTo>
                    <a:lnTo>
                      <a:pt x="228" y="971"/>
                    </a:lnTo>
                    <a:lnTo>
                      <a:pt x="307" y="1006"/>
                    </a:lnTo>
                    <a:lnTo>
                      <a:pt x="381" y="977"/>
                    </a:lnTo>
                    <a:lnTo>
                      <a:pt x="493" y="1107"/>
                    </a:lnTo>
                    <a:lnTo>
                      <a:pt x="690" y="1016"/>
                    </a:lnTo>
                    <a:lnTo>
                      <a:pt x="658" y="878"/>
                    </a:lnTo>
                    <a:lnTo>
                      <a:pt x="719" y="846"/>
                    </a:lnTo>
                    <a:lnTo>
                      <a:pt x="1032" y="869"/>
                    </a:lnTo>
                    <a:lnTo>
                      <a:pt x="1222" y="745"/>
                    </a:lnTo>
                    <a:lnTo>
                      <a:pt x="1404" y="855"/>
                    </a:lnTo>
                    <a:lnTo>
                      <a:pt x="1415" y="628"/>
                    </a:lnTo>
                    <a:lnTo>
                      <a:pt x="1545" y="383"/>
                    </a:lnTo>
                    <a:lnTo>
                      <a:pt x="1603" y="321"/>
                    </a:lnTo>
                    <a:lnTo>
                      <a:pt x="1606" y="320"/>
                    </a:lnTo>
                    <a:lnTo>
                      <a:pt x="1567" y="274"/>
                    </a:lnTo>
                    <a:lnTo>
                      <a:pt x="1248" y="168"/>
                    </a:lnTo>
                    <a:lnTo>
                      <a:pt x="1225" y="101"/>
                    </a:lnTo>
                    <a:lnTo>
                      <a:pt x="1138" y="222"/>
                    </a:lnTo>
                    <a:lnTo>
                      <a:pt x="1066" y="240"/>
                    </a:lnTo>
                    <a:lnTo>
                      <a:pt x="1035" y="173"/>
                    </a:lnTo>
                    <a:lnTo>
                      <a:pt x="977" y="211"/>
                    </a:lnTo>
                    <a:lnTo>
                      <a:pt x="896" y="96"/>
                    </a:lnTo>
                    <a:lnTo>
                      <a:pt x="909" y="32"/>
                    </a:lnTo>
                    <a:lnTo>
                      <a:pt x="633" y="0"/>
                    </a:lnTo>
                    <a:lnTo>
                      <a:pt x="567" y="11"/>
                    </a:lnTo>
                    <a:lnTo>
                      <a:pt x="542" y="87"/>
                    </a:lnTo>
                    <a:lnTo>
                      <a:pt x="397" y="67"/>
                    </a:lnTo>
                    <a:lnTo>
                      <a:pt x="356" y="14"/>
                    </a:lnTo>
                    <a:lnTo>
                      <a:pt x="346" y="32"/>
                    </a:lnTo>
                    <a:lnTo>
                      <a:pt x="225" y="72"/>
                    </a:lnTo>
                    <a:lnTo>
                      <a:pt x="194" y="11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0" name="Freeform 104">
                <a:extLst>
                  <a:ext uri="{FF2B5EF4-FFF2-40B4-BE49-F238E27FC236}">
                    <a16:creationId xmlns:a16="http://schemas.microsoft.com/office/drawing/2014/main" id="{7F6AAB32-CD2C-4C38-A5E7-42B528DB48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5" y="3065"/>
                <a:ext cx="579" cy="485"/>
              </a:xfrm>
              <a:custGeom>
                <a:avLst/>
                <a:gdLst>
                  <a:gd name="T0" fmla="*/ 959 w 1736"/>
                  <a:gd name="T1" fmla="*/ 202 h 1456"/>
                  <a:gd name="T2" fmla="*/ 968 w 1736"/>
                  <a:gd name="T3" fmla="*/ 136 h 1456"/>
                  <a:gd name="T4" fmla="*/ 574 w 1736"/>
                  <a:gd name="T5" fmla="*/ 153 h 1456"/>
                  <a:gd name="T6" fmla="*/ 607 w 1736"/>
                  <a:gd name="T7" fmla="*/ 30 h 1456"/>
                  <a:gd name="T8" fmla="*/ 522 w 1736"/>
                  <a:gd name="T9" fmla="*/ 0 h 1456"/>
                  <a:gd name="T10" fmla="*/ 340 w 1736"/>
                  <a:gd name="T11" fmla="*/ 81 h 1456"/>
                  <a:gd name="T12" fmla="*/ 88 w 1736"/>
                  <a:gd name="T13" fmla="*/ 1229 h 1456"/>
                  <a:gd name="T14" fmla="*/ 0 w 1736"/>
                  <a:gd name="T15" fmla="*/ 1392 h 1456"/>
                  <a:gd name="T16" fmla="*/ 118 w 1736"/>
                  <a:gd name="T17" fmla="*/ 1446 h 1456"/>
                  <a:gd name="T18" fmla="*/ 370 w 1736"/>
                  <a:gd name="T19" fmla="*/ 1388 h 1456"/>
                  <a:gd name="T20" fmla="*/ 399 w 1736"/>
                  <a:gd name="T21" fmla="*/ 1454 h 1456"/>
                  <a:gd name="T22" fmla="*/ 460 w 1736"/>
                  <a:gd name="T23" fmla="*/ 1423 h 1456"/>
                  <a:gd name="T24" fmla="*/ 517 w 1736"/>
                  <a:gd name="T25" fmla="*/ 1456 h 1456"/>
                  <a:gd name="T26" fmla="*/ 555 w 1736"/>
                  <a:gd name="T27" fmla="*/ 1404 h 1456"/>
                  <a:gd name="T28" fmla="*/ 780 w 1736"/>
                  <a:gd name="T29" fmla="*/ 1359 h 1456"/>
                  <a:gd name="T30" fmla="*/ 838 w 1736"/>
                  <a:gd name="T31" fmla="*/ 1411 h 1456"/>
                  <a:gd name="T32" fmla="*/ 892 w 1736"/>
                  <a:gd name="T33" fmla="*/ 1377 h 1456"/>
                  <a:gd name="T34" fmla="*/ 940 w 1736"/>
                  <a:gd name="T35" fmla="*/ 1423 h 1456"/>
                  <a:gd name="T36" fmla="*/ 1053 w 1736"/>
                  <a:gd name="T37" fmla="*/ 1379 h 1456"/>
                  <a:gd name="T38" fmla="*/ 1126 w 1736"/>
                  <a:gd name="T39" fmla="*/ 1406 h 1456"/>
                  <a:gd name="T40" fmla="*/ 1324 w 1736"/>
                  <a:gd name="T41" fmla="*/ 1370 h 1456"/>
                  <a:gd name="T42" fmla="*/ 1289 w 1736"/>
                  <a:gd name="T43" fmla="*/ 1308 h 1456"/>
                  <a:gd name="T44" fmla="*/ 1386 w 1736"/>
                  <a:gd name="T45" fmla="*/ 1053 h 1456"/>
                  <a:gd name="T46" fmla="*/ 1375 w 1736"/>
                  <a:gd name="T47" fmla="*/ 907 h 1456"/>
                  <a:gd name="T48" fmla="*/ 1589 w 1736"/>
                  <a:gd name="T49" fmla="*/ 844 h 1456"/>
                  <a:gd name="T50" fmla="*/ 1605 w 1736"/>
                  <a:gd name="T51" fmla="*/ 913 h 1456"/>
                  <a:gd name="T52" fmla="*/ 1662 w 1736"/>
                  <a:gd name="T53" fmla="*/ 883 h 1456"/>
                  <a:gd name="T54" fmla="*/ 1669 w 1736"/>
                  <a:gd name="T55" fmla="*/ 817 h 1456"/>
                  <a:gd name="T56" fmla="*/ 1654 w 1736"/>
                  <a:gd name="T57" fmla="*/ 757 h 1456"/>
                  <a:gd name="T58" fmla="*/ 1736 w 1736"/>
                  <a:gd name="T59" fmla="*/ 638 h 1456"/>
                  <a:gd name="T60" fmla="*/ 1468 w 1736"/>
                  <a:gd name="T61" fmla="*/ 571 h 1456"/>
                  <a:gd name="T62" fmla="*/ 1459 w 1736"/>
                  <a:gd name="T63" fmla="*/ 465 h 1456"/>
                  <a:gd name="T64" fmla="*/ 1410 w 1736"/>
                  <a:gd name="T65" fmla="*/ 404 h 1456"/>
                  <a:gd name="T66" fmla="*/ 1375 w 1736"/>
                  <a:gd name="T67" fmla="*/ 486 h 1456"/>
                  <a:gd name="T68" fmla="*/ 1227 w 1736"/>
                  <a:gd name="T69" fmla="*/ 486 h 1456"/>
                  <a:gd name="T70" fmla="*/ 1213 w 1736"/>
                  <a:gd name="T71" fmla="*/ 377 h 1456"/>
                  <a:gd name="T72" fmla="*/ 959 w 1736"/>
                  <a:gd name="T73" fmla="*/ 202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736" h="1456">
                    <a:moveTo>
                      <a:pt x="959" y="202"/>
                    </a:moveTo>
                    <a:lnTo>
                      <a:pt x="968" y="136"/>
                    </a:lnTo>
                    <a:lnTo>
                      <a:pt x="574" y="153"/>
                    </a:lnTo>
                    <a:lnTo>
                      <a:pt x="607" y="30"/>
                    </a:lnTo>
                    <a:lnTo>
                      <a:pt x="522" y="0"/>
                    </a:lnTo>
                    <a:lnTo>
                      <a:pt x="340" y="81"/>
                    </a:lnTo>
                    <a:lnTo>
                      <a:pt x="88" y="1229"/>
                    </a:lnTo>
                    <a:lnTo>
                      <a:pt x="0" y="1392"/>
                    </a:lnTo>
                    <a:lnTo>
                      <a:pt x="118" y="1446"/>
                    </a:lnTo>
                    <a:lnTo>
                      <a:pt x="370" y="1388"/>
                    </a:lnTo>
                    <a:lnTo>
                      <a:pt x="399" y="1454"/>
                    </a:lnTo>
                    <a:lnTo>
                      <a:pt x="460" y="1423"/>
                    </a:lnTo>
                    <a:lnTo>
                      <a:pt x="517" y="1456"/>
                    </a:lnTo>
                    <a:lnTo>
                      <a:pt x="555" y="1404"/>
                    </a:lnTo>
                    <a:lnTo>
                      <a:pt x="780" y="1359"/>
                    </a:lnTo>
                    <a:lnTo>
                      <a:pt x="838" y="1411"/>
                    </a:lnTo>
                    <a:lnTo>
                      <a:pt x="892" y="1377"/>
                    </a:lnTo>
                    <a:lnTo>
                      <a:pt x="940" y="1423"/>
                    </a:lnTo>
                    <a:lnTo>
                      <a:pt x="1053" y="1379"/>
                    </a:lnTo>
                    <a:lnTo>
                      <a:pt x="1126" y="1406"/>
                    </a:lnTo>
                    <a:lnTo>
                      <a:pt x="1324" y="1370"/>
                    </a:lnTo>
                    <a:lnTo>
                      <a:pt x="1289" y="1308"/>
                    </a:lnTo>
                    <a:lnTo>
                      <a:pt x="1386" y="1053"/>
                    </a:lnTo>
                    <a:lnTo>
                      <a:pt x="1375" y="907"/>
                    </a:lnTo>
                    <a:lnTo>
                      <a:pt x="1589" y="844"/>
                    </a:lnTo>
                    <a:lnTo>
                      <a:pt x="1605" y="913"/>
                    </a:lnTo>
                    <a:lnTo>
                      <a:pt x="1662" y="883"/>
                    </a:lnTo>
                    <a:lnTo>
                      <a:pt x="1669" y="817"/>
                    </a:lnTo>
                    <a:lnTo>
                      <a:pt x="1654" y="757"/>
                    </a:lnTo>
                    <a:lnTo>
                      <a:pt x="1736" y="638"/>
                    </a:lnTo>
                    <a:lnTo>
                      <a:pt x="1468" y="571"/>
                    </a:lnTo>
                    <a:lnTo>
                      <a:pt x="1459" y="465"/>
                    </a:lnTo>
                    <a:lnTo>
                      <a:pt x="1410" y="404"/>
                    </a:lnTo>
                    <a:lnTo>
                      <a:pt x="1375" y="486"/>
                    </a:lnTo>
                    <a:lnTo>
                      <a:pt x="1227" y="486"/>
                    </a:lnTo>
                    <a:lnTo>
                      <a:pt x="1213" y="377"/>
                    </a:lnTo>
                    <a:lnTo>
                      <a:pt x="959" y="202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1" name="Freeform 105">
                <a:extLst>
                  <a:ext uri="{FF2B5EF4-FFF2-40B4-BE49-F238E27FC236}">
                    <a16:creationId xmlns:a16="http://schemas.microsoft.com/office/drawing/2014/main" id="{ECB7997D-9EF6-4AF0-9E0A-09352C45528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572" y="3518"/>
                <a:ext cx="609" cy="373"/>
              </a:xfrm>
              <a:custGeom>
                <a:avLst/>
                <a:gdLst>
                  <a:gd name="T0" fmla="*/ 1143 w 1828"/>
                  <a:gd name="T1" fmla="*/ 18 h 1120"/>
                  <a:gd name="T2" fmla="*/ 1089 w 1828"/>
                  <a:gd name="T3" fmla="*/ 52 h 1120"/>
                  <a:gd name="T4" fmla="*/ 1031 w 1828"/>
                  <a:gd name="T5" fmla="*/ 0 h 1120"/>
                  <a:gd name="T6" fmla="*/ 806 w 1828"/>
                  <a:gd name="T7" fmla="*/ 45 h 1120"/>
                  <a:gd name="T8" fmla="*/ 768 w 1828"/>
                  <a:gd name="T9" fmla="*/ 97 h 1120"/>
                  <a:gd name="T10" fmla="*/ 711 w 1828"/>
                  <a:gd name="T11" fmla="*/ 64 h 1120"/>
                  <a:gd name="T12" fmla="*/ 650 w 1828"/>
                  <a:gd name="T13" fmla="*/ 95 h 1120"/>
                  <a:gd name="T14" fmla="*/ 621 w 1828"/>
                  <a:gd name="T15" fmla="*/ 29 h 1120"/>
                  <a:gd name="T16" fmla="*/ 369 w 1828"/>
                  <a:gd name="T17" fmla="*/ 87 h 1120"/>
                  <a:gd name="T18" fmla="*/ 251 w 1828"/>
                  <a:gd name="T19" fmla="*/ 33 h 1120"/>
                  <a:gd name="T20" fmla="*/ 145 w 1828"/>
                  <a:gd name="T21" fmla="*/ 179 h 1120"/>
                  <a:gd name="T22" fmla="*/ 0 w 1828"/>
                  <a:gd name="T23" fmla="*/ 284 h 1120"/>
                  <a:gd name="T24" fmla="*/ 134 w 1828"/>
                  <a:gd name="T25" fmla="*/ 346 h 1120"/>
                  <a:gd name="T26" fmla="*/ 145 w 1828"/>
                  <a:gd name="T27" fmla="*/ 419 h 1120"/>
                  <a:gd name="T28" fmla="*/ 197 w 1828"/>
                  <a:gd name="T29" fmla="*/ 370 h 1120"/>
                  <a:gd name="T30" fmla="*/ 349 w 1828"/>
                  <a:gd name="T31" fmla="*/ 400 h 1120"/>
                  <a:gd name="T32" fmla="*/ 382 w 1828"/>
                  <a:gd name="T33" fmla="*/ 466 h 1120"/>
                  <a:gd name="T34" fmla="*/ 338 w 1828"/>
                  <a:gd name="T35" fmla="*/ 602 h 1120"/>
                  <a:gd name="T36" fmla="*/ 277 w 1828"/>
                  <a:gd name="T37" fmla="*/ 655 h 1120"/>
                  <a:gd name="T38" fmla="*/ 306 w 1828"/>
                  <a:gd name="T39" fmla="*/ 721 h 1120"/>
                  <a:gd name="T40" fmla="*/ 397 w 1828"/>
                  <a:gd name="T41" fmla="*/ 741 h 1120"/>
                  <a:gd name="T42" fmla="*/ 407 w 1828"/>
                  <a:gd name="T43" fmla="*/ 659 h 1120"/>
                  <a:gd name="T44" fmla="*/ 475 w 1828"/>
                  <a:gd name="T45" fmla="*/ 638 h 1120"/>
                  <a:gd name="T46" fmla="*/ 481 w 1828"/>
                  <a:gd name="T47" fmla="*/ 715 h 1120"/>
                  <a:gd name="T48" fmla="*/ 615 w 1828"/>
                  <a:gd name="T49" fmla="*/ 787 h 1120"/>
                  <a:gd name="T50" fmla="*/ 837 w 1828"/>
                  <a:gd name="T51" fmla="*/ 873 h 1120"/>
                  <a:gd name="T52" fmla="*/ 981 w 1828"/>
                  <a:gd name="T53" fmla="*/ 865 h 1120"/>
                  <a:gd name="T54" fmla="*/ 1041 w 1828"/>
                  <a:gd name="T55" fmla="*/ 973 h 1120"/>
                  <a:gd name="T56" fmla="*/ 1221 w 1828"/>
                  <a:gd name="T57" fmla="*/ 1120 h 1120"/>
                  <a:gd name="T58" fmla="*/ 1274 w 1828"/>
                  <a:gd name="T59" fmla="*/ 1083 h 1120"/>
                  <a:gd name="T60" fmla="*/ 1328 w 1828"/>
                  <a:gd name="T61" fmla="*/ 1116 h 1120"/>
                  <a:gd name="T62" fmla="*/ 1465 w 1828"/>
                  <a:gd name="T63" fmla="*/ 1045 h 1120"/>
                  <a:gd name="T64" fmla="*/ 1467 w 1828"/>
                  <a:gd name="T65" fmla="*/ 1048 h 1120"/>
                  <a:gd name="T66" fmla="*/ 1496 w 1828"/>
                  <a:gd name="T67" fmla="*/ 848 h 1120"/>
                  <a:gd name="T68" fmla="*/ 1533 w 1828"/>
                  <a:gd name="T69" fmla="*/ 784 h 1120"/>
                  <a:gd name="T70" fmla="*/ 1610 w 1828"/>
                  <a:gd name="T71" fmla="*/ 765 h 1120"/>
                  <a:gd name="T72" fmla="*/ 1601 w 1828"/>
                  <a:gd name="T73" fmla="*/ 698 h 1120"/>
                  <a:gd name="T74" fmla="*/ 1786 w 1828"/>
                  <a:gd name="T75" fmla="*/ 485 h 1120"/>
                  <a:gd name="T76" fmla="*/ 1767 w 1828"/>
                  <a:gd name="T77" fmla="*/ 414 h 1120"/>
                  <a:gd name="T78" fmla="*/ 1828 w 1828"/>
                  <a:gd name="T79" fmla="*/ 382 h 1120"/>
                  <a:gd name="T80" fmla="*/ 1817 w 1828"/>
                  <a:gd name="T81" fmla="*/ 215 h 1120"/>
                  <a:gd name="T82" fmla="*/ 1751 w 1828"/>
                  <a:gd name="T83" fmla="*/ 215 h 1120"/>
                  <a:gd name="T84" fmla="*/ 1784 w 1828"/>
                  <a:gd name="T85" fmla="*/ 152 h 1120"/>
                  <a:gd name="T86" fmla="*/ 1728 w 1828"/>
                  <a:gd name="T87" fmla="*/ 19 h 1120"/>
                  <a:gd name="T88" fmla="*/ 1727 w 1828"/>
                  <a:gd name="T89" fmla="*/ 18 h 1120"/>
                  <a:gd name="T90" fmla="*/ 1575 w 1828"/>
                  <a:gd name="T91" fmla="*/ 11 h 1120"/>
                  <a:gd name="T92" fmla="*/ 1377 w 1828"/>
                  <a:gd name="T93" fmla="*/ 47 h 1120"/>
                  <a:gd name="T94" fmla="*/ 1304 w 1828"/>
                  <a:gd name="T95" fmla="*/ 20 h 1120"/>
                  <a:gd name="T96" fmla="*/ 1191 w 1828"/>
                  <a:gd name="T97" fmla="*/ 64 h 1120"/>
                  <a:gd name="T98" fmla="*/ 1143 w 1828"/>
                  <a:gd name="T99" fmla="*/ 18 h 1120"/>
                  <a:gd name="T100" fmla="*/ 1672 w 1828"/>
                  <a:gd name="T101" fmla="*/ 444 h 1120"/>
                  <a:gd name="T102" fmla="*/ 1721 w 1828"/>
                  <a:gd name="T103" fmla="*/ 417 h 1120"/>
                  <a:gd name="T104" fmla="*/ 1724 w 1828"/>
                  <a:gd name="T105" fmla="*/ 481 h 1120"/>
                  <a:gd name="T106" fmla="*/ 1672 w 1828"/>
                  <a:gd name="T107" fmla="*/ 444 h 1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828" h="1120">
                    <a:moveTo>
                      <a:pt x="1143" y="18"/>
                    </a:moveTo>
                    <a:lnTo>
                      <a:pt x="1089" y="52"/>
                    </a:lnTo>
                    <a:lnTo>
                      <a:pt x="1031" y="0"/>
                    </a:lnTo>
                    <a:lnTo>
                      <a:pt x="806" y="45"/>
                    </a:lnTo>
                    <a:lnTo>
                      <a:pt x="768" y="97"/>
                    </a:lnTo>
                    <a:lnTo>
                      <a:pt x="711" y="64"/>
                    </a:lnTo>
                    <a:lnTo>
                      <a:pt x="650" y="95"/>
                    </a:lnTo>
                    <a:lnTo>
                      <a:pt x="621" y="29"/>
                    </a:lnTo>
                    <a:lnTo>
                      <a:pt x="369" y="87"/>
                    </a:lnTo>
                    <a:lnTo>
                      <a:pt x="251" y="33"/>
                    </a:lnTo>
                    <a:lnTo>
                      <a:pt x="145" y="179"/>
                    </a:lnTo>
                    <a:lnTo>
                      <a:pt x="0" y="284"/>
                    </a:lnTo>
                    <a:lnTo>
                      <a:pt x="134" y="346"/>
                    </a:lnTo>
                    <a:lnTo>
                      <a:pt x="145" y="419"/>
                    </a:lnTo>
                    <a:lnTo>
                      <a:pt x="197" y="370"/>
                    </a:lnTo>
                    <a:lnTo>
                      <a:pt x="349" y="400"/>
                    </a:lnTo>
                    <a:lnTo>
                      <a:pt x="382" y="466"/>
                    </a:lnTo>
                    <a:lnTo>
                      <a:pt x="338" y="602"/>
                    </a:lnTo>
                    <a:lnTo>
                      <a:pt x="277" y="655"/>
                    </a:lnTo>
                    <a:lnTo>
                      <a:pt x="306" y="721"/>
                    </a:lnTo>
                    <a:lnTo>
                      <a:pt x="397" y="741"/>
                    </a:lnTo>
                    <a:lnTo>
                      <a:pt x="407" y="659"/>
                    </a:lnTo>
                    <a:lnTo>
                      <a:pt x="475" y="638"/>
                    </a:lnTo>
                    <a:lnTo>
                      <a:pt x="481" y="715"/>
                    </a:lnTo>
                    <a:lnTo>
                      <a:pt x="615" y="787"/>
                    </a:lnTo>
                    <a:lnTo>
                      <a:pt x="837" y="873"/>
                    </a:lnTo>
                    <a:lnTo>
                      <a:pt x="981" y="865"/>
                    </a:lnTo>
                    <a:lnTo>
                      <a:pt x="1041" y="973"/>
                    </a:lnTo>
                    <a:lnTo>
                      <a:pt x="1221" y="1120"/>
                    </a:lnTo>
                    <a:lnTo>
                      <a:pt x="1274" y="1083"/>
                    </a:lnTo>
                    <a:lnTo>
                      <a:pt x="1328" y="1116"/>
                    </a:lnTo>
                    <a:lnTo>
                      <a:pt x="1465" y="1045"/>
                    </a:lnTo>
                    <a:lnTo>
                      <a:pt x="1467" y="1048"/>
                    </a:lnTo>
                    <a:lnTo>
                      <a:pt x="1496" y="848"/>
                    </a:lnTo>
                    <a:lnTo>
                      <a:pt x="1533" y="784"/>
                    </a:lnTo>
                    <a:lnTo>
                      <a:pt x="1610" y="765"/>
                    </a:lnTo>
                    <a:lnTo>
                      <a:pt x="1601" y="698"/>
                    </a:lnTo>
                    <a:lnTo>
                      <a:pt x="1786" y="485"/>
                    </a:lnTo>
                    <a:lnTo>
                      <a:pt x="1767" y="414"/>
                    </a:lnTo>
                    <a:lnTo>
                      <a:pt x="1828" y="382"/>
                    </a:lnTo>
                    <a:lnTo>
                      <a:pt x="1817" y="215"/>
                    </a:lnTo>
                    <a:lnTo>
                      <a:pt x="1751" y="215"/>
                    </a:lnTo>
                    <a:lnTo>
                      <a:pt x="1784" y="152"/>
                    </a:lnTo>
                    <a:lnTo>
                      <a:pt x="1728" y="19"/>
                    </a:lnTo>
                    <a:lnTo>
                      <a:pt x="1727" y="18"/>
                    </a:lnTo>
                    <a:lnTo>
                      <a:pt x="1575" y="11"/>
                    </a:lnTo>
                    <a:lnTo>
                      <a:pt x="1377" y="47"/>
                    </a:lnTo>
                    <a:lnTo>
                      <a:pt x="1304" y="20"/>
                    </a:lnTo>
                    <a:lnTo>
                      <a:pt x="1191" y="64"/>
                    </a:lnTo>
                    <a:lnTo>
                      <a:pt x="1143" y="18"/>
                    </a:lnTo>
                    <a:close/>
                    <a:moveTo>
                      <a:pt x="1672" y="444"/>
                    </a:moveTo>
                    <a:lnTo>
                      <a:pt x="1721" y="417"/>
                    </a:lnTo>
                    <a:lnTo>
                      <a:pt x="1724" y="481"/>
                    </a:lnTo>
                    <a:lnTo>
                      <a:pt x="1672" y="444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2" name="Freeform 106">
                <a:extLst>
                  <a:ext uri="{FF2B5EF4-FFF2-40B4-BE49-F238E27FC236}">
                    <a16:creationId xmlns:a16="http://schemas.microsoft.com/office/drawing/2014/main" id="{A4C6CDD0-4EFE-4162-8FFA-89382F7D99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4" y="3850"/>
                <a:ext cx="500" cy="276"/>
              </a:xfrm>
              <a:custGeom>
                <a:avLst/>
                <a:gdLst>
                  <a:gd name="T0" fmla="*/ 275 w 1499"/>
                  <a:gd name="T1" fmla="*/ 365 h 827"/>
                  <a:gd name="T2" fmla="*/ 245 w 1499"/>
                  <a:gd name="T3" fmla="*/ 425 h 827"/>
                  <a:gd name="T4" fmla="*/ 42 w 1499"/>
                  <a:gd name="T5" fmla="*/ 487 h 827"/>
                  <a:gd name="T6" fmla="*/ 0 w 1499"/>
                  <a:gd name="T7" fmla="*/ 596 h 827"/>
                  <a:gd name="T8" fmla="*/ 200 w 1499"/>
                  <a:gd name="T9" fmla="*/ 657 h 827"/>
                  <a:gd name="T10" fmla="*/ 254 w 1499"/>
                  <a:gd name="T11" fmla="*/ 787 h 827"/>
                  <a:gd name="T12" fmla="*/ 329 w 1499"/>
                  <a:gd name="T13" fmla="*/ 791 h 827"/>
                  <a:gd name="T14" fmla="*/ 431 w 1499"/>
                  <a:gd name="T15" fmla="*/ 699 h 827"/>
                  <a:gd name="T16" fmla="*/ 503 w 1499"/>
                  <a:gd name="T17" fmla="*/ 696 h 827"/>
                  <a:gd name="T18" fmla="*/ 721 w 1499"/>
                  <a:gd name="T19" fmla="*/ 744 h 827"/>
                  <a:gd name="T20" fmla="*/ 826 w 1499"/>
                  <a:gd name="T21" fmla="*/ 827 h 827"/>
                  <a:gd name="T22" fmla="*/ 970 w 1499"/>
                  <a:gd name="T23" fmla="*/ 815 h 827"/>
                  <a:gd name="T24" fmla="*/ 970 w 1499"/>
                  <a:gd name="T25" fmla="*/ 749 h 827"/>
                  <a:gd name="T26" fmla="*/ 1156 w 1499"/>
                  <a:gd name="T27" fmla="*/ 651 h 827"/>
                  <a:gd name="T28" fmla="*/ 1301 w 1499"/>
                  <a:gd name="T29" fmla="*/ 626 h 827"/>
                  <a:gd name="T30" fmla="*/ 1499 w 1499"/>
                  <a:gd name="T31" fmla="*/ 679 h 827"/>
                  <a:gd name="T32" fmla="*/ 1366 w 1499"/>
                  <a:gd name="T33" fmla="*/ 513 h 827"/>
                  <a:gd name="T34" fmla="*/ 1356 w 1499"/>
                  <a:gd name="T35" fmla="*/ 110 h 827"/>
                  <a:gd name="T36" fmla="*/ 1174 w 1499"/>
                  <a:gd name="T37" fmla="*/ 0 h 827"/>
                  <a:gd name="T38" fmla="*/ 984 w 1499"/>
                  <a:gd name="T39" fmla="*/ 124 h 827"/>
                  <a:gd name="T40" fmla="*/ 671 w 1499"/>
                  <a:gd name="T41" fmla="*/ 101 h 827"/>
                  <a:gd name="T42" fmla="*/ 610 w 1499"/>
                  <a:gd name="T43" fmla="*/ 133 h 827"/>
                  <a:gd name="T44" fmla="*/ 642 w 1499"/>
                  <a:gd name="T45" fmla="*/ 271 h 827"/>
                  <a:gd name="T46" fmla="*/ 445 w 1499"/>
                  <a:gd name="T47" fmla="*/ 362 h 827"/>
                  <a:gd name="T48" fmla="*/ 275 w 1499"/>
                  <a:gd name="T49" fmla="*/ 365 h 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99" h="827">
                    <a:moveTo>
                      <a:pt x="275" y="365"/>
                    </a:moveTo>
                    <a:lnTo>
                      <a:pt x="245" y="425"/>
                    </a:lnTo>
                    <a:lnTo>
                      <a:pt x="42" y="487"/>
                    </a:lnTo>
                    <a:lnTo>
                      <a:pt x="0" y="596"/>
                    </a:lnTo>
                    <a:lnTo>
                      <a:pt x="200" y="657"/>
                    </a:lnTo>
                    <a:lnTo>
                      <a:pt x="254" y="787"/>
                    </a:lnTo>
                    <a:lnTo>
                      <a:pt x="329" y="791"/>
                    </a:lnTo>
                    <a:lnTo>
                      <a:pt x="431" y="699"/>
                    </a:lnTo>
                    <a:lnTo>
                      <a:pt x="503" y="696"/>
                    </a:lnTo>
                    <a:lnTo>
                      <a:pt x="721" y="744"/>
                    </a:lnTo>
                    <a:lnTo>
                      <a:pt x="826" y="827"/>
                    </a:lnTo>
                    <a:lnTo>
                      <a:pt x="970" y="815"/>
                    </a:lnTo>
                    <a:lnTo>
                      <a:pt x="970" y="749"/>
                    </a:lnTo>
                    <a:lnTo>
                      <a:pt x="1156" y="651"/>
                    </a:lnTo>
                    <a:lnTo>
                      <a:pt x="1301" y="626"/>
                    </a:lnTo>
                    <a:lnTo>
                      <a:pt x="1499" y="679"/>
                    </a:lnTo>
                    <a:lnTo>
                      <a:pt x="1366" y="513"/>
                    </a:lnTo>
                    <a:lnTo>
                      <a:pt x="1356" y="110"/>
                    </a:lnTo>
                    <a:lnTo>
                      <a:pt x="1174" y="0"/>
                    </a:lnTo>
                    <a:lnTo>
                      <a:pt x="984" y="124"/>
                    </a:lnTo>
                    <a:lnTo>
                      <a:pt x="671" y="101"/>
                    </a:lnTo>
                    <a:lnTo>
                      <a:pt x="610" y="133"/>
                    </a:lnTo>
                    <a:lnTo>
                      <a:pt x="642" y="271"/>
                    </a:lnTo>
                    <a:lnTo>
                      <a:pt x="445" y="362"/>
                    </a:lnTo>
                    <a:lnTo>
                      <a:pt x="275" y="365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3" name="Freeform 107">
                <a:extLst>
                  <a:ext uri="{FF2B5EF4-FFF2-40B4-BE49-F238E27FC236}">
                    <a16:creationId xmlns:a16="http://schemas.microsoft.com/office/drawing/2014/main" id="{E689A8E1-B6CF-4F15-BE7D-5E4C82B2A5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" y="3127"/>
                <a:ext cx="357" cy="410"/>
              </a:xfrm>
              <a:custGeom>
                <a:avLst/>
                <a:gdLst>
                  <a:gd name="T0" fmla="*/ 1022 w 1069"/>
                  <a:gd name="T1" fmla="*/ 434 h 1232"/>
                  <a:gd name="T2" fmla="*/ 1069 w 1069"/>
                  <a:gd name="T3" fmla="*/ 333 h 1232"/>
                  <a:gd name="T4" fmla="*/ 977 w 1069"/>
                  <a:gd name="T5" fmla="*/ 213 h 1232"/>
                  <a:gd name="T6" fmla="*/ 704 w 1069"/>
                  <a:gd name="T7" fmla="*/ 310 h 1232"/>
                  <a:gd name="T8" fmla="*/ 493 w 1069"/>
                  <a:gd name="T9" fmla="*/ 198 h 1232"/>
                  <a:gd name="T10" fmla="*/ 349 w 1069"/>
                  <a:gd name="T11" fmla="*/ 169 h 1232"/>
                  <a:gd name="T12" fmla="*/ 207 w 1069"/>
                  <a:gd name="T13" fmla="*/ 0 h 1232"/>
                  <a:gd name="T14" fmla="*/ 67 w 1069"/>
                  <a:gd name="T15" fmla="*/ 157 h 1232"/>
                  <a:gd name="T16" fmla="*/ 21 w 1069"/>
                  <a:gd name="T17" fmla="*/ 280 h 1232"/>
                  <a:gd name="T18" fmla="*/ 120 w 1069"/>
                  <a:gd name="T19" fmla="*/ 475 h 1232"/>
                  <a:gd name="T20" fmla="*/ 281 w 1069"/>
                  <a:gd name="T21" fmla="*/ 653 h 1232"/>
                  <a:gd name="T22" fmla="*/ 160 w 1069"/>
                  <a:gd name="T23" fmla="*/ 639 h 1232"/>
                  <a:gd name="T24" fmla="*/ 40 w 1069"/>
                  <a:gd name="T25" fmla="*/ 726 h 1232"/>
                  <a:gd name="T26" fmla="*/ 69 w 1069"/>
                  <a:gd name="T27" fmla="*/ 785 h 1232"/>
                  <a:gd name="T28" fmla="*/ 0 w 1069"/>
                  <a:gd name="T29" fmla="*/ 819 h 1232"/>
                  <a:gd name="T30" fmla="*/ 125 w 1069"/>
                  <a:gd name="T31" fmla="*/ 884 h 1232"/>
                  <a:gd name="T32" fmla="*/ 166 w 1069"/>
                  <a:gd name="T33" fmla="*/ 1013 h 1232"/>
                  <a:gd name="T34" fmla="*/ 293 w 1069"/>
                  <a:gd name="T35" fmla="*/ 1073 h 1232"/>
                  <a:gd name="T36" fmla="*/ 276 w 1069"/>
                  <a:gd name="T37" fmla="*/ 1139 h 1232"/>
                  <a:gd name="T38" fmla="*/ 326 w 1069"/>
                  <a:gd name="T39" fmla="*/ 1232 h 1232"/>
                  <a:gd name="T40" fmla="*/ 380 w 1069"/>
                  <a:gd name="T41" fmla="*/ 1136 h 1232"/>
                  <a:gd name="T42" fmla="*/ 512 w 1069"/>
                  <a:gd name="T43" fmla="*/ 1074 h 1232"/>
                  <a:gd name="T44" fmla="*/ 537 w 1069"/>
                  <a:gd name="T45" fmla="*/ 978 h 1232"/>
                  <a:gd name="T46" fmla="*/ 868 w 1069"/>
                  <a:gd name="T47" fmla="*/ 798 h 1232"/>
                  <a:gd name="T48" fmla="*/ 880 w 1069"/>
                  <a:gd name="T49" fmla="*/ 632 h 1232"/>
                  <a:gd name="T50" fmla="*/ 1022 w 1069"/>
                  <a:gd name="T51" fmla="*/ 434 h 1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69" h="1232">
                    <a:moveTo>
                      <a:pt x="1022" y="434"/>
                    </a:moveTo>
                    <a:lnTo>
                      <a:pt x="1069" y="333"/>
                    </a:lnTo>
                    <a:lnTo>
                      <a:pt x="977" y="213"/>
                    </a:lnTo>
                    <a:lnTo>
                      <a:pt x="704" y="310"/>
                    </a:lnTo>
                    <a:lnTo>
                      <a:pt x="493" y="198"/>
                    </a:lnTo>
                    <a:lnTo>
                      <a:pt x="349" y="169"/>
                    </a:lnTo>
                    <a:lnTo>
                      <a:pt x="207" y="0"/>
                    </a:lnTo>
                    <a:lnTo>
                      <a:pt x="67" y="157"/>
                    </a:lnTo>
                    <a:lnTo>
                      <a:pt x="21" y="280"/>
                    </a:lnTo>
                    <a:lnTo>
                      <a:pt x="120" y="475"/>
                    </a:lnTo>
                    <a:lnTo>
                      <a:pt x="281" y="653"/>
                    </a:lnTo>
                    <a:lnTo>
                      <a:pt x="160" y="639"/>
                    </a:lnTo>
                    <a:lnTo>
                      <a:pt x="40" y="726"/>
                    </a:lnTo>
                    <a:lnTo>
                      <a:pt x="69" y="785"/>
                    </a:lnTo>
                    <a:lnTo>
                      <a:pt x="0" y="819"/>
                    </a:lnTo>
                    <a:lnTo>
                      <a:pt x="125" y="884"/>
                    </a:lnTo>
                    <a:lnTo>
                      <a:pt x="166" y="1013"/>
                    </a:lnTo>
                    <a:lnTo>
                      <a:pt x="293" y="1073"/>
                    </a:lnTo>
                    <a:lnTo>
                      <a:pt x="276" y="1139"/>
                    </a:lnTo>
                    <a:lnTo>
                      <a:pt x="326" y="1232"/>
                    </a:lnTo>
                    <a:lnTo>
                      <a:pt x="380" y="1136"/>
                    </a:lnTo>
                    <a:lnTo>
                      <a:pt x="512" y="1074"/>
                    </a:lnTo>
                    <a:lnTo>
                      <a:pt x="537" y="978"/>
                    </a:lnTo>
                    <a:lnTo>
                      <a:pt x="868" y="798"/>
                    </a:lnTo>
                    <a:lnTo>
                      <a:pt x="880" y="632"/>
                    </a:lnTo>
                    <a:lnTo>
                      <a:pt x="1022" y="434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4" name="Freeform 108">
                <a:extLst>
                  <a:ext uri="{FF2B5EF4-FFF2-40B4-BE49-F238E27FC236}">
                    <a16:creationId xmlns:a16="http://schemas.microsoft.com/office/drawing/2014/main" id="{C85266F6-96C1-4AE9-8E92-23EF428BF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8" y="2987"/>
                <a:ext cx="488" cy="480"/>
              </a:xfrm>
              <a:custGeom>
                <a:avLst/>
                <a:gdLst>
                  <a:gd name="T0" fmla="*/ 1392 w 1465"/>
                  <a:gd name="T1" fmla="*/ 136 h 1440"/>
                  <a:gd name="T2" fmla="*/ 1423 w 1465"/>
                  <a:gd name="T3" fmla="*/ 0 h 1440"/>
                  <a:gd name="T4" fmla="*/ 1285 w 1465"/>
                  <a:gd name="T5" fmla="*/ 76 h 1440"/>
                  <a:gd name="T6" fmla="*/ 1077 w 1465"/>
                  <a:gd name="T7" fmla="*/ 310 h 1440"/>
                  <a:gd name="T8" fmla="*/ 822 w 1465"/>
                  <a:gd name="T9" fmla="*/ 233 h 1440"/>
                  <a:gd name="T10" fmla="*/ 736 w 1465"/>
                  <a:gd name="T11" fmla="*/ 330 h 1440"/>
                  <a:gd name="T12" fmla="*/ 720 w 1465"/>
                  <a:gd name="T13" fmla="*/ 417 h 1440"/>
                  <a:gd name="T14" fmla="*/ 639 w 1465"/>
                  <a:gd name="T15" fmla="*/ 312 h 1440"/>
                  <a:gd name="T16" fmla="*/ 563 w 1465"/>
                  <a:gd name="T17" fmla="*/ 331 h 1440"/>
                  <a:gd name="T18" fmla="*/ 442 w 1465"/>
                  <a:gd name="T19" fmla="*/ 421 h 1440"/>
                  <a:gd name="T20" fmla="*/ 409 w 1465"/>
                  <a:gd name="T21" fmla="*/ 620 h 1440"/>
                  <a:gd name="T22" fmla="*/ 320 w 1465"/>
                  <a:gd name="T23" fmla="*/ 594 h 1440"/>
                  <a:gd name="T24" fmla="*/ 398 w 1465"/>
                  <a:gd name="T25" fmla="*/ 706 h 1440"/>
                  <a:gd name="T26" fmla="*/ 312 w 1465"/>
                  <a:gd name="T27" fmla="*/ 683 h 1440"/>
                  <a:gd name="T28" fmla="*/ 175 w 1465"/>
                  <a:gd name="T29" fmla="*/ 715 h 1440"/>
                  <a:gd name="T30" fmla="*/ 152 w 1465"/>
                  <a:gd name="T31" fmla="*/ 721 h 1440"/>
                  <a:gd name="T32" fmla="*/ 98 w 1465"/>
                  <a:gd name="T33" fmla="*/ 722 h 1440"/>
                  <a:gd name="T34" fmla="*/ 0 w 1465"/>
                  <a:gd name="T35" fmla="*/ 832 h 1440"/>
                  <a:gd name="T36" fmla="*/ 49 w 1465"/>
                  <a:gd name="T37" fmla="*/ 958 h 1440"/>
                  <a:gd name="T38" fmla="*/ 22 w 1465"/>
                  <a:gd name="T39" fmla="*/ 1027 h 1440"/>
                  <a:gd name="T40" fmla="*/ 107 w 1465"/>
                  <a:gd name="T41" fmla="*/ 1146 h 1440"/>
                  <a:gd name="T42" fmla="*/ 68 w 1465"/>
                  <a:gd name="T43" fmla="*/ 1203 h 1440"/>
                  <a:gd name="T44" fmla="*/ 147 w 1465"/>
                  <a:gd name="T45" fmla="*/ 1227 h 1440"/>
                  <a:gd name="T46" fmla="*/ 287 w 1465"/>
                  <a:gd name="T47" fmla="*/ 1365 h 1440"/>
                  <a:gd name="T48" fmla="*/ 408 w 1465"/>
                  <a:gd name="T49" fmla="*/ 1370 h 1440"/>
                  <a:gd name="T50" fmla="*/ 471 w 1465"/>
                  <a:gd name="T51" fmla="*/ 1330 h 1440"/>
                  <a:gd name="T52" fmla="*/ 562 w 1465"/>
                  <a:gd name="T53" fmla="*/ 1440 h 1440"/>
                  <a:gd name="T54" fmla="*/ 796 w 1465"/>
                  <a:gd name="T55" fmla="*/ 1245 h 1440"/>
                  <a:gd name="T56" fmla="*/ 930 w 1465"/>
                  <a:gd name="T57" fmla="*/ 1327 h 1440"/>
                  <a:gd name="T58" fmla="*/ 959 w 1465"/>
                  <a:gd name="T59" fmla="*/ 1247 h 1440"/>
                  <a:gd name="T60" fmla="*/ 1184 w 1465"/>
                  <a:gd name="T61" fmla="*/ 1238 h 1440"/>
                  <a:gd name="T62" fmla="*/ 1253 w 1465"/>
                  <a:gd name="T63" fmla="*/ 1204 h 1440"/>
                  <a:gd name="T64" fmla="*/ 1224 w 1465"/>
                  <a:gd name="T65" fmla="*/ 1145 h 1440"/>
                  <a:gd name="T66" fmla="*/ 1344 w 1465"/>
                  <a:gd name="T67" fmla="*/ 1058 h 1440"/>
                  <a:gd name="T68" fmla="*/ 1465 w 1465"/>
                  <a:gd name="T69" fmla="*/ 1072 h 1440"/>
                  <a:gd name="T70" fmla="*/ 1304 w 1465"/>
                  <a:gd name="T71" fmla="*/ 894 h 1440"/>
                  <a:gd name="T72" fmla="*/ 1205 w 1465"/>
                  <a:gd name="T73" fmla="*/ 699 h 1440"/>
                  <a:gd name="T74" fmla="*/ 1251 w 1465"/>
                  <a:gd name="T75" fmla="*/ 576 h 1440"/>
                  <a:gd name="T76" fmla="*/ 1391 w 1465"/>
                  <a:gd name="T77" fmla="*/ 419 h 1440"/>
                  <a:gd name="T78" fmla="*/ 1388 w 1465"/>
                  <a:gd name="T79" fmla="*/ 415 h 1440"/>
                  <a:gd name="T80" fmla="*/ 1431 w 1465"/>
                  <a:gd name="T81" fmla="*/ 302 h 1440"/>
                  <a:gd name="T82" fmla="*/ 1342 w 1465"/>
                  <a:gd name="T83" fmla="*/ 177 h 1440"/>
                  <a:gd name="T84" fmla="*/ 1392 w 1465"/>
                  <a:gd name="T85" fmla="*/ 136 h 1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65" h="1440">
                    <a:moveTo>
                      <a:pt x="1392" y="136"/>
                    </a:moveTo>
                    <a:lnTo>
                      <a:pt x="1423" y="0"/>
                    </a:lnTo>
                    <a:lnTo>
                      <a:pt x="1285" y="76"/>
                    </a:lnTo>
                    <a:lnTo>
                      <a:pt x="1077" y="310"/>
                    </a:lnTo>
                    <a:lnTo>
                      <a:pt x="822" y="233"/>
                    </a:lnTo>
                    <a:lnTo>
                      <a:pt x="736" y="330"/>
                    </a:lnTo>
                    <a:lnTo>
                      <a:pt x="720" y="417"/>
                    </a:lnTo>
                    <a:lnTo>
                      <a:pt x="639" y="312"/>
                    </a:lnTo>
                    <a:lnTo>
                      <a:pt x="563" y="331"/>
                    </a:lnTo>
                    <a:lnTo>
                      <a:pt x="442" y="421"/>
                    </a:lnTo>
                    <a:lnTo>
                      <a:pt x="409" y="620"/>
                    </a:lnTo>
                    <a:lnTo>
                      <a:pt x="320" y="594"/>
                    </a:lnTo>
                    <a:lnTo>
                      <a:pt x="398" y="706"/>
                    </a:lnTo>
                    <a:lnTo>
                      <a:pt x="312" y="683"/>
                    </a:lnTo>
                    <a:lnTo>
                      <a:pt x="175" y="715"/>
                    </a:lnTo>
                    <a:lnTo>
                      <a:pt x="152" y="721"/>
                    </a:lnTo>
                    <a:lnTo>
                      <a:pt x="98" y="722"/>
                    </a:lnTo>
                    <a:lnTo>
                      <a:pt x="0" y="832"/>
                    </a:lnTo>
                    <a:lnTo>
                      <a:pt x="49" y="958"/>
                    </a:lnTo>
                    <a:lnTo>
                      <a:pt x="22" y="1027"/>
                    </a:lnTo>
                    <a:lnTo>
                      <a:pt x="107" y="1146"/>
                    </a:lnTo>
                    <a:lnTo>
                      <a:pt x="68" y="1203"/>
                    </a:lnTo>
                    <a:lnTo>
                      <a:pt x="147" y="1227"/>
                    </a:lnTo>
                    <a:lnTo>
                      <a:pt x="287" y="1365"/>
                    </a:lnTo>
                    <a:lnTo>
                      <a:pt x="408" y="1370"/>
                    </a:lnTo>
                    <a:lnTo>
                      <a:pt x="471" y="1330"/>
                    </a:lnTo>
                    <a:lnTo>
                      <a:pt x="562" y="1440"/>
                    </a:lnTo>
                    <a:lnTo>
                      <a:pt x="796" y="1245"/>
                    </a:lnTo>
                    <a:lnTo>
                      <a:pt x="930" y="1327"/>
                    </a:lnTo>
                    <a:lnTo>
                      <a:pt x="959" y="1247"/>
                    </a:lnTo>
                    <a:lnTo>
                      <a:pt x="1184" y="1238"/>
                    </a:lnTo>
                    <a:lnTo>
                      <a:pt x="1253" y="1204"/>
                    </a:lnTo>
                    <a:lnTo>
                      <a:pt x="1224" y="1145"/>
                    </a:lnTo>
                    <a:lnTo>
                      <a:pt x="1344" y="1058"/>
                    </a:lnTo>
                    <a:lnTo>
                      <a:pt x="1465" y="1072"/>
                    </a:lnTo>
                    <a:lnTo>
                      <a:pt x="1304" y="894"/>
                    </a:lnTo>
                    <a:lnTo>
                      <a:pt x="1205" y="699"/>
                    </a:lnTo>
                    <a:lnTo>
                      <a:pt x="1251" y="576"/>
                    </a:lnTo>
                    <a:lnTo>
                      <a:pt x="1391" y="419"/>
                    </a:lnTo>
                    <a:lnTo>
                      <a:pt x="1388" y="415"/>
                    </a:lnTo>
                    <a:lnTo>
                      <a:pt x="1431" y="302"/>
                    </a:lnTo>
                    <a:lnTo>
                      <a:pt x="1342" y="177"/>
                    </a:lnTo>
                    <a:lnTo>
                      <a:pt x="1392" y="136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5" name="Freeform 109">
                <a:extLst>
                  <a:ext uri="{FF2B5EF4-FFF2-40B4-BE49-F238E27FC236}">
                    <a16:creationId xmlns:a16="http://schemas.microsoft.com/office/drawing/2014/main" id="{CD88D157-C542-481C-908C-5BFC8EB09D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7" y="3400"/>
                <a:ext cx="434" cy="366"/>
              </a:xfrm>
              <a:custGeom>
                <a:avLst/>
                <a:gdLst>
                  <a:gd name="T0" fmla="*/ 752 w 1303"/>
                  <a:gd name="T1" fmla="*/ 9 h 1100"/>
                  <a:gd name="T2" fmla="*/ 723 w 1303"/>
                  <a:gd name="T3" fmla="*/ 89 h 1100"/>
                  <a:gd name="T4" fmla="*/ 589 w 1303"/>
                  <a:gd name="T5" fmla="*/ 7 h 1100"/>
                  <a:gd name="T6" fmla="*/ 355 w 1303"/>
                  <a:gd name="T7" fmla="*/ 202 h 1100"/>
                  <a:gd name="T8" fmla="*/ 264 w 1303"/>
                  <a:gd name="T9" fmla="*/ 92 h 1100"/>
                  <a:gd name="T10" fmla="*/ 201 w 1303"/>
                  <a:gd name="T11" fmla="*/ 132 h 1100"/>
                  <a:gd name="T12" fmla="*/ 80 w 1303"/>
                  <a:gd name="T13" fmla="*/ 127 h 1100"/>
                  <a:gd name="T14" fmla="*/ 77 w 1303"/>
                  <a:gd name="T15" fmla="*/ 136 h 1100"/>
                  <a:gd name="T16" fmla="*/ 122 w 1303"/>
                  <a:gd name="T17" fmla="*/ 224 h 1100"/>
                  <a:gd name="T18" fmla="*/ 46 w 1303"/>
                  <a:gd name="T19" fmla="*/ 243 h 1100"/>
                  <a:gd name="T20" fmla="*/ 0 w 1303"/>
                  <a:gd name="T21" fmla="*/ 365 h 1100"/>
                  <a:gd name="T22" fmla="*/ 128 w 1303"/>
                  <a:gd name="T23" fmla="*/ 573 h 1100"/>
                  <a:gd name="T24" fmla="*/ 63 w 1303"/>
                  <a:gd name="T25" fmla="*/ 584 h 1100"/>
                  <a:gd name="T26" fmla="*/ 38 w 1303"/>
                  <a:gd name="T27" fmla="*/ 645 h 1100"/>
                  <a:gd name="T28" fmla="*/ 90 w 1303"/>
                  <a:gd name="T29" fmla="*/ 789 h 1100"/>
                  <a:gd name="T30" fmla="*/ 32 w 1303"/>
                  <a:gd name="T31" fmla="*/ 834 h 1100"/>
                  <a:gd name="T32" fmla="*/ 23 w 1303"/>
                  <a:gd name="T33" fmla="*/ 911 h 1100"/>
                  <a:gd name="T34" fmla="*/ 163 w 1303"/>
                  <a:gd name="T35" fmla="*/ 992 h 1100"/>
                  <a:gd name="T36" fmla="*/ 156 w 1303"/>
                  <a:gd name="T37" fmla="*/ 1057 h 1100"/>
                  <a:gd name="T38" fmla="*/ 361 w 1303"/>
                  <a:gd name="T39" fmla="*/ 997 h 1100"/>
                  <a:gd name="T40" fmla="*/ 498 w 1303"/>
                  <a:gd name="T41" fmla="*/ 1034 h 1100"/>
                  <a:gd name="T42" fmla="*/ 524 w 1303"/>
                  <a:gd name="T43" fmla="*/ 1100 h 1100"/>
                  <a:gd name="T44" fmla="*/ 571 w 1303"/>
                  <a:gd name="T45" fmla="*/ 972 h 1100"/>
                  <a:gd name="T46" fmla="*/ 742 w 1303"/>
                  <a:gd name="T47" fmla="*/ 1001 h 1100"/>
                  <a:gd name="T48" fmla="*/ 743 w 1303"/>
                  <a:gd name="T49" fmla="*/ 935 h 1100"/>
                  <a:gd name="T50" fmla="*/ 873 w 1303"/>
                  <a:gd name="T51" fmla="*/ 907 h 1100"/>
                  <a:gd name="T52" fmla="*/ 935 w 1303"/>
                  <a:gd name="T53" fmla="*/ 851 h 1100"/>
                  <a:gd name="T54" fmla="*/ 1022 w 1303"/>
                  <a:gd name="T55" fmla="*/ 857 h 1100"/>
                  <a:gd name="T56" fmla="*/ 1073 w 1303"/>
                  <a:gd name="T57" fmla="*/ 735 h 1100"/>
                  <a:gd name="T58" fmla="*/ 992 w 1303"/>
                  <a:gd name="T59" fmla="*/ 696 h 1100"/>
                  <a:gd name="T60" fmla="*/ 1132 w 1303"/>
                  <a:gd name="T61" fmla="*/ 510 h 1100"/>
                  <a:gd name="T62" fmla="*/ 1258 w 1303"/>
                  <a:gd name="T63" fmla="*/ 493 h 1100"/>
                  <a:gd name="T64" fmla="*/ 1303 w 1303"/>
                  <a:gd name="T65" fmla="*/ 413 h 1100"/>
                  <a:gd name="T66" fmla="*/ 1253 w 1303"/>
                  <a:gd name="T67" fmla="*/ 320 h 1100"/>
                  <a:gd name="T68" fmla="*/ 1270 w 1303"/>
                  <a:gd name="T69" fmla="*/ 254 h 1100"/>
                  <a:gd name="T70" fmla="*/ 1143 w 1303"/>
                  <a:gd name="T71" fmla="*/ 194 h 1100"/>
                  <a:gd name="T72" fmla="*/ 1102 w 1303"/>
                  <a:gd name="T73" fmla="*/ 65 h 1100"/>
                  <a:gd name="T74" fmla="*/ 977 w 1303"/>
                  <a:gd name="T75" fmla="*/ 0 h 1100"/>
                  <a:gd name="T76" fmla="*/ 752 w 1303"/>
                  <a:gd name="T77" fmla="*/ 9 h 1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303" h="1100">
                    <a:moveTo>
                      <a:pt x="752" y="9"/>
                    </a:moveTo>
                    <a:lnTo>
                      <a:pt x="723" y="89"/>
                    </a:lnTo>
                    <a:lnTo>
                      <a:pt x="589" y="7"/>
                    </a:lnTo>
                    <a:lnTo>
                      <a:pt x="355" y="202"/>
                    </a:lnTo>
                    <a:lnTo>
                      <a:pt x="264" y="92"/>
                    </a:lnTo>
                    <a:lnTo>
                      <a:pt x="201" y="132"/>
                    </a:lnTo>
                    <a:lnTo>
                      <a:pt x="80" y="127"/>
                    </a:lnTo>
                    <a:lnTo>
                      <a:pt x="77" y="136"/>
                    </a:lnTo>
                    <a:lnTo>
                      <a:pt x="122" y="224"/>
                    </a:lnTo>
                    <a:lnTo>
                      <a:pt x="46" y="243"/>
                    </a:lnTo>
                    <a:lnTo>
                      <a:pt x="0" y="365"/>
                    </a:lnTo>
                    <a:lnTo>
                      <a:pt x="128" y="573"/>
                    </a:lnTo>
                    <a:lnTo>
                      <a:pt x="63" y="584"/>
                    </a:lnTo>
                    <a:lnTo>
                      <a:pt x="38" y="645"/>
                    </a:lnTo>
                    <a:lnTo>
                      <a:pt x="90" y="789"/>
                    </a:lnTo>
                    <a:lnTo>
                      <a:pt x="32" y="834"/>
                    </a:lnTo>
                    <a:lnTo>
                      <a:pt x="23" y="911"/>
                    </a:lnTo>
                    <a:lnTo>
                      <a:pt x="163" y="992"/>
                    </a:lnTo>
                    <a:lnTo>
                      <a:pt x="156" y="1057"/>
                    </a:lnTo>
                    <a:lnTo>
                      <a:pt x="361" y="997"/>
                    </a:lnTo>
                    <a:lnTo>
                      <a:pt x="498" y="1034"/>
                    </a:lnTo>
                    <a:lnTo>
                      <a:pt x="524" y="1100"/>
                    </a:lnTo>
                    <a:lnTo>
                      <a:pt x="571" y="972"/>
                    </a:lnTo>
                    <a:lnTo>
                      <a:pt x="742" y="1001"/>
                    </a:lnTo>
                    <a:lnTo>
                      <a:pt x="743" y="935"/>
                    </a:lnTo>
                    <a:lnTo>
                      <a:pt x="873" y="907"/>
                    </a:lnTo>
                    <a:lnTo>
                      <a:pt x="935" y="851"/>
                    </a:lnTo>
                    <a:lnTo>
                      <a:pt x="1022" y="857"/>
                    </a:lnTo>
                    <a:lnTo>
                      <a:pt x="1073" y="735"/>
                    </a:lnTo>
                    <a:lnTo>
                      <a:pt x="992" y="696"/>
                    </a:lnTo>
                    <a:lnTo>
                      <a:pt x="1132" y="510"/>
                    </a:lnTo>
                    <a:lnTo>
                      <a:pt x="1258" y="493"/>
                    </a:lnTo>
                    <a:lnTo>
                      <a:pt x="1303" y="413"/>
                    </a:lnTo>
                    <a:lnTo>
                      <a:pt x="1253" y="320"/>
                    </a:lnTo>
                    <a:lnTo>
                      <a:pt x="1270" y="254"/>
                    </a:lnTo>
                    <a:lnTo>
                      <a:pt x="1143" y="194"/>
                    </a:lnTo>
                    <a:lnTo>
                      <a:pt x="1102" y="65"/>
                    </a:lnTo>
                    <a:lnTo>
                      <a:pt x="977" y="0"/>
                    </a:lnTo>
                    <a:lnTo>
                      <a:pt x="752" y="9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6" name="Freeform 110">
                <a:extLst>
                  <a:ext uri="{FF2B5EF4-FFF2-40B4-BE49-F238E27FC236}">
                    <a16:creationId xmlns:a16="http://schemas.microsoft.com/office/drawing/2014/main" id="{4951F6A6-038B-48DA-A506-464362EDF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6" y="3173"/>
                <a:ext cx="387" cy="306"/>
              </a:xfrm>
              <a:custGeom>
                <a:avLst/>
                <a:gdLst>
                  <a:gd name="T0" fmla="*/ 1159 w 1163"/>
                  <a:gd name="T1" fmla="*/ 816 h 918"/>
                  <a:gd name="T2" fmla="*/ 1160 w 1163"/>
                  <a:gd name="T3" fmla="*/ 817 h 918"/>
                  <a:gd name="T4" fmla="*/ 1163 w 1163"/>
                  <a:gd name="T5" fmla="*/ 808 h 918"/>
                  <a:gd name="T6" fmla="*/ 1023 w 1163"/>
                  <a:gd name="T7" fmla="*/ 670 h 918"/>
                  <a:gd name="T8" fmla="*/ 944 w 1163"/>
                  <a:gd name="T9" fmla="*/ 646 h 918"/>
                  <a:gd name="T10" fmla="*/ 983 w 1163"/>
                  <a:gd name="T11" fmla="*/ 589 h 918"/>
                  <a:gd name="T12" fmla="*/ 898 w 1163"/>
                  <a:gd name="T13" fmla="*/ 470 h 918"/>
                  <a:gd name="T14" fmla="*/ 925 w 1163"/>
                  <a:gd name="T15" fmla="*/ 401 h 918"/>
                  <a:gd name="T16" fmla="*/ 876 w 1163"/>
                  <a:gd name="T17" fmla="*/ 275 h 918"/>
                  <a:gd name="T18" fmla="*/ 756 w 1163"/>
                  <a:gd name="T19" fmla="*/ 223 h 918"/>
                  <a:gd name="T20" fmla="*/ 754 w 1163"/>
                  <a:gd name="T21" fmla="*/ 157 h 918"/>
                  <a:gd name="T22" fmla="*/ 539 w 1163"/>
                  <a:gd name="T23" fmla="*/ 139 h 918"/>
                  <a:gd name="T24" fmla="*/ 528 w 1163"/>
                  <a:gd name="T25" fmla="*/ 6 h 918"/>
                  <a:gd name="T26" fmla="*/ 470 w 1163"/>
                  <a:gd name="T27" fmla="*/ 56 h 918"/>
                  <a:gd name="T28" fmla="*/ 415 w 1163"/>
                  <a:gd name="T29" fmla="*/ 24 h 918"/>
                  <a:gd name="T30" fmla="*/ 215 w 1163"/>
                  <a:gd name="T31" fmla="*/ 114 h 918"/>
                  <a:gd name="T32" fmla="*/ 135 w 1163"/>
                  <a:gd name="T33" fmla="*/ 16 h 918"/>
                  <a:gd name="T34" fmla="*/ 0 w 1163"/>
                  <a:gd name="T35" fmla="*/ 0 h 918"/>
                  <a:gd name="T36" fmla="*/ 2 w 1163"/>
                  <a:gd name="T37" fmla="*/ 85 h 918"/>
                  <a:gd name="T38" fmla="*/ 62 w 1163"/>
                  <a:gd name="T39" fmla="*/ 187 h 918"/>
                  <a:gd name="T40" fmla="*/ 66 w 1163"/>
                  <a:gd name="T41" fmla="*/ 313 h 918"/>
                  <a:gd name="T42" fmla="*/ 212 w 1163"/>
                  <a:gd name="T43" fmla="*/ 460 h 918"/>
                  <a:gd name="T44" fmla="*/ 108 w 1163"/>
                  <a:gd name="T45" fmla="*/ 574 h 918"/>
                  <a:gd name="T46" fmla="*/ 347 w 1163"/>
                  <a:gd name="T47" fmla="*/ 642 h 918"/>
                  <a:gd name="T48" fmla="*/ 473 w 1163"/>
                  <a:gd name="T49" fmla="*/ 773 h 918"/>
                  <a:gd name="T50" fmla="*/ 576 w 1163"/>
                  <a:gd name="T51" fmla="*/ 824 h 918"/>
                  <a:gd name="T52" fmla="*/ 656 w 1163"/>
                  <a:gd name="T53" fmla="*/ 809 h 918"/>
                  <a:gd name="T54" fmla="*/ 932 w 1163"/>
                  <a:gd name="T55" fmla="*/ 918 h 918"/>
                  <a:gd name="T56" fmla="*/ 1007 w 1163"/>
                  <a:gd name="T57" fmla="*/ 914 h 918"/>
                  <a:gd name="T58" fmla="*/ 1159 w 1163"/>
                  <a:gd name="T59" fmla="*/ 816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63" h="918">
                    <a:moveTo>
                      <a:pt x="1159" y="816"/>
                    </a:moveTo>
                    <a:lnTo>
                      <a:pt x="1160" y="817"/>
                    </a:lnTo>
                    <a:lnTo>
                      <a:pt x="1163" y="808"/>
                    </a:lnTo>
                    <a:lnTo>
                      <a:pt x="1023" y="670"/>
                    </a:lnTo>
                    <a:lnTo>
                      <a:pt x="944" y="646"/>
                    </a:lnTo>
                    <a:lnTo>
                      <a:pt x="983" y="589"/>
                    </a:lnTo>
                    <a:lnTo>
                      <a:pt x="898" y="470"/>
                    </a:lnTo>
                    <a:lnTo>
                      <a:pt x="925" y="401"/>
                    </a:lnTo>
                    <a:lnTo>
                      <a:pt x="876" y="275"/>
                    </a:lnTo>
                    <a:lnTo>
                      <a:pt x="756" y="223"/>
                    </a:lnTo>
                    <a:lnTo>
                      <a:pt x="754" y="157"/>
                    </a:lnTo>
                    <a:lnTo>
                      <a:pt x="539" y="139"/>
                    </a:lnTo>
                    <a:lnTo>
                      <a:pt x="528" y="6"/>
                    </a:lnTo>
                    <a:lnTo>
                      <a:pt x="470" y="56"/>
                    </a:lnTo>
                    <a:lnTo>
                      <a:pt x="415" y="24"/>
                    </a:lnTo>
                    <a:lnTo>
                      <a:pt x="215" y="114"/>
                    </a:lnTo>
                    <a:lnTo>
                      <a:pt x="135" y="16"/>
                    </a:lnTo>
                    <a:lnTo>
                      <a:pt x="0" y="0"/>
                    </a:lnTo>
                    <a:lnTo>
                      <a:pt x="2" y="85"/>
                    </a:lnTo>
                    <a:lnTo>
                      <a:pt x="62" y="187"/>
                    </a:lnTo>
                    <a:lnTo>
                      <a:pt x="66" y="313"/>
                    </a:lnTo>
                    <a:lnTo>
                      <a:pt x="212" y="460"/>
                    </a:lnTo>
                    <a:lnTo>
                      <a:pt x="108" y="574"/>
                    </a:lnTo>
                    <a:lnTo>
                      <a:pt x="347" y="642"/>
                    </a:lnTo>
                    <a:lnTo>
                      <a:pt x="473" y="773"/>
                    </a:lnTo>
                    <a:lnTo>
                      <a:pt x="576" y="824"/>
                    </a:lnTo>
                    <a:lnTo>
                      <a:pt x="656" y="809"/>
                    </a:lnTo>
                    <a:lnTo>
                      <a:pt x="932" y="918"/>
                    </a:lnTo>
                    <a:lnTo>
                      <a:pt x="1007" y="914"/>
                    </a:lnTo>
                    <a:lnTo>
                      <a:pt x="1159" y="816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7" name="Freeform 111">
                <a:extLst>
                  <a:ext uri="{FF2B5EF4-FFF2-40B4-BE49-F238E27FC236}">
                    <a16:creationId xmlns:a16="http://schemas.microsoft.com/office/drawing/2014/main" id="{4633546F-A821-4C95-82FA-2FBD735BC1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34" y="3364"/>
                <a:ext cx="535" cy="344"/>
              </a:xfrm>
              <a:custGeom>
                <a:avLst/>
                <a:gdLst>
                  <a:gd name="T0" fmla="*/ 1555 w 1606"/>
                  <a:gd name="T1" fmla="*/ 243 h 1033"/>
                  <a:gd name="T2" fmla="*/ 1554 w 1606"/>
                  <a:gd name="T3" fmla="*/ 242 h 1033"/>
                  <a:gd name="T4" fmla="*/ 1402 w 1606"/>
                  <a:gd name="T5" fmla="*/ 340 h 1033"/>
                  <a:gd name="T6" fmla="*/ 1327 w 1606"/>
                  <a:gd name="T7" fmla="*/ 344 h 1033"/>
                  <a:gd name="T8" fmla="*/ 1051 w 1606"/>
                  <a:gd name="T9" fmla="*/ 235 h 1033"/>
                  <a:gd name="T10" fmla="*/ 971 w 1606"/>
                  <a:gd name="T11" fmla="*/ 250 h 1033"/>
                  <a:gd name="T12" fmla="*/ 868 w 1606"/>
                  <a:gd name="T13" fmla="*/ 199 h 1033"/>
                  <a:gd name="T14" fmla="*/ 742 w 1606"/>
                  <a:gd name="T15" fmla="*/ 68 h 1033"/>
                  <a:gd name="T16" fmla="*/ 503 w 1606"/>
                  <a:gd name="T17" fmla="*/ 0 h 1033"/>
                  <a:gd name="T18" fmla="*/ 412 w 1606"/>
                  <a:gd name="T19" fmla="*/ 95 h 1033"/>
                  <a:gd name="T20" fmla="*/ 369 w 1606"/>
                  <a:gd name="T21" fmla="*/ 339 h 1033"/>
                  <a:gd name="T22" fmla="*/ 294 w 1606"/>
                  <a:gd name="T23" fmla="*/ 318 h 1033"/>
                  <a:gd name="T24" fmla="*/ 196 w 1606"/>
                  <a:gd name="T25" fmla="*/ 428 h 1033"/>
                  <a:gd name="T26" fmla="*/ 219 w 1606"/>
                  <a:gd name="T27" fmla="*/ 490 h 1033"/>
                  <a:gd name="T28" fmla="*/ 87 w 1606"/>
                  <a:gd name="T29" fmla="*/ 530 h 1033"/>
                  <a:gd name="T30" fmla="*/ 0 w 1606"/>
                  <a:gd name="T31" fmla="*/ 667 h 1033"/>
                  <a:gd name="T32" fmla="*/ 327 w 1606"/>
                  <a:gd name="T33" fmla="*/ 677 h 1033"/>
                  <a:gd name="T34" fmla="*/ 373 w 1606"/>
                  <a:gd name="T35" fmla="*/ 734 h 1033"/>
                  <a:gd name="T36" fmla="*/ 362 w 1606"/>
                  <a:gd name="T37" fmla="*/ 798 h 1033"/>
                  <a:gd name="T38" fmla="*/ 446 w 1606"/>
                  <a:gd name="T39" fmla="*/ 816 h 1033"/>
                  <a:gd name="T40" fmla="*/ 669 w 1606"/>
                  <a:gd name="T41" fmla="*/ 792 h 1033"/>
                  <a:gd name="T42" fmla="*/ 619 w 1606"/>
                  <a:gd name="T43" fmla="*/ 738 h 1033"/>
                  <a:gd name="T44" fmla="*/ 648 w 1606"/>
                  <a:gd name="T45" fmla="*/ 681 h 1033"/>
                  <a:gd name="T46" fmla="*/ 711 w 1606"/>
                  <a:gd name="T47" fmla="*/ 687 h 1033"/>
                  <a:gd name="T48" fmla="*/ 816 w 1606"/>
                  <a:gd name="T49" fmla="*/ 812 h 1033"/>
                  <a:gd name="T50" fmla="*/ 1120 w 1606"/>
                  <a:gd name="T51" fmla="*/ 777 h 1033"/>
                  <a:gd name="T52" fmla="*/ 1210 w 1606"/>
                  <a:gd name="T53" fmla="*/ 979 h 1033"/>
                  <a:gd name="T54" fmla="*/ 1434 w 1606"/>
                  <a:gd name="T55" fmla="*/ 1033 h 1033"/>
                  <a:gd name="T56" fmla="*/ 1496 w 1606"/>
                  <a:gd name="T57" fmla="*/ 1015 h 1033"/>
                  <a:gd name="T58" fmla="*/ 1501 w 1606"/>
                  <a:gd name="T59" fmla="*/ 1018 h 1033"/>
                  <a:gd name="T60" fmla="*/ 1510 w 1606"/>
                  <a:gd name="T61" fmla="*/ 941 h 1033"/>
                  <a:gd name="T62" fmla="*/ 1568 w 1606"/>
                  <a:gd name="T63" fmla="*/ 896 h 1033"/>
                  <a:gd name="T64" fmla="*/ 1516 w 1606"/>
                  <a:gd name="T65" fmla="*/ 752 h 1033"/>
                  <a:gd name="T66" fmla="*/ 1541 w 1606"/>
                  <a:gd name="T67" fmla="*/ 691 h 1033"/>
                  <a:gd name="T68" fmla="*/ 1606 w 1606"/>
                  <a:gd name="T69" fmla="*/ 680 h 1033"/>
                  <a:gd name="T70" fmla="*/ 1478 w 1606"/>
                  <a:gd name="T71" fmla="*/ 472 h 1033"/>
                  <a:gd name="T72" fmla="*/ 1524 w 1606"/>
                  <a:gd name="T73" fmla="*/ 350 h 1033"/>
                  <a:gd name="T74" fmla="*/ 1600 w 1606"/>
                  <a:gd name="T75" fmla="*/ 331 h 1033"/>
                  <a:gd name="T76" fmla="*/ 1555 w 1606"/>
                  <a:gd name="T77" fmla="*/ 243 h 1033"/>
                  <a:gd name="T78" fmla="*/ 1017 w 1606"/>
                  <a:gd name="T79" fmla="*/ 608 h 1033"/>
                  <a:gd name="T80" fmla="*/ 966 w 1606"/>
                  <a:gd name="T81" fmla="*/ 696 h 1033"/>
                  <a:gd name="T82" fmla="*/ 893 w 1606"/>
                  <a:gd name="T83" fmla="*/ 721 h 1033"/>
                  <a:gd name="T84" fmla="*/ 787 w 1606"/>
                  <a:gd name="T85" fmla="*/ 622 h 1033"/>
                  <a:gd name="T86" fmla="*/ 800 w 1606"/>
                  <a:gd name="T87" fmla="*/ 546 h 1033"/>
                  <a:gd name="T88" fmla="*/ 893 w 1606"/>
                  <a:gd name="T89" fmla="*/ 546 h 1033"/>
                  <a:gd name="T90" fmla="*/ 941 w 1606"/>
                  <a:gd name="T91" fmla="*/ 641 h 1033"/>
                  <a:gd name="T92" fmla="*/ 1017 w 1606"/>
                  <a:gd name="T93" fmla="*/ 608 h 10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606" h="1033">
                    <a:moveTo>
                      <a:pt x="1555" y="243"/>
                    </a:moveTo>
                    <a:lnTo>
                      <a:pt x="1554" y="242"/>
                    </a:lnTo>
                    <a:lnTo>
                      <a:pt x="1402" y="340"/>
                    </a:lnTo>
                    <a:lnTo>
                      <a:pt x="1327" y="344"/>
                    </a:lnTo>
                    <a:lnTo>
                      <a:pt x="1051" y="235"/>
                    </a:lnTo>
                    <a:lnTo>
                      <a:pt x="971" y="250"/>
                    </a:lnTo>
                    <a:lnTo>
                      <a:pt x="868" y="199"/>
                    </a:lnTo>
                    <a:lnTo>
                      <a:pt x="742" y="68"/>
                    </a:lnTo>
                    <a:lnTo>
                      <a:pt x="503" y="0"/>
                    </a:lnTo>
                    <a:lnTo>
                      <a:pt x="412" y="95"/>
                    </a:lnTo>
                    <a:lnTo>
                      <a:pt x="369" y="339"/>
                    </a:lnTo>
                    <a:lnTo>
                      <a:pt x="294" y="318"/>
                    </a:lnTo>
                    <a:lnTo>
                      <a:pt x="196" y="428"/>
                    </a:lnTo>
                    <a:lnTo>
                      <a:pt x="219" y="490"/>
                    </a:lnTo>
                    <a:lnTo>
                      <a:pt x="87" y="530"/>
                    </a:lnTo>
                    <a:lnTo>
                      <a:pt x="0" y="667"/>
                    </a:lnTo>
                    <a:lnTo>
                      <a:pt x="327" y="677"/>
                    </a:lnTo>
                    <a:lnTo>
                      <a:pt x="373" y="734"/>
                    </a:lnTo>
                    <a:lnTo>
                      <a:pt x="362" y="798"/>
                    </a:lnTo>
                    <a:lnTo>
                      <a:pt x="446" y="816"/>
                    </a:lnTo>
                    <a:lnTo>
                      <a:pt x="669" y="792"/>
                    </a:lnTo>
                    <a:lnTo>
                      <a:pt x="619" y="738"/>
                    </a:lnTo>
                    <a:lnTo>
                      <a:pt x="648" y="681"/>
                    </a:lnTo>
                    <a:lnTo>
                      <a:pt x="711" y="687"/>
                    </a:lnTo>
                    <a:lnTo>
                      <a:pt x="816" y="812"/>
                    </a:lnTo>
                    <a:lnTo>
                      <a:pt x="1120" y="777"/>
                    </a:lnTo>
                    <a:lnTo>
                      <a:pt x="1210" y="979"/>
                    </a:lnTo>
                    <a:lnTo>
                      <a:pt x="1434" y="1033"/>
                    </a:lnTo>
                    <a:lnTo>
                      <a:pt x="1496" y="1015"/>
                    </a:lnTo>
                    <a:lnTo>
                      <a:pt x="1501" y="1018"/>
                    </a:lnTo>
                    <a:lnTo>
                      <a:pt x="1510" y="941"/>
                    </a:lnTo>
                    <a:lnTo>
                      <a:pt x="1568" y="896"/>
                    </a:lnTo>
                    <a:lnTo>
                      <a:pt x="1516" y="752"/>
                    </a:lnTo>
                    <a:lnTo>
                      <a:pt x="1541" y="691"/>
                    </a:lnTo>
                    <a:lnTo>
                      <a:pt x="1606" y="680"/>
                    </a:lnTo>
                    <a:lnTo>
                      <a:pt x="1478" y="472"/>
                    </a:lnTo>
                    <a:lnTo>
                      <a:pt x="1524" y="350"/>
                    </a:lnTo>
                    <a:lnTo>
                      <a:pt x="1600" y="331"/>
                    </a:lnTo>
                    <a:lnTo>
                      <a:pt x="1555" y="243"/>
                    </a:lnTo>
                    <a:close/>
                    <a:moveTo>
                      <a:pt x="1017" y="608"/>
                    </a:moveTo>
                    <a:lnTo>
                      <a:pt x="966" y="696"/>
                    </a:lnTo>
                    <a:lnTo>
                      <a:pt x="893" y="721"/>
                    </a:lnTo>
                    <a:lnTo>
                      <a:pt x="787" y="622"/>
                    </a:lnTo>
                    <a:lnTo>
                      <a:pt x="800" y="546"/>
                    </a:lnTo>
                    <a:lnTo>
                      <a:pt x="893" y="546"/>
                    </a:lnTo>
                    <a:lnTo>
                      <a:pt x="941" y="641"/>
                    </a:lnTo>
                    <a:lnTo>
                      <a:pt x="1017" y="608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8" name="Freeform 112">
                <a:extLst>
                  <a:ext uri="{FF2B5EF4-FFF2-40B4-BE49-F238E27FC236}">
                    <a16:creationId xmlns:a16="http://schemas.microsoft.com/office/drawing/2014/main" id="{B6BA9748-D251-400E-A84E-12A7A46235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6" y="3546"/>
                <a:ext cx="77" cy="58"/>
              </a:xfrm>
              <a:custGeom>
                <a:avLst/>
                <a:gdLst>
                  <a:gd name="T0" fmla="*/ 179 w 230"/>
                  <a:gd name="T1" fmla="*/ 150 h 175"/>
                  <a:gd name="T2" fmla="*/ 230 w 230"/>
                  <a:gd name="T3" fmla="*/ 62 h 175"/>
                  <a:gd name="T4" fmla="*/ 154 w 230"/>
                  <a:gd name="T5" fmla="*/ 95 h 175"/>
                  <a:gd name="T6" fmla="*/ 106 w 230"/>
                  <a:gd name="T7" fmla="*/ 0 h 175"/>
                  <a:gd name="T8" fmla="*/ 13 w 230"/>
                  <a:gd name="T9" fmla="*/ 0 h 175"/>
                  <a:gd name="T10" fmla="*/ 0 w 230"/>
                  <a:gd name="T11" fmla="*/ 76 h 175"/>
                  <a:gd name="T12" fmla="*/ 106 w 230"/>
                  <a:gd name="T13" fmla="*/ 175 h 175"/>
                  <a:gd name="T14" fmla="*/ 179 w 230"/>
                  <a:gd name="T15" fmla="*/ 15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0" h="175">
                    <a:moveTo>
                      <a:pt x="179" y="150"/>
                    </a:moveTo>
                    <a:lnTo>
                      <a:pt x="230" y="62"/>
                    </a:lnTo>
                    <a:lnTo>
                      <a:pt x="154" y="95"/>
                    </a:lnTo>
                    <a:lnTo>
                      <a:pt x="106" y="0"/>
                    </a:lnTo>
                    <a:lnTo>
                      <a:pt x="13" y="0"/>
                    </a:lnTo>
                    <a:lnTo>
                      <a:pt x="0" y="76"/>
                    </a:lnTo>
                    <a:lnTo>
                      <a:pt x="106" y="175"/>
                    </a:lnTo>
                    <a:lnTo>
                      <a:pt x="179" y="150"/>
                    </a:lnTo>
                    <a:close/>
                  </a:path>
                </a:pathLst>
              </a:custGeom>
              <a:solidFill>
                <a:srgbClr val="DEF2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49" name="Freeform 113">
                <a:extLst>
                  <a:ext uri="{FF2B5EF4-FFF2-40B4-BE49-F238E27FC236}">
                    <a16:creationId xmlns:a16="http://schemas.microsoft.com/office/drawing/2014/main" id="{91F68F60-C3FA-4689-9F7F-4C2D9E4F8D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7" y="3118"/>
                <a:ext cx="539" cy="468"/>
              </a:xfrm>
              <a:custGeom>
                <a:avLst/>
                <a:gdLst>
                  <a:gd name="T0" fmla="*/ 803 w 1617"/>
                  <a:gd name="T1" fmla="*/ 136 h 1406"/>
                  <a:gd name="T2" fmla="*/ 740 w 1617"/>
                  <a:gd name="T3" fmla="*/ 0 h 1406"/>
                  <a:gd name="T4" fmla="*/ 714 w 1617"/>
                  <a:gd name="T5" fmla="*/ 47 h 1406"/>
                  <a:gd name="T6" fmla="*/ 631 w 1617"/>
                  <a:gd name="T7" fmla="*/ 106 h 1406"/>
                  <a:gd name="T8" fmla="*/ 722 w 1617"/>
                  <a:gd name="T9" fmla="*/ 282 h 1406"/>
                  <a:gd name="T10" fmla="*/ 695 w 1617"/>
                  <a:gd name="T11" fmla="*/ 350 h 1406"/>
                  <a:gd name="T12" fmla="*/ 726 w 1617"/>
                  <a:gd name="T13" fmla="*/ 419 h 1406"/>
                  <a:gd name="T14" fmla="*/ 582 w 1617"/>
                  <a:gd name="T15" fmla="*/ 459 h 1406"/>
                  <a:gd name="T16" fmla="*/ 382 w 1617"/>
                  <a:gd name="T17" fmla="*/ 408 h 1406"/>
                  <a:gd name="T18" fmla="*/ 378 w 1617"/>
                  <a:gd name="T19" fmla="*/ 485 h 1406"/>
                  <a:gd name="T20" fmla="*/ 290 w 1617"/>
                  <a:gd name="T21" fmla="*/ 497 h 1406"/>
                  <a:gd name="T22" fmla="*/ 110 w 1617"/>
                  <a:gd name="T23" fmla="*/ 419 h 1406"/>
                  <a:gd name="T24" fmla="*/ 63 w 1617"/>
                  <a:gd name="T25" fmla="*/ 507 h 1406"/>
                  <a:gd name="T26" fmla="*/ 0 w 1617"/>
                  <a:gd name="T27" fmla="*/ 532 h 1406"/>
                  <a:gd name="T28" fmla="*/ 193 w 1617"/>
                  <a:gd name="T29" fmla="*/ 628 h 1406"/>
                  <a:gd name="T30" fmla="*/ 93 w 1617"/>
                  <a:gd name="T31" fmla="*/ 748 h 1406"/>
                  <a:gd name="T32" fmla="*/ 101 w 1617"/>
                  <a:gd name="T33" fmla="*/ 781 h 1406"/>
                  <a:gd name="T34" fmla="*/ 101 w 1617"/>
                  <a:gd name="T35" fmla="*/ 783 h 1406"/>
                  <a:gd name="T36" fmla="*/ 168 w 1617"/>
                  <a:gd name="T37" fmla="*/ 785 h 1406"/>
                  <a:gd name="T38" fmla="*/ 176 w 1617"/>
                  <a:gd name="T39" fmla="*/ 852 h 1406"/>
                  <a:gd name="T40" fmla="*/ 228 w 1617"/>
                  <a:gd name="T41" fmla="*/ 814 h 1406"/>
                  <a:gd name="T42" fmla="*/ 348 w 1617"/>
                  <a:gd name="T43" fmla="*/ 871 h 1406"/>
                  <a:gd name="T44" fmla="*/ 351 w 1617"/>
                  <a:gd name="T45" fmla="*/ 806 h 1406"/>
                  <a:gd name="T46" fmla="*/ 448 w 1617"/>
                  <a:gd name="T47" fmla="*/ 716 h 1406"/>
                  <a:gd name="T48" fmla="*/ 538 w 1617"/>
                  <a:gd name="T49" fmla="*/ 701 h 1406"/>
                  <a:gd name="T50" fmla="*/ 581 w 1617"/>
                  <a:gd name="T51" fmla="*/ 762 h 1406"/>
                  <a:gd name="T52" fmla="*/ 560 w 1617"/>
                  <a:gd name="T53" fmla="*/ 825 h 1406"/>
                  <a:gd name="T54" fmla="*/ 718 w 1617"/>
                  <a:gd name="T55" fmla="*/ 857 h 1406"/>
                  <a:gd name="T56" fmla="*/ 721 w 1617"/>
                  <a:gd name="T57" fmla="*/ 925 h 1406"/>
                  <a:gd name="T58" fmla="*/ 790 w 1617"/>
                  <a:gd name="T59" fmla="*/ 931 h 1406"/>
                  <a:gd name="T60" fmla="*/ 931 w 1617"/>
                  <a:gd name="T61" fmla="*/ 1083 h 1406"/>
                  <a:gd name="T62" fmla="*/ 965 w 1617"/>
                  <a:gd name="T63" fmla="*/ 1152 h 1406"/>
                  <a:gd name="T64" fmla="*/ 869 w 1617"/>
                  <a:gd name="T65" fmla="*/ 1280 h 1406"/>
                  <a:gd name="T66" fmla="*/ 935 w 1617"/>
                  <a:gd name="T67" fmla="*/ 1390 h 1406"/>
                  <a:gd name="T68" fmla="*/ 1004 w 1617"/>
                  <a:gd name="T69" fmla="*/ 1406 h 1406"/>
                  <a:gd name="T70" fmla="*/ 1010 w 1617"/>
                  <a:gd name="T71" fmla="*/ 1406 h 1406"/>
                  <a:gd name="T72" fmla="*/ 1097 w 1617"/>
                  <a:gd name="T73" fmla="*/ 1269 h 1406"/>
                  <a:gd name="T74" fmla="*/ 1229 w 1617"/>
                  <a:gd name="T75" fmla="*/ 1229 h 1406"/>
                  <a:gd name="T76" fmla="*/ 1206 w 1617"/>
                  <a:gd name="T77" fmla="*/ 1167 h 1406"/>
                  <a:gd name="T78" fmla="*/ 1304 w 1617"/>
                  <a:gd name="T79" fmla="*/ 1057 h 1406"/>
                  <a:gd name="T80" fmla="*/ 1379 w 1617"/>
                  <a:gd name="T81" fmla="*/ 1078 h 1406"/>
                  <a:gd name="T82" fmla="*/ 1422 w 1617"/>
                  <a:gd name="T83" fmla="*/ 834 h 1406"/>
                  <a:gd name="T84" fmla="*/ 1513 w 1617"/>
                  <a:gd name="T85" fmla="*/ 739 h 1406"/>
                  <a:gd name="T86" fmla="*/ 1617 w 1617"/>
                  <a:gd name="T87" fmla="*/ 625 h 1406"/>
                  <a:gd name="T88" fmla="*/ 1471 w 1617"/>
                  <a:gd name="T89" fmla="*/ 478 h 1406"/>
                  <a:gd name="T90" fmla="*/ 1467 w 1617"/>
                  <a:gd name="T91" fmla="*/ 352 h 1406"/>
                  <a:gd name="T92" fmla="*/ 1407 w 1617"/>
                  <a:gd name="T93" fmla="*/ 250 h 1406"/>
                  <a:gd name="T94" fmla="*/ 1268 w 1617"/>
                  <a:gd name="T95" fmla="*/ 171 h 1406"/>
                  <a:gd name="T96" fmla="*/ 1205 w 1617"/>
                  <a:gd name="T97" fmla="*/ 171 h 1406"/>
                  <a:gd name="T98" fmla="*/ 1147 w 1617"/>
                  <a:gd name="T99" fmla="*/ 222 h 1406"/>
                  <a:gd name="T100" fmla="*/ 1144 w 1617"/>
                  <a:gd name="T101" fmla="*/ 150 h 1406"/>
                  <a:gd name="T102" fmla="*/ 982 w 1617"/>
                  <a:gd name="T103" fmla="*/ 251 h 1406"/>
                  <a:gd name="T104" fmla="*/ 803 w 1617"/>
                  <a:gd name="T105" fmla="*/ 136 h 1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17" h="1406">
                    <a:moveTo>
                      <a:pt x="803" y="136"/>
                    </a:moveTo>
                    <a:lnTo>
                      <a:pt x="740" y="0"/>
                    </a:lnTo>
                    <a:lnTo>
                      <a:pt x="714" y="47"/>
                    </a:lnTo>
                    <a:lnTo>
                      <a:pt x="631" y="106"/>
                    </a:lnTo>
                    <a:lnTo>
                      <a:pt x="722" y="282"/>
                    </a:lnTo>
                    <a:lnTo>
                      <a:pt x="695" y="350"/>
                    </a:lnTo>
                    <a:lnTo>
                      <a:pt x="726" y="419"/>
                    </a:lnTo>
                    <a:lnTo>
                      <a:pt x="582" y="459"/>
                    </a:lnTo>
                    <a:lnTo>
                      <a:pt x="382" y="408"/>
                    </a:lnTo>
                    <a:lnTo>
                      <a:pt x="378" y="485"/>
                    </a:lnTo>
                    <a:lnTo>
                      <a:pt x="290" y="497"/>
                    </a:lnTo>
                    <a:lnTo>
                      <a:pt x="110" y="419"/>
                    </a:lnTo>
                    <a:lnTo>
                      <a:pt x="63" y="507"/>
                    </a:lnTo>
                    <a:lnTo>
                      <a:pt x="0" y="532"/>
                    </a:lnTo>
                    <a:lnTo>
                      <a:pt x="193" y="628"/>
                    </a:lnTo>
                    <a:lnTo>
                      <a:pt x="93" y="748"/>
                    </a:lnTo>
                    <a:lnTo>
                      <a:pt x="101" y="781"/>
                    </a:lnTo>
                    <a:lnTo>
                      <a:pt x="101" y="783"/>
                    </a:lnTo>
                    <a:lnTo>
                      <a:pt x="168" y="785"/>
                    </a:lnTo>
                    <a:lnTo>
                      <a:pt x="176" y="852"/>
                    </a:lnTo>
                    <a:lnTo>
                      <a:pt x="228" y="814"/>
                    </a:lnTo>
                    <a:lnTo>
                      <a:pt x="348" y="871"/>
                    </a:lnTo>
                    <a:lnTo>
                      <a:pt x="351" y="806"/>
                    </a:lnTo>
                    <a:lnTo>
                      <a:pt x="448" y="716"/>
                    </a:lnTo>
                    <a:lnTo>
                      <a:pt x="538" y="701"/>
                    </a:lnTo>
                    <a:lnTo>
                      <a:pt x="581" y="762"/>
                    </a:lnTo>
                    <a:lnTo>
                      <a:pt x="560" y="825"/>
                    </a:lnTo>
                    <a:lnTo>
                      <a:pt x="718" y="857"/>
                    </a:lnTo>
                    <a:lnTo>
                      <a:pt x="721" y="925"/>
                    </a:lnTo>
                    <a:lnTo>
                      <a:pt x="790" y="931"/>
                    </a:lnTo>
                    <a:lnTo>
                      <a:pt x="931" y="1083"/>
                    </a:lnTo>
                    <a:lnTo>
                      <a:pt x="965" y="1152"/>
                    </a:lnTo>
                    <a:lnTo>
                      <a:pt x="869" y="1280"/>
                    </a:lnTo>
                    <a:lnTo>
                      <a:pt x="935" y="1390"/>
                    </a:lnTo>
                    <a:lnTo>
                      <a:pt x="1004" y="1406"/>
                    </a:lnTo>
                    <a:lnTo>
                      <a:pt x="1010" y="1406"/>
                    </a:lnTo>
                    <a:lnTo>
                      <a:pt x="1097" y="1269"/>
                    </a:lnTo>
                    <a:lnTo>
                      <a:pt x="1229" y="1229"/>
                    </a:lnTo>
                    <a:lnTo>
                      <a:pt x="1206" y="1167"/>
                    </a:lnTo>
                    <a:lnTo>
                      <a:pt x="1304" y="1057"/>
                    </a:lnTo>
                    <a:lnTo>
                      <a:pt x="1379" y="1078"/>
                    </a:lnTo>
                    <a:lnTo>
                      <a:pt x="1422" y="834"/>
                    </a:lnTo>
                    <a:lnTo>
                      <a:pt x="1513" y="739"/>
                    </a:lnTo>
                    <a:lnTo>
                      <a:pt x="1617" y="625"/>
                    </a:lnTo>
                    <a:lnTo>
                      <a:pt x="1471" y="478"/>
                    </a:lnTo>
                    <a:lnTo>
                      <a:pt x="1467" y="352"/>
                    </a:lnTo>
                    <a:lnTo>
                      <a:pt x="1407" y="250"/>
                    </a:lnTo>
                    <a:lnTo>
                      <a:pt x="1268" y="171"/>
                    </a:lnTo>
                    <a:lnTo>
                      <a:pt x="1205" y="171"/>
                    </a:lnTo>
                    <a:lnTo>
                      <a:pt x="1147" y="222"/>
                    </a:lnTo>
                    <a:lnTo>
                      <a:pt x="1144" y="150"/>
                    </a:lnTo>
                    <a:lnTo>
                      <a:pt x="982" y="251"/>
                    </a:lnTo>
                    <a:lnTo>
                      <a:pt x="803" y="136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0" name="Freeform 114">
                <a:extLst>
                  <a:ext uri="{FF2B5EF4-FFF2-40B4-BE49-F238E27FC236}">
                    <a16:creationId xmlns:a16="http://schemas.microsoft.com/office/drawing/2014/main" id="{5DAF1ABA-A21E-4BF1-9485-A2742F5AA9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7" y="3351"/>
                <a:ext cx="562" cy="357"/>
              </a:xfrm>
              <a:custGeom>
                <a:avLst/>
                <a:gdLst>
                  <a:gd name="T0" fmla="*/ 1442 w 1686"/>
                  <a:gd name="T1" fmla="*/ 224 h 1071"/>
                  <a:gd name="T2" fmla="*/ 1439 w 1686"/>
                  <a:gd name="T3" fmla="*/ 156 h 1071"/>
                  <a:gd name="T4" fmla="*/ 1281 w 1686"/>
                  <a:gd name="T5" fmla="*/ 124 h 1071"/>
                  <a:gd name="T6" fmla="*/ 1302 w 1686"/>
                  <a:gd name="T7" fmla="*/ 61 h 1071"/>
                  <a:gd name="T8" fmla="*/ 1259 w 1686"/>
                  <a:gd name="T9" fmla="*/ 0 h 1071"/>
                  <a:gd name="T10" fmla="*/ 1169 w 1686"/>
                  <a:gd name="T11" fmla="*/ 15 h 1071"/>
                  <a:gd name="T12" fmla="*/ 1072 w 1686"/>
                  <a:gd name="T13" fmla="*/ 105 h 1071"/>
                  <a:gd name="T14" fmla="*/ 1069 w 1686"/>
                  <a:gd name="T15" fmla="*/ 170 h 1071"/>
                  <a:gd name="T16" fmla="*/ 949 w 1686"/>
                  <a:gd name="T17" fmla="*/ 113 h 1071"/>
                  <a:gd name="T18" fmla="*/ 897 w 1686"/>
                  <a:gd name="T19" fmla="*/ 151 h 1071"/>
                  <a:gd name="T20" fmla="*/ 889 w 1686"/>
                  <a:gd name="T21" fmla="*/ 84 h 1071"/>
                  <a:gd name="T22" fmla="*/ 822 w 1686"/>
                  <a:gd name="T23" fmla="*/ 82 h 1071"/>
                  <a:gd name="T24" fmla="*/ 822 w 1686"/>
                  <a:gd name="T25" fmla="*/ 80 h 1071"/>
                  <a:gd name="T26" fmla="*/ 736 w 1686"/>
                  <a:gd name="T27" fmla="*/ 103 h 1071"/>
                  <a:gd name="T28" fmla="*/ 667 w 1686"/>
                  <a:gd name="T29" fmla="*/ 226 h 1071"/>
                  <a:gd name="T30" fmla="*/ 523 w 1686"/>
                  <a:gd name="T31" fmla="*/ 196 h 1071"/>
                  <a:gd name="T32" fmla="*/ 520 w 1686"/>
                  <a:gd name="T33" fmla="*/ 397 h 1071"/>
                  <a:gd name="T34" fmla="*/ 390 w 1686"/>
                  <a:gd name="T35" fmla="*/ 395 h 1071"/>
                  <a:gd name="T36" fmla="*/ 312 w 1686"/>
                  <a:gd name="T37" fmla="*/ 444 h 1071"/>
                  <a:gd name="T38" fmla="*/ 234 w 1686"/>
                  <a:gd name="T39" fmla="*/ 495 h 1071"/>
                  <a:gd name="T40" fmla="*/ 93 w 1686"/>
                  <a:gd name="T41" fmla="*/ 446 h 1071"/>
                  <a:gd name="T42" fmla="*/ 109 w 1686"/>
                  <a:gd name="T43" fmla="*/ 667 h 1071"/>
                  <a:gd name="T44" fmla="*/ 90 w 1686"/>
                  <a:gd name="T45" fmla="*/ 736 h 1071"/>
                  <a:gd name="T46" fmla="*/ 13 w 1686"/>
                  <a:gd name="T47" fmla="*/ 783 h 1071"/>
                  <a:gd name="T48" fmla="*/ 0 w 1686"/>
                  <a:gd name="T49" fmla="*/ 847 h 1071"/>
                  <a:gd name="T50" fmla="*/ 81 w 1686"/>
                  <a:gd name="T51" fmla="*/ 962 h 1071"/>
                  <a:gd name="T52" fmla="*/ 139 w 1686"/>
                  <a:gd name="T53" fmla="*/ 924 h 1071"/>
                  <a:gd name="T54" fmla="*/ 170 w 1686"/>
                  <a:gd name="T55" fmla="*/ 991 h 1071"/>
                  <a:gd name="T56" fmla="*/ 242 w 1686"/>
                  <a:gd name="T57" fmla="*/ 973 h 1071"/>
                  <a:gd name="T58" fmla="*/ 329 w 1686"/>
                  <a:gd name="T59" fmla="*/ 852 h 1071"/>
                  <a:gd name="T60" fmla="*/ 352 w 1686"/>
                  <a:gd name="T61" fmla="*/ 919 h 1071"/>
                  <a:gd name="T62" fmla="*/ 671 w 1686"/>
                  <a:gd name="T63" fmla="*/ 1025 h 1071"/>
                  <a:gd name="T64" fmla="*/ 710 w 1686"/>
                  <a:gd name="T65" fmla="*/ 1071 h 1071"/>
                  <a:gd name="T66" fmla="*/ 835 w 1686"/>
                  <a:gd name="T67" fmla="*/ 979 h 1071"/>
                  <a:gd name="T68" fmla="*/ 991 w 1686"/>
                  <a:gd name="T69" fmla="*/ 979 h 1071"/>
                  <a:gd name="T70" fmla="*/ 1143 w 1686"/>
                  <a:gd name="T71" fmla="*/ 812 h 1071"/>
                  <a:gd name="T72" fmla="*/ 1395 w 1686"/>
                  <a:gd name="T73" fmla="*/ 629 h 1071"/>
                  <a:gd name="T74" fmla="*/ 1588 w 1686"/>
                  <a:gd name="T75" fmla="*/ 575 h 1071"/>
                  <a:gd name="T76" fmla="*/ 1590 w 1686"/>
                  <a:gd name="T77" fmla="*/ 579 h 1071"/>
                  <a:gd name="T78" fmla="*/ 1686 w 1686"/>
                  <a:gd name="T79" fmla="*/ 451 h 1071"/>
                  <a:gd name="T80" fmla="*/ 1652 w 1686"/>
                  <a:gd name="T81" fmla="*/ 382 h 1071"/>
                  <a:gd name="T82" fmla="*/ 1511 w 1686"/>
                  <a:gd name="T83" fmla="*/ 230 h 1071"/>
                  <a:gd name="T84" fmla="*/ 1442 w 1686"/>
                  <a:gd name="T85" fmla="*/ 224 h 1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686" h="1071">
                    <a:moveTo>
                      <a:pt x="1442" y="224"/>
                    </a:moveTo>
                    <a:lnTo>
                      <a:pt x="1439" y="156"/>
                    </a:lnTo>
                    <a:lnTo>
                      <a:pt x="1281" y="124"/>
                    </a:lnTo>
                    <a:lnTo>
                      <a:pt x="1302" y="61"/>
                    </a:lnTo>
                    <a:lnTo>
                      <a:pt x="1259" y="0"/>
                    </a:lnTo>
                    <a:lnTo>
                      <a:pt x="1169" y="15"/>
                    </a:lnTo>
                    <a:lnTo>
                      <a:pt x="1072" y="105"/>
                    </a:lnTo>
                    <a:lnTo>
                      <a:pt x="1069" y="170"/>
                    </a:lnTo>
                    <a:lnTo>
                      <a:pt x="949" y="113"/>
                    </a:lnTo>
                    <a:lnTo>
                      <a:pt x="897" y="151"/>
                    </a:lnTo>
                    <a:lnTo>
                      <a:pt x="889" y="84"/>
                    </a:lnTo>
                    <a:lnTo>
                      <a:pt x="822" y="82"/>
                    </a:lnTo>
                    <a:lnTo>
                      <a:pt x="822" y="80"/>
                    </a:lnTo>
                    <a:lnTo>
                      <a:pt x="736" y="103"/>
                    </a:lnTo>
                    <a:lnTo>
                      <a:pt x="667" y="226"/>
                    </a:lnTo>
                    <a:lnTo>
                      <a:pt x="523" y="196"/>
                    </a:lnTo>
                    <a:lnTo>
                      <a:pt x="520" y="397"/>
                    </a:lnTo>
                    <a:lnTo>
                      <a:pt x="390" y="395"/>
                    </a:lnTo>
                    <a:lnTo>
                      <a:pt x="312" y="444"/>
                    </a:lnTo>
                    <a:lnTo>
                      <a:pt x="234" y="495"/>
                    </a:lnTo>
                    <a:lnTo>
                      <a:pt x="93" y="446"/>
                    </a:lnTo>
                    <a:lnTo>
                      <a:pt x="109" y="667"/>
                    </a:lnTo>
                    <a:lnTo>
                      <a:pt x="90" y="736"/>
                    </a:lnTo>
                    <a:lnTo>
                      <a:pt x="13" y="783"/>
                    </a:lnTo>
                    <a:lnTo>
                      <a:pt x="0" y="847"/>
                    </a:lnTo>
                    <a:lnTo>
                      <a:pt x="81" y="962"/>
                    </a:lnTo>
                    <a:lnTo>
                      <a:pt x="139" y="924"/>
                    </a:lnTo>
                    <a:lnTo>
                      <a:pt x="170" y="991"/>
                    </a:lnTo>
                    <a:lnTo>
                      <a:pt x="242" y="973"/>
                    </a:lnTo>
                    <a:lnTo>
                      <a:pt x="329" y="852"/>
                    </a:lnTo>
                    <a:lnTo>
                      <a:pt x="352" y="919"/>
                    </a:lnTo>
                    <a:lnTo>
                      <a:pt x="671" y="1025"/>
                    </a:lnTo>
                    <a:lnTo>
                      <a:pt x="710" y="1071"/>
                    </a:lnTo>
                    <a:lnTo>
                      <a:pt x="835" y="979"/>
                    </a:lnTo>
                    <a:lnTo>
                      <a:pt x="991" y="979"/>
                    </a:lnTo>
                    <a:lnTo>
                      <a:pt x="1143" y="812"/>
                    </a:lnTo>
                    <a:lnTo>
                      <a:pt x="1395" y="629"/>
                    </a:lnTo>
                    <a:lnTo>
                      <a:pt x="1588" y="575"/>
                    </a:lnTo>
                    <a:lnTo>
                      <a:pt x="1590" y="579"/>
                    </a:lnTo>
                    <a:lnTo>
                      <a:pt x="1686" y="451"/>
                    </a:lnTo>
                    <a:lnTo>
                      <a:pt x="1652" y="382"/>
                    </a:lnTo>
                    <a:lnTo>
                      <a:pt x="1511" y="230"/>
                    </a:lnTo>
                    <a:lnTo>
                      <a:pt x="1442" y="224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1" name="Freeform 115">
                <a:extLst>
                  <a:ext uri="{FF2B5EF4-FFF2-40B4-BE49-F238E27FC236}">
                    <a16:creationId xmlns:a16="http://schemas.microsoft.com/office/drawing/2014/main" id="{9D8FA91E-69E3-4D6D-A16A-5C256B9A7D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9" y="1692"/>
                <a:ext cx="60" cy="35"/>
              </a:xfrm>
              <a:custGeom>
                <a:avLst/>
                <a:gdLst>
                  <a:gd name="T0" fmla="*/ 93 w 181"/>
                  <a:gd name="T1" fmla="*/ 106 h 106"/>
                  <a:gd name="T2" fmla="*/ 181 w 181"/>
                  <a:gd name="T3" fmla="*/ 79 h 106"/>
                  <a:gd name="T4" fmla="*/ 65 w 181"/>
                  <a:gd name="T5" fmla="*/ 0 h 106"/>
                  <a:gd name="T6" fmla="*/ 0 w 181"/>
                  <a:gd name="T7" fmla="*/ 9 h 106"/>
                  <a:gd name="T8" fmla="*/ 18 w 181"/>
                  <a:gd name="T9" fmla="*/ 85 h 106"/>
                  <a:gd name="T10" fmla="*/ 93 w 181"/>
                  <a:gd name="T11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1" h="106">
                    <a:moveTo>
                      <a:pt x="93" y="106"/>
                    </a:moveTo>
                    <a:lnTo>
                      <a:pt x="181" y="79"/>
                    </a:lnTo>
                    <a:lnTo>
                      <a:pt x="65" y="0"/>
                    </a:lnTo>
                    <a:lnTo>
                      <a:pt x="0" y="9"/>
                    </a:lnTo>
                    <a:lnTo>
                      <a:pt x="18" y="85"/>
                    </a:lnTo>
                    <a:lnTo>
                      <a:pt x="93" y="10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2" name="Freeform 116">
                <a:extLst>
                  <a:ext uri="{FF2B5EF4-FFF2-40B4-BE49-F238E27FC236}">
                    <a16:creationId xmlns:a16="http://schemas.microsoft.com/office/drawing/2014/main" id="{26E28A30-7BB3-488F-86BE-B05B91360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5" y="2357"/>
                <a:ext cx="60" cy="107"/>
              </a:xfrm>
              <a:custGeom>
                <a:avLst/>
                <a:gdLst>
                  <a:gd name="T0" fmla="*/ 40 w 179"/>
                  <a:gd name="T1" fmla="*/ 0 h 321"/>
                  <a:gd name="T2" fmla="*/ 0 w 179"/>
                  <a:gd name="T3" fmla="*/ 65 h 321"/>
                  <a:gd name="T4" fmla="*/ 148 w 179"/>
                  <a:gd name="T5" fmla="*/ 321 h 321"/>
                  <a:gd name="T6" fmla="*/ 179 w 179"/>
                  <a:gd name="T7" fmla="*/ 248 h 321"/>
                  <a:gd name="T8" fmla="*/ 157 w 179"/>
                  <a:gd name="T9" fmla="*/ 79 h 321"/>
                  <a:gd name="T10" fmla="*/ 40 w 179"/>
                  <a:gd name="T11" fmla="*/ 0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9" h="321">
                    <a:moveTo>
                      <a:pt x="40" y="0"/>
                    </a:moveTo>
                    <a:lnTo>
                      <a:pt x="0" y="65"/>
                    </a:lnTo>
                    <a:lnTo>
                      <a:pt x="148" y="321"/>
                    </a:lnTo>
                    <a:lnTo>
                      <a:pt x="179" y="248"/>
                    </a:lnTo>
                    <a:lnTo>
                      <a:pt x="157" y="79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3" name="Freeform 117">
                <a:extLst>
                  <a:ext uri="{FF2B5EF4-FFF2-40B4-BE49-F238E27FC236}">
                    <a16:creationId xmlns:a16="http://schemas.microsoft.com/office/drawing/2014/main" id="{765FA541-2BAE-4296-B91B-A3A7744AAB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2" y="3536"/>
                <a:ext cx="353" cy="555"/>
              </a:xfrm>
              <a:custGeom>
                <a:avLst/>
                <a:gdLst>
                  <a:gd name="T0" fmla="*/ 853 w 1061"/>
                  <a:gd name="T1" fmla="*/ 25 h 1664"/>
                  <a:gd name="T2" fmla="*/ 787 w 1061"/>
                  <a:gd name="T3" fmla="*/ 0 h 1664"/>
                  <a:gd name="T4" fmla="*/ 732 w 1061"/>
                  <a:gd name="T5" fmla="*/ 47 h 1664"/>
                  <a:gd name="T6" fmla="*/ 743 w 1061"/>
                  <a:gd name="T7" fmla="*/ 446 h 1664"/>
                  <a:gd name="T8" fmla="*/ 546 w 1061"/>
                  <a:gd name="T9" fmla="*/ 415 h 1664"/>
                  <a:gd name="T10" fmla="*/ 464 w 1061"/>
                  <a:gd name="T11" fmla="*/ 528 h 1664"/>
                  <a:gd name="T12" fmla="*/ 218 w 1061"/>
                  <a:gd name="T13" fmla="*/ 625 h 1664"/>
                  <a:gd name="T14" fmla="*/ 199 w 1061"/>
                  <a:gd name="T15" fmla="*/ 691 h 1664"/>
                  <a:gd name="T16" fmla="*/ 134 w 1061"/>
                  <a:gd name="T17" fmla="*/ 698 h 1664"/>
                  <a:gd name="T18" fmla="*/ 84 w 1061"/>
                  <a:gd name="T19" fmla="*/ 762 h 1664"/>
                  <a:gd name="T20" fmla="*/ 90 w 1061"/>
                  <a:gd name="T21" fmla="*/ 841 h 1664"/>
                  <a:gd name="T22" fmla="*/ 1 w 1061"/>
                  <a:gd name="T23" fmla="*/ 956 h 1664"/>
                  <a:gd name="T24" fmla="*/ 0 w 1061"/>
                  <a:gd name="T25" fmla="*/ 961 h 1664"/>
                  <a:gd name="T26" fmla="*/ 312 w 1061"/>
                  <a:gd name="T27" fmla="*/ 1009 h 1664"/>
                  <a:gd name="T28" fmla="*/ 341 w 1061"/>
                  <a:gd name="T29" fmla="*/ 1089 h 1664"/>
                  <a:gd name="T30" fmla="*/ 479 w 1061"/>
                  <a:gd name="T31" fmla="*/ 1166 h 1664"/>
                  <a:gd name="T32" fmla="*/ 616 w 1061"/>
                  <a:gd name="T33" fmla="*/ 1302 h 1664"/>
                  <a:gd name="T34" fmla="*/ 628 w 1061"/>
                  <a:gd name="T35" fmla="*/ 1375 h 1664"/>
                  <a:gd name="T36" fmla="*/ 691 w 1061"/>
                  <a:gd name="T37" fmla="*/ 1402 h 1664"/>
                  <a:gd name="T38" fmla="*/ 774 w 1061"/>
                  <a:gd name="T39" fmla="*/ 1653 h 1664"/>
                  <a:gd name="T40" fmla="*/ 863 w 1061"/>
                  <a:gd name="T41" fmla="*/ 1664 h 1664"/>
                  <a:gd name="T42" fmla="*/ 935 w 1061"/>
                  <a:gd name="T43" fmla="*/ 1627 h 1664"/>
                  <a:gd name="T44" fmla="*/ 935 w 1061"/>
                  <a:gd name="T45" fmla="*/ 1620 h 1664"/>
                  <a:gd name="T46" fmla="*/ 937 w 1061"/>
                  <a:gd name="T47" fmla="*/ 1477 h 1664"/>
                  <a:gd name="T48" fmla="*/ 1061 w 1061"/>
                  <a:gd name="T49" fmla="*/ 1204 h 1664"/>
                  <a:gd name="T50" fmla="*/ 973 w 1061"/>
                  <a:gd name="T51" fmla="*/ 607 h 1664"/>
                  <a:gd name="T52" fmla="*/ 880 w 1061"/>
                  <a:gd name="T53" fmla="*/ 477 h 1664"/>
                  <a:gd name="T54" fmla="*/ 893 w 1061"/>
                  <a:gd name="T55" fmla="*/ 234 h 1664"/>
                  <a:gd name="T56" fmla="*/ 853 w 1061"/>
                  <a:gd name="T57" fmla="*/ 25 h 1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61" h="1664">
                    <a:moveTo>
                      <a:pt x="853" y="25"/>
                    </a:moveTo>
                    <a:lnTo>
                      <a:pt x="787" y="0"/>
                    </a:lnTo>
                    <a:lnTo>
                      <a:pt x="732" y="47"/>
                    </a:lnTo>
                    <a:lnTo>
                      <a:pt x="743" y="446"/>
                    </a:lnTo>
                    <a:lnTo>
                      <a:pt x="546" y="415"/>
                    </a:lnTo>
                    <a:lnTo>
                      <a:pt x="464" y="528"/>
                    </a:lnTo>
                    <a:lnTo>
                      <a:pt x="218" y="625"/>
                    </a:lnTo>
                    <a:lnTo>
                      <a:pt x="199" y="691"/>
                    </a:lnTo>
                    <a:lnTo>
                      <a:pt x="134" y="698"/>
                    </a:lnTo>
                    <a:lnTo>
                      <a:pt x="84" y="762"/>
                    </a:lnTo>
                    <a:lnTo>
                      <a:pt x="90" y="841"/>
                    </a:lnTo>
                    <a:lnTo>
                      <a:pt x="1" y="956"/>
                    </a:lnTo>
                    <a:lnTo>
                      <a:pt x="0" y="961"/>
                    </a:lnTo>
                    <a:lnTo>
                      <a:pt x="312" y="1009"/>
                    </a:lnTo>
                    <a:lnTo>
                      <a:pt x="341" y="1089"/>
                    </a:lnTo>
                    <a:lnTo>
                      <a:pt x="479" y="1166"/>
                    </a:lnTo>
                    <a:lnTo>
                      <a:pt x="616" y="1302"/>
                    </a:lnTo>
                    <a:lnTo>
                      <a:pt x="628" y="1375"/>
                    </a:lnTo>
                    <a:lnTo>
                      <a:pt x="691" y="1402"/>
                    </a:lnTo>
                    <a:lnTo>
                      <a:pt x="774" y="1653"/>
                    </a:lnTo>
                    <a:lnTo>
                      <a:pt x="863" y="1664"/>
                    </a:lnTo>
                    <a:lnTo>
                      <a:pt x="935" y="1627"/>
                    </a:lnTo>
                    <a:lnTo>
                      <a:pt x="935" y="1620"/>
                    </a:lnTo>
                    <a:lnTo>
                      <a:pt x="937" y="1477"/>
                    </a:lnTo>
                    <a:lnTo>
                      <a:pt x="1061" y="1204"/>
                    </a:lnTo>
                    <a:lnTo>
                      <a:pt x="973" y="607"/>
                    </a:lnTo>
                    <a:lnTo>
                      <a:pt x="880" y="477"/>
                    </a:lnTo>
                    <a:lnTo>
                      <a:pt x="893" y="234"/>
                    </a:lnTo>
                    <a:lnTo>
                      <a:pt x="853" y="25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4" name="Freeform 118">
                <a:extLst>
                  <a:ext uri="{FF2B5EF4-FFF2-40B4-BE49-F238E27FC236}">
                    <a16:creationId xmlns:a16="http://schemas.microsoft.com/office/drawing/2014/main" id="{9D529C0C-66B1-47A0-A91A-0409BB86AC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8" y="3857"/>
                <a:ext cx="321" cy="457"/>
              </a:xfrm>
              <a:custGeom>
                <a:avLst/>
                <a:gdLst>
                  <a:gd name="T0" fmla="*/ 353 w 965"/>
                  <a:gd name="T1" fmla="*/ 128 h 1373"/>
                  <a:gd name="T2" fmla="*/ 324 w 965"/>
                  <a:gd name="T3" fmla="*/ 48 h 1373"/>
                  <a:gd name="T4" fmla="*/ 12 w 965"/>
                  <a:gd name="T5" fmla="*/ 0 h 1373"/>
                  <a:gd name="T6" fmla="*/ 0 w 965"/>
                  <a:gd name="T7" fmla="*/ 62 h 1373"/>
                  <a:gd name="T8" fmla="*/ 60 w 965"/>
                  <a:gd name="T9" fmla="*/ 39 h 1373"/>
                  <a:gd name="T10" fmla="*/ 147 w 965"/>
                  <a:gd name="T11" fmla="*/ 135 h 1373"/>
                  <a:gd name="T12" fmla="*/ 28 w 965"/>
                  <a:gd name="T13" fmla="*/ 221 h 1373"/>
                  <a:gd name="T14" fmla="*/ 52 w 965"/>
                  <a:gd name="T15" fmla="*/ 348 h 1373"/>
                  <a:gd name="T16" fmla="*/ 232 w 965"/>
                  <a:gd name="T17" fmla="*/ 449 h 1373"/>
                  <a:gd name="T18" fmla="*/ 174 w 965"/>
                  <a:gd name="T19" fmla="*/ 486 h 1373"/>
                  <a:gd name="T20" fmla="*/ 105 w 965"/>
                  <a:gd name="T21" fmla="*/ 678 h 1373"/>
                  <a:gd name="T22" fmla="*/ 271 w 965"/>
                  <a:gd name="T23" fmla="*/ 620 h 1373"/>
                  <a:gd name="T24" fmla="*/ 292 w 965"/>
                  <a:gd name="T25" fmla="*/ 752 h 1373"/>
                  <a:gd name="T26" fmla="*/ 231 w 965"/>
                  <a:gd name="T27" fmla="*/ 914 h 1373"/>
                  <a:gd name="T28" fmla="*/ 450 w 965"/>
                  <a:gd name="T29" fmla="*/ 956 h 1373"/>
                  <a:gd name="T30" fmla="*/ 337 w 965"/>
                  <a:gd name="T31" fmla="*/ 1032 h 1373"/>
                  <a:gd name="T32" fmla="*/ 332 w 965"/>
                  <a:gd name="T33" fmla="*/ 1101 h 1373"/>
                  <a:gd name="T34" fmla="*/ 443 w 965"/>
                  <a:gd name="T35" fmla="*/ 1202 h 1373"/>
                  <a:gd name="T36" fmla="*/ 699 w 965"/>
                  <a:gd name="T37" fmla="*/ 1280 h 1373"/>
                  <a:gd name="T38" fmla="*/ 728 w 965"/>
                  <a:gd name="T39" fmla="*/ 1344 h 1373"/>
                  <a:gd name="T40" fmla="*/ 798 w 965"/>
                  <a:gd name="T41" fmla="*/ 1373 h 1373"/>
                  <a:gd name="T42" fmla="*/ 932 w 965"/>
                  <a:gd name="T43" fmla="*/ 1034 h 1373"/>
                  <a:gd name="T44" fmla="*/ 857 w 965"/>
                  <a:gd name="T45" fmla="*/ 1026 h 1373"/>
                  <a:gd name="T46" fmla="*/ 918 w 965"/>
                  <a:gd name="T47" fmla="*/ 981 h 1373"/>
                  <a:gd name="T48" fmla="*/ 965 w 965"/>
                  <a:gd name="T49" fmla="*/ 857 h 1373"/>
                  <a:gd name="T50" fmla="*/ 947 w 965"/>
                  <a:gd name="T51" fmla="*/ 666 h 1373"/>
                  <a:gd name="T52" fmla="*/ 875 w 965"/>
                  <a:gd name="T53" fmla="*/ 703 h 1373"/>
                  <a:gd name="T54" fmla="*/ 786 w 965"/>
                  <a:gd name="T55" fmla="*/ 692 h 1373"/>
                  <a:gd name="T56" fmla="*/ 703 w 965"/>
                  <a:gd name="T57" fmla="*/ 441 h 1373"/>
                  <a:gd name="T58" fmla="*/ 640 w 965"/>
                  <a:gd name="T59" fmla="*/ 414 h 1373"/>
                  <a:gd name="T60" fmla="*/ 628 w 965"/>
                  <a:gd name="T61" fmla="*/ 341 h 1373"/>
                  <a:gd name="T62" fmla="*/ 491 w 965"/>
                  <a:gd name="T63" fmla="*/ 205 h 1373"/>
                  <a:gd name="T64" fmla="*/ 353 w 965"/>
                  <a:gd name="T65" fmla="*/ 128 h 1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65" h="1373">
                    <a:moveTo>
                      <a:pt x="353" y="128"/>
                    </a:moveTo>
                    <a:lnTo>
                      <a:pt x="324" y="48"/>
                    </a:lnTo>
                    <a:lnTo>
                      <a:pt x="12" y="0"/>
                    </a:lnTo>
                    <a:lnTo>
                      <a:pt x="0" y="62"/>
                    </a:lnTo>
                    <a:lnTo>
                      <a:pt x="60" y="39"/>
                    </a:lnTo>
                    <a:lnTo>
                      <a:pt x="147" y="135"/>
                    </a:lnTo>
                    <a:lnTo>
                      <a:pt x="28" y="221"/>
                    </a:lnTo>
                    <a:lnTo>
                      <a:pt x="52" y="348"/>
                    </a:lnTo>
                    <a:lnTo>
                      <a:pt x="232" y="449"/>
                    </a:lnTo>
                    <a:lnTo>
                      <a:pt x="174" y="486"/>
                    </a:lnTo>
                    <a:lnTo>
                      <a:pt x="105" y="678"/>
                    </a:lnTo>
                    <a:lnTo>
                      <a:pt x="271" y="620"/>
                    </a:lnTo>
                    <a:lnTo>
                      <a:pt x="292" y="752"/>
                    </a:lnTo>
                    <a:lnTo>
                      <a:pt x="231" y="914"/>
                    </a:lnTo>
                    <a:lnTo>
                      <a:pt x="450" y="956"/>
                    </a:lnTo>
                    <a:lnTo>
                      <a:pt x="337" y="1032"/>
                    </a:lnTo>
                    <a:lnTo>
                      <a:pt x="332" y="1101"/>
                    </a:lnTo>
                    <a:lnTo>
                      <a:pt x="443" y="1202"/>
                    </a:lnTo>
                    <a:lnTo>
                      <a:pt x="699" y="1280"/>
                    </a:lnTo>
                    <a:lnTo>
                      <a:pt x="728" y="1344"/>
                    </a:lnTo>
                    <a:lnTo>
                      <a:pt x="798" y="1373"/>
                    </a:lnTo>
                    <a:lnTo>
                      <a:pt x="932" y="1034"/>
                    </a:lnTo>
                    <a:lnTo>
                      <a:pt x="857" y="1026"/>
                    </a:lnTo>
                    <a:lnTo>
                      <a:pt x="918" y="981"/>
                    </a:lnTo>
                    <a:lnTo>
                      <a:pt x="965" y="857"/>
                    </a:lnTo>
                    <a:lnTo>
                      <a:pt x="947" y="666"/>
                    </a:lnTo>
                    <a:lnTo>
                      <a:pt x="875" y="703"/>
                    </a:lnTo>
                    <a:lnTo>
                      <a:pt x="786" y="692"/>
                    </a:lnTo>
                    <a:lnTo>
                      <a:pt x="703" y="441"/>
                    </a:lnTo>
                    <a:lnTo>
                      <a:pt x="640" y="414"/>
                    </a:lnTo>
                    <a:lnTo>
                      <a:pt x="628" y="341"/>
                    </a:lnTo>
                    <a:lnTo>
                      <a:pt x="491" y="205"/>
                    </a:lnTo>
                    <a:lnTo>
                      <a:pt x="353" y="12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5" name="Freeform 119">
                <a:extLst>
                  <a:ext uri="{FF2B5EF4-FFF2-40B4-BE49-F238E27FC236}">
                    <a16:creationId xmlns:a16="http://schemas.microsoft.com/office/drawing/2014/main" id="{DEE301C4-8254-46FE-9E43-5C1FD8FB3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3657"/>
                <a:ext cx="17" cy="21"/>
              </a:xfrm>
              <a:custGeom>
                <a:avLst/>
                <a:gdLst>
                  <a:gd name="T0" fmla="*/ 49 w 52"/>
                  <a:gd name="T1" fmla="*/ 0 h 64"/>
                  <a:gd name="T2" fmla="*/ 52 w 52"/>
                  <a:gd name="T3" fmla="*/ 64 h 64"/>
                  <a:gd name="T4" fmla="*/ 0 w 52"/>
                  <a:gd name="T5" fmla="*/ 27 h 64"/>
                  <a:gd name="T6" fmla="*/ 49 w 52"/>
                  <a:gd name="T7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64">
                    <a:moveTo>
                      <a:pt x="49" y="0"/>
                    </a:moveTo>
                    <a:lnTo>
                      <a:pt x="52" y="64"/>
                    </a:lnTo>
                    <a:lnTo>
                      <a:pt x="0" y="27"/>
                    </a:lnTo>
                    <a:lnTo>
                      <a:pt x="49" y="0"/>
                    </a:lnTo>
                  </a:path>
                </a:pathLst>
              </a:custGeom>
              <a:noFill/>
              <a:ln w="3175">
                <a:solidFill>
                  <a:srgbClr val="CC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6" name="Freeform 120">
                <a:extLst>
                  <a:ext uri="{FF2B5EF4-FFF2-40B4-BE49-F238E27FC236}">
                    <a16:creationId xmlns:a16="http://schemas.microsoft.com/office/drawing/2014/main" id="{098FAD39-F6F9-4A79-A712-F0AAC0DAB1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2248"/>
                <a:ext cx="19" cy="21"/>
              </a:xfrm>
              <a:custGeom>
                <a:avLst/>
                <a:gdLst>
                  <a:gd name="T0" fmla="*/ 54 w 57"/>
                  <a:gd name="T1" fmla="*/ 52 h 61"/>
                  <a:gd name="T2" fmla="*/ 55 w 57"/>
                  <a:gd name="T3" fmla="*/ 52 h 61"/>
                  <a:gd name="T4" fmla="*/ 57 w 57"/>
                  <a:gd name="T5" fmla="*/ 51 h 61"/>
                  <a:gd name="T6" fmla="*/ 56 w 57"/>
                  <a:gd name="T7" fmla="*/ 51 h 61"/>
                  <a:gd name="T8" fmla="*/ 0 w 57"/>
                  <a:gd name="T9" fmla="*/ 0 h 61"/>
                  <a:gd name="T10" fmla="*/ 1 w 57"/>
                  <a:gd name="T11" fmla="*/ 5 h 61"/>
                  <a:gd name="T12" fmla="*/ 24 w 57"/>
                  <a:gd name="T13" fmla="*/ 61 h 61"/>
                  <a:gd name="T14" fmla="*/ 39 w 57"/>
                  <a:gd name="T15" fmla="*/ 56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" h="61">
                    <a:moveTo>
                      <a:pt x="54" y="52"/>
                    </a:moveTo>
                    <a:lnTo>
                      <a:pt x="55" y="52"/>
                    </a:lnTo>
                    <a:lnTo>
                      <a:pt x="57" y="51"/>
                    </a:lnTo>
                    <a:lnTo>
                      <a:pt x="56" y="51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4" y="61"/>
                    </a:lnTo>
                    <a:lnTo>
                      <a:pt x="39" y="56"/>
                    </a:lnTo>
                  </a:path>
                </a:pathLst>
              </a:custGeom>
              <a:noFill/>
              <a:ln w="3175">
                <a:solidFill>
                  <a:srgbClr val="CC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7" name="Freeform 121">
                <a:extLst>
                  <a:ext uri="{FF2B5EF4-FFF2-40B4-BE49-F238E27FC236}">
                    <a16:creationId xmlns:a16="http://schemas.microsoft.com/office/drawing/2014/main" id="{BBCB941C-4775-45E6-A746-72FEEADDC1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4" y="429"/>
                <a:ext cx="27" cy="25"/>
              </a:xfrm>
              <a:custGeom>
                <a:avLst/>
                <a:gdLst>
                  <a:gd name="T0" fmla="*/ 64 w 80"/>
                  <a:gd name="T1" fmla="*/ 57 h 75"/>
                  <a:gd name="T2" fmla="*/ 0 w 80"/>
                  <a:gd name="T3" fmla="*/ 75 h 75"/>
                  <a:gd name="T4" fmla="*/ 80 w 80"/>
                  <a:gd name="T5" fmla="*/ 0 h 75"/>
                  <a:gd name="T6" fmla="*/ 64 w 80"/>
                  <a:gd name="T7" fmla="*/ 5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0" h="75">
                    <a:moveTo>
                      <a:pt x="64" y="57"/>
                    </a:moveTo>
                    <a:lnTo>
                      <a:pt x="0" y="75"/>
                    </a:lnTo>
                    <a:lnTo>
                      <a:pt x="80" y="0"/>
                    </a:lnTo>
                    <a:lnTo>
                      <a:pt x="64" y="57"/>
                    </a:lnTo>
                  </a:path>
                </a:pathLst>
              </a:custGeom>
              <a:noFill/>
              <a:ln w="3175">
                <a:solidFill>
                  <a:srgbClr val="CC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8" name="Freeform 122">
                <a:extLst>
                  <a:ext uri="{FF2B5EF4-FFF2-40B4-BE49-F238E27FC236}">
                    <a16:creationId xmlns:a16="http://schemas.microsoft.com/office/drawing/2014/main" id="{4936C4E5-5903-41C4-98AE-2185F5FC8A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8" y="1167"/>
                <a:ext cx="425" cy="94"/>
              </a:xfrm>
              <a:custGeom>
                <a:avLst/>
                <a:gdLst>
                  <a:gd name="T0" fmla="*/ 0 w 1274"/>
                  <a:gd name="T1" fmla="*/ 89 h 281"/>
                  <a:gd name="T2" fmla="*/ 131 w 1274"/>
                  <a:gd name="T3" fmla="*/ 103 h 281"/>
                  <a:gd name="T4" fmla="*/ 129 w 1274"/>
                  <a:gd name="T5" fmla="*/ 170 h 281"/>
                  <a:gd name="T6" fmla="*/ 223 w 1274"/>
                  <a:gd name="T7" fmla="*/ 281 h 281"/>
                  <a:gd name="T8" fmla="*/ 355 w 1274"/>
                  <a:gd name="T9" fmla="*/ 264 h 281"/>
                  <a:gd name="T10" fmla="*/ 381 w 1274"/>
                  <a:gd name="T11" fmla="*/ 201 h 281"/>
                  <a:gd name="T12" fmla="*/ 505 w 1274"/>
                  <a:gd name="T13" fmla="*/ 155 h 281"/>
                  <a:gd name="T14" fmla="*/ 560 w 1274"/>
                  <a:gd name="T15" fmla="*/ 195 h 281"/>
                  <a:gd name="T16" fmla="*/ 698 w 1274"/>
                  <a:gd name="T17" fmla="*/ 172 h 281"/>
                  <a:gd name="T18" fmla="*/ 820 w 1274"/>
                  <a:gd name="T19" fmla="*/ 86 h 281"/>
                  <a:gd name="T20" fmla="*/ 856 w 1274"/>
                  <a:gd name="T21" fmla="*/ 147 h 281"/>
                  <a:gd name="T22" fmla="*/ 996 w 1274"/>
                  <a:gd name="T23" fmla="*/ 183 h 281"/>
                  <a:gd name="T24" fmla="*/ 1240 w 1274"/>
                  <a:gd name="T25" fmla="*/ 9 h 281"/>
                  <a:gd name="T26" fmla="*/ 1274 w 1274"/>
                  <a:gd name="T27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274" h="281">
                    <a:moveTo>
                      <a:pt x="0" y="89"/>
                    </a:moveTo>
                    <a:lnTo>
                      <a:pt x="131" y="103"/>
                    </a:lnTo>
                    <a:lnTo>
                      <a:pt x="129" y="170"/>
                    </a:lnTo>
                    <a:lnTo>
                      <a:pt x="223" y="281"/>
                    </a:lnTo>
                    <a:lnTo>
                      <a:pt x="355" y="264"/>
                    </a:lnTo>
                    <a:lnTo>
                      <a:pt x="381" y="201"/>
                    </a:lnTo>
                    <a:lnTo>
                      <a:pt x="505" y="155"/>
                    </a:lnTo>
                    <a:lnTo>
                      <a:pt x="560" y="195"/>
                    </a:lnTo>
                    <a:lnTo>
                      <a:pt x="698" y="172"/>
                    </a:lnTo>
                    <a:lnTo>
                      <a:pt x="820" y="86"/>
                    </a:lnTo>
                    <a:lnTo>
                      <a:pt x="856" y="147"/>
                    </a:lnTo>
                    <a:lnTo>
                      <a:pt x="996" y="183"/>
                    </a:lnTo>
                    <a:lnTo>
                      <a:pt x="1240" y="9"/>
                    </a:lnTo>
                    <a:lnTo>
                      <a:pt x="1274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59" name="Freeform 123">
                <a:extLst>
                  <a:ext uri="{FF2B5EF4-FFF2-40B4-BE49-F238E27FC236}">
                    <a16:creationId xmlns:a16="http://schemas.microsoft.com/office/drawing/2014/main" id="{416B629C-FA2A-4B34-A41F-C5005CACD7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7" y="1420"/>
                <a:ext cx="301" cy="82"/>
              </a:xfrm>
              <a:custGeom>
                <a:avLst/>
                <a:gdLst>
                  <a:gd name="T0" fmla="*/ 902 w 902"/>
                  <a:gd name="T1" fmla="*/ 245 h 245"/>
                  <a:gd name="T2" fmla="*/ 709 w 902"/>
                  <a:gd name="T3" fmla="*/ 93 h 245"/>
                  <a:gd name="T4" fmla="*/ 591 w 902"/>
                  <a:gd name="T5" fmla="*/ 144 h 245"/>
                  <a:gd name="T6" fmla="*/ 479 w 902"/>
                  <a:gd name="T7" fmla="*/ 61 h 245"/>
                  <a:gd name="T8" fmla="*/ 348 w 902"/>
                  <a:gd name="T9" fmla="*/ 97 h 245"/>
                  <a:gd name="T10" fmla="*/ 187 w 902"/>
                  <a:gd name="T11" fmla="*/ 0 h 245"/>
                  <a:gd name="T12" fmla="*/ 0 w 902"/>
                  <a:gd name="T13" fmla="*/ 132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02" h="245">
                    <a:moveTo>
                      <a:pt x="902" y="245"/>
                    </a:moveTo>
                    <a:lnTo>
                      <a:pt x="709" y="93"/>
                    </a:lnTo>
                    <a:lnTo>
                      <a:pt x="591" y="144"/>
                    </a:lnTo>
                    <a:lnTo>
                      <a:pt x="479" y="61"/>
                    </a:lnTo>
                    <a:lnTo>
                      <a:pt x="348" y="97"/>
                    </a:lnTo>
                    <a:lnTo>
                      <a:pt x="187" y="0"/>
                    </a:lnTo>
                    <a:lnTo>
                      <a:pt x="0" y="13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0" name="Line 124">
                <a:extLst>
                  <a:ext uri="{FF2B5EF4-FFF2-40B4-BE49-F238E27FC236}">
                    <a16:creationId xmlns:a16="http://schemas.microsoft.com/office/drawing/2014/main" id="{7165461A-831C-457E-9EAF-DD99F5E1BA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468" y="1157"/>
                <a:ext cx="15" cy="10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1" name="Line 125">
                <a:extLst>
                  <a:ext uri="{FF2B5EF4-FFF2-40B4-BE49-F238E27FC236}">
                    <a16:creationId xmlns:a16="http://schemas.microsoft.com/office/drawing/2014/main" id="{077F89E4-FE2E-4107-99B9-3110C04558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483" y="1167"/>
                <a:ext cx="0" cy="0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2" name="Line 126">
                <a:extLst>
                  <a:ext uri="{FF2B5EF4-FFF2-40B4-BE49-F238E27FC236}">
                    <a16:creationId xmlns:a16="http://schemas.microsoft.com/office/drawing/2014/main" id="{E02D8948-5585-465E-86DD-DCB6FDE31E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3" y="1167"/>
                <a:ext cx="0" cy="0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3" name="Freeform 127">
                <a:extLst>
                  <a:ext uri="{FF2B5EF4-FFF2-40B4-BE49-F238E27FC236}">
                    <a16:creationId xmlns:a16="http://schemas.microsoft.com/office/drawing/2014/main" id="{82993A3E-4067-4D2B-8593-81DF49412F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5" y="1261"/>
                <a:ext cx="98" cy="236"/>
              </a:xfrm>
              <a:custGeom>
                <a:avLst/>
                <a:gdLst>
                  <a:gd name="T0" fmla="*/ 293 w 293"/>
                  <a:gd name="T1" fmla="*/ 0 h 708"/>
                  <a:gd name="T2" fmla="*/ 267 w 293"/>
                  <a:gd name="T3" fmla="*/ 21 h 708"/>
                  <a:gd name="T4" fmla="*/ 173 w 293"/>
                  <a:gd name="T5" fmla="*/ 332 h 708"/>
                  <a:gd name="T6" fmla="*/ 64 w 293"/>
                  <a:gd name="T7" fmla="*/ 511 h 708"/>
                  <a:gd name="T8" fmla="*/ 63 w 293"/>
                  <a:gd name="T9" fmla="*/ 653 h 708"/>
                  <a:gd name="T10" fmla="*/ 0 w 293"/>
                  <a:gd name="T11" fmla="*/ 708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3" h="708">
                    <a:moveTo>
                      <a:pt x="293" y="0"/>
                    </a:moveTo>
                    <a:lnTo>
                      <a:pt x="267" y="21"/>
                    </a:lnTo>
                    <a:lnTo>
                      <a:pt x="173" y="332"/>
                    </a:lnTo>
                    <a:lnTo>
                      <a:pt x="64" y="511"/>
                    </a:lnTo>
                    <a:lnTo>
                      <a:pt x="63" y="653"/>
                    </a:lnTo>
                    <a:lnTo>
                      <a:pt x="0" y="70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4" name="Freeform 128">
                <a:extLst>
                  <a:ext uri="{FF2B5EF4-FFF2-40B4-BE49-F238E27FC236}">
                    <a16:creationId xmlns:a16="http://schemas.microsoft.com/office/drawing/2014/main" id="{6BBAA12D-8F94-4889-B259-E0D5171B78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3" y="1167"/>
                <a:ext cx="40" cy="94"/>
              </a:xfrm>
              <a:custGeom>
                <a:avLst/>
                <a:gdLst>
                  <a:gd name="T0" fmla="*/ 30 w 119"/>
                  <a:gd name="T1" fmla="*/ 0 h 281"/>
                  <a:gd name="T2" fmla="*/ 0 w 119"/>
                  <a:gd name="T3" fmla="*/ 229 h 281"/>
                  <a:gd name="T4" fmla="*/ 119 w 119"/>
                  <a:gd name="T5" fmla="*/ 281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9" h="281">
                    <a:moveTo>
                      <a:pt x="30" y="0"/>
                    </a:moveTo>
                    <a:lnTo>
                      <a:pt x="0" y="229"/>
                    </a:lnTo>
                    <a:lnTo>
                      <a:pt x="119" y="28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5" name="Freeform 129">
                <a:extLst>
                  <a:ext uri="{FF2B5EF4-FFF2-40B4-BE49-F238E27FC236}">
                    <a16:creationId xmlns:a16="http://schemas.microsoft.com/office/drawing/2014/main" id="{C6943ED2-7EA8-4C03-B467-331E53AA81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3" y="1261"/>
                <a:ext cx="123" cy="81"/>
              </a:xfrm>
              <a:custGeom>
                <a:avLst/>
                <a:gdLst>
                  <a:gd name="T0" fmla="*/ 0 w 370"/>
                  <a:gd name="T1" fmla="*/ 0 h 242"/>
                  <a:gd name="T2" fmla="*/ 71 w 370"/>
                  <a:gd name="T3" fmla="*/ 4 h 242"/>
                  <a:gd name="T4" fmla="*/ 266 w 370"/>
                  <a:gd name="T5" fmla="*/ 133 h 242"/>
                  <a:gd name="T6" fmla="*/ 274 w 370"/>
                  <a:gd name="T7" fmla="*/ 196 h 242"/>
                  <a:gd name="T8" fmla="*/ 370 w 370"/>
                  <a:gd name="T9" fmla="*/ 242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0" h="242">
                    <a:moveTo>
                      <a:pt x="0" y="0"/>
                    </a:moveTo>
                    <a:lnTo>
                      <a:pt x="71" y="4"/>
                    </a:lnTo>
                    <a:lnTo>
                      <a:pt x="266" y="133"/>
                    </a:lnTo>
                    <a:lnTo>
                      <a:pt x="274" y="196"/>
                    </a:lnTo>
                    <a:lnTo>
                      <a:pt x="370" y="24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6" name="Freeform 130">
                <a:extLst>
                  <a:ext uri="{FF2B5EF4-FFF2-40B4-BE49-F238E27FC236}">
                    <a16:creationId xmlns:a16="http://schemas.microsoft.com/office/drawing/2014/main" id="{3BAC4881-9AD8-4A44-A645-409E06DED5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" y="3378"/>
                <a:ext cx="144" cy="106"/>
              </a:xfrm>
              <a:custGeom>
                <a:avLst/>
                <a:gdLst>
                  <a:gd name="T0" fmla="*/ 432 w 432"/>
                  <a:gd name="T1" fmla="*/ 0 h 317"/>
                  <a:gd name="T2" fmla="*/ 346 w 432"/>
                  <a:gd name="T3" fmla="*/ 23 h 317"/>
                  <a:gd name="T4" fmla="*/ 277 w 432"/>
                  <a:gd name="T5" fmla="*/ 146 h 317"/>
                  <a:gd name="T6" fmla="*/ 133 w 432"/>
                  <a:gd name="T7" fmla="*/ 116 h 317"/>
                  <a:gd name="T8" fmla="*/ 130 w 432"/>
                  <a:gd name="T9" fmla="*/ 317 h 317"/>
                  <a:gd name="T10" fmla="*/ 0 w 432"/>
                  <a:gd name="T11" fmla="*/ 315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2" h="317">
                    <a:moveTo>
                      <a:pt x="432" y="0"/>
                    </a:moveTo>
                    <a:lnTo>
                      <a:pt x="346" y="23"/>
                    </a:lnTo>
                    <a:lnTo>
                      <a:pt x="277" y="146"/>
                    </a:lnTo>
                    <a:lnTo>
                      <a:pt x="133" y="116"/>
                    </a:lnTo>
                    <a:lnTo>
                      <a:pt x="130" y="317"/>
                    </a:lnTo>
                    <a:lnTo>
                      <a:pt x="0" y="31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7" name="Freeform 131">
                <a:extLst>
                  <a:ext uri="{FF2B5EF4-FFF2-40B4-BE49-F238E27FC236}">
                    <a16:creationId xmlns:a16="http://schemas.microsoft.com/office/drawing/2014/main" id="{27F58494-3E60-4224-A1DE-874EAA55B5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8" y="525"/>
                <a:ext cx="59" cy="261"/>
              </a:xfrm>
              <a:custGeom>
                <a:avLst/>
                <a:gdLst>
                  <a:gd name="T0" fmla="*/ 160 w 178"/>
                  <a:gd name="T1" fmla="*/ 0 h 782"/>
                  <a:gd name="T2" fmla="*/ 178 w 178"/>
                  <a:gd name="T3" fmla="*/ 131 h 782"/>
                  <a:gd name="T4" fmla="*/ 147 w 178"/>
                  <a:gd name="T5" fmla="*/ 211 h 782"/>
                  <a:gd name="T6" fmla="*/ 178 w 178"/>
                  <a:gd name="T7" fmla="*/ 283 h 782"/>
                  <a:gd name="T8" fmla="*/ 64 w 178"/>
                  <a:gd name="T9" fmla="*/ 448 h 782"/>
                  <a:gd name="T10" fmla="*/ 0 w 178"/>
                  <a:gd name="T11" fmla="*/ 455 h 782"/>
                  <a:gd name="T12" fmla="*/ 7 w 178"/>
                  <a:gd name="T13" fmla="*/ 782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8" h="782">
                    <a:moveTo>
                      <a:pt x="160" y="0"/>
                    </a:moveTo>
                    <a:lnTo>
                      <a:pt x="178" y="131"/>
                    </a:lnTo>
                    <a:lnTo>
                      <a:pt x="147" y="211"/>
                    </a:lnTo>
                    <a:lnTo>
                      <a:pt x="178" y="283"/>
                    </a:lnTo>
                    <a:lnTo>
                      <a:pt x="64" y="448"/>
                    </a:lnTo>
                    <a:lnTo>
                      <a:pt x="0" y="455"/>
                    </a:lnTo>
                    <a:lnTo>
                      <a:pt x="7" y="78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8" name="Freeform 132">
                <a:extLst>
                  <a:ext uri="{FF2B5EF4-FFF2-40B4-BE49-F238E27FC236}">
                    <a16:creationId xmlns:a16="http://schemas.microsoft.com/office/drawing/2014/main" id="{ED57E6D4-8291-4FC7-8AC8-3B6AFDCF08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1" y="675"/>
                <a:ext cx="128" cy="183"/>
              </a:xfrm>
              <a:custGeom>
                <a:avLst/>
                <a:gdLst>
                  <a:gd name="T0" fmla="*/ 383 w 383"/>
                  <a:gd name="T1" fmla="*/ 0 h 549"/>
                  <a:gd name="T2" fmla="*/ 380 w 383"/>
                  <a:gd name="T3" fmla="*/ 0 h 549"/>
                  <a:gd name="T4" fmla="*/ 341 w 383"/>
                  <a:gd name="T5" fmla="*/ 29 h 549"/>
                  <a:gd name="T6" fmla="*/ 293 w 383"/>
                  <a:gd name="T7" fmla="*/ 90 h 549"/>
                  <a:gd name="T8" fmla="*/ 162 w 383"/>
                  <a:gd name="T9" fmla="*/ 43 h 549"/>
                  <a:gd name="T10" fmla="*/ 118 w 383"/>
                  <a:gd name="T11" fmla="*/ 89 h 549"/>
                  <a:gd name="T12" fmla="*/ 138 w 383"/>
                  <a:gd name="T13" fmla="*/ 290 h 549"/>
                  <a:gd name="T14" fmla="*/ 64 w 383"/>
                  <a:gd name="T15" fmla="*/ 407 h 549"/>
                  <a:gd name="T16" fmla="*/ 95 w 383"/>
                  <a:gd name="T17" fmla="*/ 464 h 549"/>
                  <a:gd name="T18" fmla="*/ 0 w 383"/>
                  <a:gd name="T19" fmla="*/ 548 h 549"/>
                  <a:gd name="T20" fmla="*/ 0 w 383"/>
                  <a:gd name="T21" fmla="*/ 549 h 5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83" h="549">
                    <a:moveTo>
                      <a:pt x="383" y="0"/>
                    </a:moveTo>
                    <a:lnTo>
                      <a:pt x="380" y="0"/>
                    </a:lnTo>
                    <a:lnTo>
                      <a:pt x="341" y="29"/>
                    </a:lnTo>
                    <a:lnTo>
                      <a:pt x="293" y="90"/>
                    </a:lnTo>
                    <a:lnTo>
                      <a:pt x="162" y="43"/>
                    </a:lnTo>
                    <a:lnTo>
                      <a:pt x="118" y="89"/>
                    </a:lnTo>
                    <a:lnTo>
                      <a:pt x="138" y="290"/>
                    </a:lnTo>
                    <a:lnTo>
                      <a:pt x="64" y="407"/>
                    </a:lnTo>
                    <a:lnTo>
                      <a:pt x="95" y="464"/>
                    </a:lnTo>
                    <a:lnTo>
                      <a:pt x="0" y="548"/>
                    </a:lnTo>
                    <a:lnTo>
                      <a:pt x="0" y="54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69" name="Freeform 133">
                <a:extLst>
                  <a:ext uri="{FF2B5EF4-FFF2-40B4-BE49-F238E27FC236}">
                    <a16:creationId xmlns:a16="http://schemas.microsoft.com/office/drawing/2014/main" id="{2EC0DFCF-32E5-42A9-AB7B-46539372E4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7" y="3612"/>
                <a:ext cx="238" cy="98"/>
              </a:xfrm>
              <a:custGeom>
                <a:avLst/>
                <a:gdLst>
                  <a:gd name="T0" fmla="*/ 713 w 713"/>
                  <a:gd name="T1" fmla="*/ 293 h 293"/>
                  <a:gd name="T2" fmla="*/ 710 w 713"/>
                  <a:gd name="T3" fmla="*/ 288 h 293"/>
                  <a:gd name="T4" fmla="*/ 671 w 713"/>
                  <a:gd name="T5" fmla="*/ 242 h 293"/>
                  <a:gd name="T6" fmla="*/ 352 w 713"/>
                  <a:gd name="T7" fmla="*/ 136 h 293"/>
                  <a:gd name="T8" fmla="*/ 329 w 713"/>
                  <a:gd name="T9" fmla="*/ 69 h 293"/>
                  <a:gd name="T10" fmla="*/ 242 w 713"/>
                  <a:gd name="T11" fmla="*/ 190 h 293"/>
                  <a:gd name="T12" fmla="*/ 170 w 713"/>
                  <a:gd name="T13" fmla="*/ 208 h 293"/>
                  <a:gd name="T14" fmla="*/ 139 w 713"/>
                  <a:gd name="T15" fmla="*/ 141 h 293"/>
                  <a:gd name="T16" fmla="*/ 81 w 713"/>
                  <a:gd name="T17" fmla="*/ 179 h 293"/>
                  <a:gd name="T18" fmla="*/ 0 w 713"/>
                  <a:gd name="T19" fmla="*/ 64 h 293"/>
                  <a:gd name="T20" fmla="*/ 13 w 713"/>
                  <a:gd name="T21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3" h="293">
                    <a:moveTo>
                      <a:pt x="713" y="293"/>
                    </a:moveTo>
                    <a:lnTo>
                      <a:pt x="710" y="288"/>
                    </a:lnTo>
                    <a:lnTo>
                      <a:pt x="671" y="242"/>
                    </a:lnTo>
                    <a:lnTo>
                      <a:pt x="352" y="136"/>
                    </a:lnTo>
                    <a:lnTo>
                      <a:pt x="329" y="69"/>
                    </a:lnTo>
                    <a:lnTo>
                      <a:pt x="242" y="190"/>
                    </a:lnTo>
                    <a:lnTo>
                      <a:pt x="170" y="208"/>
                    </a:lnTo>
                    <a:lnTo>
                      <a:pt x="139" y="141"/>
                    </a:lnTo>
                    <a:lnTo>
                      <a:pt x="81" y="179"/>
                    </a:lnTo>
                    <a:lnTo>
                      <a:pt x="0" y="64"/>
                    </a:lnTo>
                    <a:lnTo>
                      <a:pt x="13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0" name="Freeform 134">
                <a:extLst>
                  <a:ext uri="{FF2B5EF4-FFF2-40B4-BE49-F238E27FC236}">
                    <a16:creationId xmlns:a16="http://schemas.microsoft.com/office/drawing/2014/main" id="{15FC57A5-5F0C-474A-929A-F09DB043C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3" y="37"/>
                <a:ext cx="336" cy="447"/>
              </a:xfrm>
              <a:custGeom>
                <a:avLst/>
                <a:gdLst>
                  <a:gd name="T0" fmla="*/ 0 w 1008"/>
                  <a:gd name="T1" fmla="*/ 0 h 1342"/>
                  <a:gd name="T2" fmla="*/ 153 w 1008"/>
                  <a:gd name="T3" fmla="*/ 293 h 1342"/>
                  <a:gd name="T4" fmla="*/ 279 w 1008"/>
                  <a:gd name="T5" fmla="*/ 353 h 1342"/>
                  <a:gd name="T6" fmla="*/ 265 w 1008"/>
                  <a:gd name="T7" fmla="*/ 417 h 1342"/>
                  <a:gd name="T8" fmla="*/ 359 w 1008"/>
                  <a:gd name="T9" fmla="*/ 513 h 1342"/>
                  <a:gd name="T10" fmla="*/ 626 w 1008"/>
                  <a:gd name="T11" fmla="*/ 525 h 1342"/>
                  <a:gd name="T12" fmla="*/ 666 w 1008"/>
                  <a:gd name="T13" fmla="*/ 473 h 1342"/>
                  <a:gd name="T14" fmla="*/ 695 w 1008"/>
                  <a:gd name="T15" fmla="*/ 532 h 1342"/>
                  <a:gd name="T16" fmla="*/ 672 w 1008"/>
                  <a:gd name="T17" fmla="*/ 672 h 1342"/>
                  <a:gd name="T18" fmla="*/ 807 w 1008"/>
                  <a:gd name="T19" fmla="*/ 694 h 1342"/>
                  <a:gd name="T20" fmla="*/ 896 w 1008"/>
                  <a:gd name="T21" fmla="*/ 815 h 1342"/>
                  <a:gd name="T22" fmla="*/ 824 w 1008"/>
                  <a:gd name="T23" fmla="*/ 852 h 1342"/>
                  <a:gd name="T24" fmla="*/ 913 w 1008"/>
                  <a:gd name="T25" fmla="*/ 972 h 1342"/>
                  <a:gd name="T26" fmla="*/ 898 w 1008"/>
                  <a:gd name="T27" fmla="*/ 1035 h 1342"/>
                  <a:gd name="T28" fmla="*/ 967 w 1008"/>
                  <a:gd name="T29" fmla="*/ 1044 h 1342"/>
                  <a:gd name="T30" fmla="*/ 1008 w 1008"/>
                  <a:gd name="T31" fmla="*/ 1098 h 1342"/>
                  <a:gd name="T32" fmla="*/ 927 w 1008"/>
                  <a:gd name="T33" fmla="*/ 1342 h 1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08" h="1342">
                    <a:moveTo>
                      <a:pt x="0" y="0"/>
                    </a:moveTo>
                    <a:lnTo>
                      <a:pt x="153" y="293"/>
                    </a:lnTo>
                    <a:lnTo>
                      <a:pt x="279" y="353"/>
                    </a:lnTo>
                    <a:lnTo>
                      <a:pt x="265" y="417"/>
                    </a:lnTo>
                    <a:lnTo>
                      <a:pt x="359" y="513"/>
                    </a:lnTo>
                    <a:lnTo>
                      <a:pt x="626" y="525"/>
                    </a:lnTo>
                    <a:lnTo>
                      <a:pt x="666" y="473"/>
                    </a:lnTo>
                    <a:lnTo>
                      <a:pt x="695" y="532"/>
                    </a:lnTo>
                    <a:lnTo>
                      <a:pt x="672" y="672"/>
                    </a:lnTo>
                    <a:lnTo>
                      <a:pt x="807" y="694"/>
                    </a:lnTo>
                    <a:lnTo>
                      <a:pt x="896" y="815"/>
                    </a:lnTo>
                    <a:lnTo>
                      <a:pt x="824" y="852"/>
                    </a:lnTo>
                    <a:lnTo>
                      <a:pt x="913" y="972"/>
                    </a:lnTo>
                    <a:lnTo>
                      <a:pt x="898" y="1035"/>
                    </a:lnTo>
                    <a:lnTo>
                      <a:pt x="967" y="1044"/>
                    </a:lnTo>
                    <a:lnTo>
                      <a:pt x="1008" y="1098"/>
                    </a:lnTo>
                    <a:lnTo>
                      <a:pt x="927" y="134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1" name="Freeform 135">
                <a:extLst>
                  <a:ext uri="{FF2B5EF4-FFF2-40B4-BE49-F238E27FC236}">
                    <a16:creationId xmlns:a16="http://schemas.microsoft.com/office/drawing/2014/main" id="{87FCC852-2D3D-4334-9E24-22B51BD6BD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0" y="346"/>
                <a:ext cx="442" cy="152"/>
              </a:xfrm>
              <a:custGeom>
                <a:avLst/>
                <a:gdLst>
                  <a:gd name="T0" fmla="*/ 1325 w 1325"/>
                  <a:gd name="T1" fmla="*/ 415 h 457"/>
                  <a:gd name="T2" fmla="*/ 1128 w 1325"/>
                  <a:gd name="T3" fmla="*/ 457 h 457"/>
                  <a:gd name="T4" fmla="*/ 1109 w 1325"/>
                  <a:gd name="T5" fmla="*/ 383 h 457"/>
                  <a:gd name="T6" fmla="*/ 1055 w 1325"/>
                  <a:gd name="T7" fmla="*/ 422 h 457"/>
                  <a:gd name="T8" fmla="*/ 990 w 1325"/>
                  <a:gd name="T9" fmla="*/ 317 h 457"/>
                  <a:gd name="T10" fmla="*/ 971 w 1325"/>
                  <a:gd name="T11" fmla="*/ 380 h 457"/>
                  <a:gd name="T12" fmla="*/ 778 w 1325"/>
                  <a:gd name="T13" fmla="*/ 301 h 457"/>
                  <a:gd name="T14" fmla="*/ 721 w 1325"/>
                  <a:gd name="T15" fmla="*/ 372 h 457"/>
                  <a:gd name="T16" fmla="*/ 681 w 1325"/>
                  <a:gd name="T17" fmla="*/ 299 h 457"/>
                  <a:gd name="T18" fmla="*/ 741 w 1325"/>
                  <a:gd name="T19" fmla="*/ 169 h 457"/>
                  <a:gd name="T20" fmla="*/ 466 w 1325"/>
                  <a:gd name="T21" fmla="*/ 226 h 457"/>
                  <a:gd name="T22" fmla="*/ 302 w 1325"/>
                  <a:gd name="T23" fmla="*/ 94 h 457"/>
                  <a:gd name="T24" fmla="*/ 280 w 1325"/>
                  <a:gd name="T25" fmla="*/ 25 h 457"/>
                  <a:gd name="T26" fmla="*/ 0 w 1325"/>
                  <a:gd name="T27" fmla="*/ 0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25" h="457">
                    <a:moveTo>
                      <a:pt x="1325" y="415"/>
                    </a:moveTo>
                    <a:lnTo>
                      <a:pt x="1128" y="457"/>
                    </a:lnTo>
                    <a:lnTo>
                      <a:pt x="1109" y="383"/>
                    </a:lnTo>
                    <a:lnTo>
                      <a:pt x="1055" y="422"/>
                    </a:lnTo>
                    <a:lnTo>
                      <a:pt x="990" y="317"/>
                    </a:lnTo>
                    <a:lnTo>
                      <a:pt x="971" y="380"/>
                    </a:lnTo>
                    <a:lnTo>
                      <a:pt x="778" y="301"/>
                    </a:lnTo>
                    <a:lnTo>
                      <a:pt x="721" y="372"/>
                    </a:lnTo>
                    <a:lnTo>
                      <a:pt x="681" y="299"/>
                    </a:lnTo>
                    <a:lnTo>
                      <a:pt x="741" y="169"/>
                    </a:lnTo>
                    <a:lnTo>
                      <a:pt x="466" y="226"/>
                    </a:lnTo>
                    <a:lnTo>
                      <a:pt x="302" y="94"/>
                    </a:lnTo>
                    <a:lnTo>
                      <a:pt x="280" y="25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2" name="Freeform 136">
                <a:extLst>
                  <a:ext uri="{FF2B5EF4-FFF2-40B4-BE49-F238E27FC236}">
                    <a16:creationId xmlns:a16="http://schemas.microsoft.com/office/drawing/2014/main" id="{D2AF103B-E33B-4A18-9501-DCD3E6BBE9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7" y="482"/>
                <a:ext cx="295" cy="32"/>
              </a:xfrm>
              <a:custGeom>
                <a:avLst/>
                <a:gdLst>
                  <a:gd name="T0" fmla="*/ 0 w 883"/>
                  <a:gd name="T1" fmla="*/ 67 h 98"/>
                  <a:gd name="T2" fmla="*/ 289 w 883"/>
                  <a:gd name="T3" fmla="*/ 53 h 98"/>
                  <a:gd name="T4" fmla="*/ 349 w 883"/>
                  <a:gd name="T5" fmla="*/ 2 h 98"/>
                  <a:gd name="T6" fmla="*/ 402 w 883"/>
                  <a:gd name="T7" fmla="*/ 42 h 98"/>
                  <a:gd name="T8" fmla="*/ 522 w 883"/>
                  <a:gd name="T9" fmla="*/ 0 h 98"/>
                  <a:gd name="T10" fmla="*/ 883 w 883"/>
                  <a:gd name="T11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3" h="98">
                    <a:moveTo>
                      <a:pt x="0" y="67"/>
                    </a:moveTo>
                    <a:lnTo>
                      <a:pt x="289" y="53"/>
                    </a:lnTo>
                    <a:lnTo>
                      <a:pt x="349" y="2"/>
                    </a:lnTo>
                    <a:lnTo>
                      <a:pt x="402" y="42"/>
                    </a:lnTo>
                    <a:lnTo>
                      <a:pt x="522" y="0"/>
                    </a:lnTo>
                    <a:lnTo>
                      <a:pt x="883" y="9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3" name="Freeform 137">
                <a:extLst>
                  <a:ext uri="{FF2B5EF4-FFF2-40B4-BE49-F238E27FC236}">
                    <a16:creationId xmlns:a16="http://schemas.microsoft.com/office/drawing/2014/main" id="{7E76A924-1C0E-4C19-BE70-FE0D3AB8AD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" y="726"/>
                <a:ext cx="392" cy="431"/>
              </a:xfrm>
              <a:custGeom>
                <a:avLst/>
                <a:gdLst>
                  <a:gd name="T0" fmla="*/ 1178 w 1178"/>
                  <a:gd name="T1" fmla="*/ 1293 h 1293"/>
                  <a:gd name="T2" fmla="*/ 1132 w 1178"/>
                  <a:gd name="T3" fmla="*/ 1233 h 1293"/>
                  <a:gd name="T4" fmla="*/ 800 w 1178"/>
                  <a:gd name="T5" fmla="*/ 1109 h 1293"/>
                  <a:gd name="T6" fmla="*/ 680 w 1178"/>
                  <a:gd name="T7" fmla="*/ 1021 h 1293"/>
                  <a:gd name="T8" fmla="*/ 484 w 1178"/>
                  <a:gd name="T9" fmla="*/ 986 h 1293"/>
                  <a:gd name="T10" fmla="*/ 421 w 1178"/>
                  <a:gd name="T11" fmla="*/ 868 h 1293"/>
                  <a:gd name="T12" fmla="*/ 430 w 1178"/>
                  <a:gd name="T13" fmla="*/ 803 h 1293"/>
                  <a:gd name="T14" fmla="*/ 166 w 1178"/>
                  <a:gd name="T15" fmla="*/ 712 h 1293"/>
                  <a:gd name="T16" fmla="*/ 64 w 1178"/>
                  <a:gd name="T17" fmla="*/ 540 h 1293"/>
                  <a:gd name="T18" fmla="*/ 130 w 1178"/>
                  <a:gd name="T19" fmla="*/ 536 h 1293"/>
                  <a:gd name="T20" fmla="*/ 108 w 1178"/>
                  <a:gd name="T21" fmla="*/ 408 h 1293"/>
                  <a:gd name="T22" fmla="*/ 145 w 1178"/>
                  <a:gd name="T23" fmla="*/ 336 h 1293"/>
                  <a:gd name="T24" fmla="*/ 118 w 1178"/>
                  <a:gd name="T25" fmla="*/ 255 h 1293"/>
                  <a:gd name="T26" fmla="*/ 60 w 1178"/>
                  <a:gd name="T27" fmla="*/ 218 h 1293"/>
                  <a:gd name="T28" fmla="*/ 5 w 1178"/>
                  <a:gd name="T29" fmla="*/ 1 h 1293"/>
                  <a:gd name="T30" fmla="*/ 0 w 1178"/>
                  <a:gd name="T31" fmla="*/ 0 h 1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78" h="1293">
                    <a:moveTo>
                      <a:pt x="1178" y="1293"/>
                    </a:moveTo>
                    <a:lnTo>
                      <a:pt x="1132" y="1233"/>
                    </a:lnTo>
                    <a:lnTo>
                      <a:pt x="800" y="1109"/>
                    </a:lnTo>
                    <a:lnTo>
                      <a:pt x="680" y="1021"/>
                    </a:lnTo>
                    <a:lnTo>
                      <a:pt x="484" y="986"/>
                    </a:lnTo>
                    <a:lnTo>
                      <a:pt x="421" y="868"/>
                    </a:lnTo>
                    <a:lnTo>
                      <a:pt x="430" y="803"/>
                    </a:lnTo>
                    <a:lnTo>
                      <a:pt x="166" y="712"/>
                    </a:lnTo>
                    <a:lnTo>
                      <a:pt x="64" y="540"/>
                    </a:lnTo>
                    <a:lnTo>
                      <a:pt x="130" y="536"/>
                    </a:lnTo>
                    <a:lnTo>
                      <a:pt x="108" y="408"/>
                    </a:lnTo>
                    <a:lnTo>
                      <a:pt x="145" y="336"/>
                    </a:lnTo>
                    <a:lnTo>
                      <a:pt x="118" y="255"/>
                    </a:lnTo>
                    <a:lnTo>
                      <a:pt x="60" y="218"/>
                    </a:lnTo>
                    <a:lnTo>
                      <a:pt x="5" y="1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4" name="Line 138">
                <a:extLst>
                  <a:ext uri="{FF2B5EF4-FFF2-40B4-BE49-F238E27FC236}">
                    <a16:creationId xmlns:a16="http://schemas.microsoft.com/office/drawing/2014/main" id="{33A53DFF-0C63-472B-9B7B-DB271E540A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12" y="484"/>
                <a:ext cx="25" cy="20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5" name="Freeform 139">
                <a:extLst>
                  <a:ext uri="{FF2B5EF4-FFF2-40B4-BE49-F238E27FC236}">
                    <a16:creationId xmlns:a16="http://schemas.microsoft.com/office/drawing/2014/main" id="{C674A137-D9D7-4BA1-B121-8D06E5D27E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4" y="504"/>
                <a:ext cx="33" cy="144"/>
              </a:xfrm>
              <a:custGeom>
                <a:avLst/>
                <a:gdLst>
                  <a:gd name="T0" fmla="*/ 53 w 99"/>
                  <a:gd name="T1" fmla="*/ 433 h 433"/>
                  <a:gd name="T2" fmla="*/ 0 w 99"/>
                  <a:gd name="T3" fmla="*/ 272 h 433"/>
                  <a:gd name="T4" fmla="*/ 89 w 99"/>
                  <a:gd name="T5" fmla="*/ 86 h 433"/>
                  <a:gd name="T6" fmla="*/ 99 w 99"/>
                  <a:gd name="T7" fmla="*/ 0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433">
                    <a:moveTo>
                      <a:pt x="53" y="433"/>
                    </a:moveTo>
                    <a:lnTo>
                      <a:pt x="0" y="272"/>
                    </a:lnTo>
                    <a:lnTo>
                      <a:pt x="89" y="86"/>
                    </a:lnTo>
                    <a:lnTo>
                      <a:pt x="99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6" name="Freeform 140">
                <a:extLst>
                  <a:ext uri="{FF2B5EF4-FFF2-40B4-BE49-F238E27FC236}">
                    <a16:creationId xmlns:a16="http://schemas.microsoft.com/office/drawing/2014/main" id="{18102CBD-6E5F-478D-899D-E772133DEB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" y="625"/>
                <a:ext cx="409" cy="87"/>
              </a:xfrm>
              <a:custGeom>
                <a:avLst/>
                <a:gdLst>
                  <a:gd name="T0" fmla="*/ 0 w 1226"/>
                  <a:gd name="T1" fmla="*/ 0 h 262"/>
                  <a:gd name="T2" fmla="*/ 96 w 1226"/>
                  <a:gd name="T3" fmla="*/ 84 h 262"/>
                  <a:gd name="T4" fmla="*/ 167 w 1226"/>
                  <a:gd name="T5" fmla="*/ 57 h 262"/>
                  <a:gd name="T6" fmla="*/ 498 w 1226"/>
                  <a:gd name="T7" fmla="*/ 107 h 262"/>
                  <a:gd name="T8" fmla="*/ 792 w 1226"/>
                  <a:gd name="T9" fmla="*/ 262 h 262"/>
                  <a:gd name="T10" fmla="*/ 989 w 1226"/>
                  <a:gd name="T11" fmla="*/ 103 h 262"/>
                  <a:gd name="T12" fmla="*/ 1226 w 1226"/>
                  <a:gd name="T13" fmla="*/ 7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26" h="262">
                    <a:moveTo>
                      <a:pt x="0" y="0"/>
                    </a:moveTo>
                    <a:lnTo>
                      <a:pt x="96" y="84"/>
                    </a:lnTo>
                    <a:lnTo>
                      <a:pt x="167" y="57"/>
                    </a:lnTo>
                    <a:lnTo>
                      <a:pt x="498" y="107"/>
                    </a:lnTo>
                    <a:lnTo>
                      <a:pt x="792" y="262"/>
                    </a:lnTo>
                    <a:lnTo>
                      <a:pt x="989" y="103"/>
                    </a:lnTo>
                    <a:lnTo>
                      <a:pt x="1226" y="7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7" name="Freeform 141">
                <a:extLst>
                  <a:ext uri="{FF2B5EF4-FFF2-40B4-BE49-F238E27FC236}">
                    <a16:creationId xmlns:a16="http://schemas.microsoft.com/office/drawing/2014/main" id="{A96E6D59-55EC-4B00-9CE9-20C1E9F29C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0" y="786"/>
                <a:ext cx="170" cy="264"/>
              </a:xfrm>
              <a:custGeom>
                <a:avLst/>
                <a:gdLst>
                  <a:gd name="T0" fmla="*/ 509 w 509"/>
                  <a:gd name="T1" fmla="*/ 0 h 793"/>
                  <a:gd name="T2" fmla="*/ 487 w 509"/>
                  <a:gd name="T3" fmla="*/ 66 h 793"/>
                  <a:gd name="T4" fmla="*/ 364 w 509"/>
                  <a:gd name="T5" fmla="*/ 23 h 793"/>
                  <a:gd name="T6" fmla="*/ 182 w 509"/>
                  <a:gd name="T7" fmla="*/ 115 h 793"/>
                  <a:gd name="T8" fmla="*/ 153 w 509"/>
                  <a:gd name="T9" fmla="*/ 176 h 793"/>
                  <a:gd name="T10" fmla="*/ 226 w 509"/>
                  <a:gd name="T11" fmla="*/ 361 h 793"/>
                  <a:gd name="T12" fmla="*/ 101 w 509"/>
                  <a:gd name="T13" fmla="*/ 412 h 793"/>
                  <a:gd name="T14" fmla="*/ 138 w 509"/>
                  <a:gd name="T15" fmla="*/ 467 h 793"/>
                  <a:gd name="T16" fmla="*/ 118 w 509"/>
                  <a:gd name="T17" fmla="*/ 531 h 793"/>
                  <a:gd name="T18" fmla="*/ 176 w 509"/>
                  <a:gd name="T19" fmla="*/ 559 h 793"/>
                  <a:gd name="T20" fmla="*/ 0 w 509"/>
                  <a:gd name="T21" fmla="*/ 793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9" h="793">
                    <a:moveTo>
                      <a:pt x="509" y="0"/>
                    </a:moveTo>
                    <a:lnTo>
                      <a:pt x="487" y="66"/>
                    </a:lnTo>
                    <a:lnTo>
                      <a:pt x="364" y="23"/>
                    </a:lnTo>
                    <a:lnTo>
                      <a:pt x="182" y="115"/>
                    </a:lnTo>
                    <a:lnTo>
                      <a:pt x="153" y="176"/>
                    </a:lnTo>
                    <a:lnTo>
                      <a:pt x="226" y="361"/>
                    </a:lnTo>
                    <a:lnTo>
                      <a:pt x="101" y="412"/>
                    </a:lnTo>
                    <a:lnTo>
                      <a:pt x="138" y="467"/>
                    </a:lnTo>
                    <a:lnTo>
                      <a:pt x="118" y="531"/>
                    </a:lnTo>
                    <a:lnTo>
                      <a:pt x="176" y="559"/>
                    </a:lnTo>
                    <a:lnTo>
                      <a:pt x="0" y="79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8" name="Freeform 142">
                <a:extLst>
                  <a:ext uri="{FF2B5EF4-FFF2-40B4-BE49-F238E27FC236}">
                    <a16:creationId xmlns:a16="http://schemas.microsoft.com/office/drawing/2014/main" id="{066852D4-B38C-4A55-BFDA-FCA19BADF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7" y="648"/>
                <a:ext cx="59" cy="278"/>
              </a:xfrm>
              <a:custGeom>
                <a:avLst/>
                <a:gdLst>
                  <a:gd name="T0" fmla="*/ 101 w 178"/>
                  <a:gd name="T1" fmla="*/ 833 h 833"/>
                  <a:gd name="T2" fmla="*/ 151 w 178"/>
                  <a:gd name="T3" fmla="*/ 796 h 833"/>
                  <a:gd name="T4" fmla="*/ 139 w 178"/>
                  <a:gd name="T5" fmla="*/ 730 h 833"/>
                  <a:gd name="T6" fmla="*/ 72 w 178"/>
                  <a:gd name="T7" fmla="*/ 705 h 833"/>
                  <a:gd name="T8" fmla="*/ 17 w 178"/>
                  <a:gd name="T9" fmla="*/ 739 h 833"/>
                  <a:gd name="T10" fmla="*/ 0 w 178"/>
                  <a:gd name="T11" fmla="*/ 673 h 833"/>
                  <a:gd name="T12" fmla="*/ 69 w 178"/>
                  <a:gd name="T13" fmla="*/ 678 h 833"/>
                  <a:gd name="T14" fmla="*/ 3 w 178"/>
                  <a:gd name="T15" fmla="*/ 573 h 833"/>
                  <a:gd name="T16" fmla="*/ 63 w 178"/>
                  <a:gd name="T17" fmla="*/ 535 h 833"/>
                  <a:gd name="T18" fmla="*/ 118 w 178"/>
                  <a:gd name="T19" fmla="*/ 404 h 833"/>
                  <a:gd name="T20" fmla="*/ 178 w 178"/>
                  <a:gd name="T21" fmla="*/ 378 h 833"/>
                  <a:gd name="T22" fmla="*/ 128 w 178"/>
                  <a:gd name="T23" fmla="*/ 337 h 833"/>
                  <a:gd name="T24" fmla="*/ 145 w 178"/>
                  <a:gd name="T25" fmla="*/ 234 h 833"/>
                  <a:gd name="T26" fmla="*/ 136 w 178"/>
                  <a:gd name="T27" fmla="*/ 0 h 8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78" h="833">
                    <a:moveTo>
                      <a:pt x="101" y="833"/>
                    </a:moveTo>
                    <a:lnTo>
                      <a:pt x="151" y="796"/>
                    </a:lnTo>
                    <a:lnTo>
                      <a:pt x="139" y="730"/>
                    </a:lnTo>
                    <a:lnTo>
                      <a:pt x="72" y="705"/>
                    </a:lnTo>
                    <a:lnTo>
                      <a:pt x="17" y="739"/>
                    </a:lnTo>
                    <a:lnTo>
                      <a:pt x="0" y="673"/>
                    </a:lnTo>
                    <a:lnTo>
                      <a:pt x="69" y="678"/>
                    </a:lnTo>
                    <a:lnTo>
                      <a:pt x="3" y="573"/>
                    </a:lnTo>
                    <a:lnTo>
                      <a:pt x="63" y="535"/>
                    </a:lnTo>
                    <a:lnTo>
                      <a:pt x="118" y="404"/>
                    </a:lnTo>
                    <a:lnTo>
                      <a:pt x="178" y="378"/>
                    </a:lnTo>
                    <a:lnTo>
                      <a:pt x="128" y="337"/>
                    </a:lnTo>
                    <a:lnTo>
                      <a:pt x="145" y="234"/>
                    </a:lnTo>
                    <a:lnTo>
                      <a:pt x="136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79" name="Freeform 143">
                <a:extLst>
                  <a:ext uri="{FF2B5EF4-FFF2-40B4-BE49-F238E27FC236}">
                    <a16:creationId xmlns:a16="http://schemas.microsoft.com/office/drawing/2014/main" id="{0ECD0F27-2EAC-4150-9551-6E09404B1A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7" y="1050"/>
                <a:ext cx="47" cy="109"/>
              </a:xfrm>
              <a:custGeom>
                <a:avLst/>
                <a:gdLst>
                  <a:gd name="T0" fmla="*/ 69 w 139"/>
                  <a:gd name="T1" fmla="*/ 0 h 328"/>
                  <a:gd name="T2" fmla="*/ 59 w 139"/>
                  <a:gd name="T3" fmla="*/ 46 h 328"/>
                  <a:gd name="T4" fmla="*/ 0 w 139"/>
                  <a:gd name="T5" fmla="*/ 98 h 328"/>
                  <a:gd name="T6" fmla="*/ 80 w 139"/>
                  <a:gd name="T7" fmla="*/ 289 h 328"/>
                  <a:gd name="T8" fmla="*/ 139 w 139"/>
                  <a:gd name="T9" fmla="*/ 328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9" h="328">
                    <a:moveTo>
                      <a:pt x="69" y="0"/>
                    </a:moveTo>
                    <a:lnTo>
                      <a:pt x="59" y="46"/>
                    </a:lnTo>
                    <a:lnTo>
                      <a:pt x="0" y="98"/>
                    </a:lnTo>
                    <a:lnTo>
                      <a:pt x="80" y="289"/>
                    </a:lnTo>
                    <a:lnTo>
                      <a:pt x="139" y="32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0" name="Freeform 144">
                <a:extLst>
                  <a:ext uri="{FF2B5EF4-FFF2-40B4-BE49-F238E27FC236}">
                    <a16:creationId xmlns:a16="http://schemas.microsoft.com/office/drawing/2014/main" id="{42DE9C11-58BF-4817-BEFE-15250C3F96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0" y="926"/>
                <a:ext cx="130" cy="124"/>
              </a:xfrm>
              <a:custGeom>
                <a:avLst/>
                <a:gdLst>
                  <a:gd name="T0" fmla="*/ 390 w 390"/>
                  <a:gd name="T1" fmla="*/ 372 h 372"/>
                  <a:gd name="T2" fmla="*/ 176 w 390"/>
                  <a:gd name="T3" fmla="*/ 235 h 372"/>
                  <a:gd name="T4" fmla="*/ 86 w 390"/>
                  <a:gd name="T5" fmla="*/ 139 h 372"/>
                  <a:gd name="T6" fmla="*/ 101 w 390"/>
                  <a:gd name="T7" fmla="*/ 74 h 372"/>
                  <a:gd name="T8" fmla="*/ 61 w 390"/>
                  <a:gd name="T9" fmla="*/ 17 h 372"/>
                  <a:gd name="T10" fmla="*/ 0 w 390"/>
                  <a:gd name="T11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0" h="372">
                    <a:moveTo>
                      <a:pt x="390" y="372"/>
                    </a:moveTo>
                    <a:lnTo>
                      <a:pt x="176" y="235"/>
                    </a:lnTo>
                    <a:lnTo>
                      <a:pt x="86" y="139"/>
                    </a:lnTo>
                    <a:lnTo>
                      <a:pt x="101" y="74"/>
                    </a:lnTo>
                    <a:lnTo>
                      <a:pt x="61" y="17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1" name="Freeform 145">
                <a:extLst>
                  <a:ext uri="{FF2B5EF4-FFF2-40B4-BE49-F238E27FC236}">
                    <a16:creationId xmlns:a16="http://schemas.microsoft.com/office/drawing/2014/main" id="{3C51A1E1-ECDA-4649-9C30-0B192252F8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945"/>
                <a:ext cx="184" cy="81"/>
              </a:xfrm>
              <a:custGeom>
                <a:avLst/>
                <a:gdLst>
                  <a:gd name="T0" fmla="*/ 552 w 552"/>
                  <a:gd name="T1" fmla="*/ 242 h 242"/>
                  <a:gd name="T2" fmla="*/ 550 w 552"/>
                  <a:gd name="T3" fmla="*/ 242 h 242"/>
                  <a:gd name="T4" fmla="*/ 424 w 552"/>
                  <a:gd name="T5" fmla="*/ 102 h 242"/>
                  <a:gd name="T6" fmla="*/ 217 w 552"/>
                  <a:gd name="T7" fmla="*/ 19 h 242"/>
                  <a:gd name="T8" fmla="*/ 0 w 552"/>
                  <a:gd name="T9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2" h="242">
                    <a:moveTo>
                      <a:pt x="552" y="242"/>
                    </a:moveTo>
                    <a:lnTo>
                      <a:pt x="550" y="242"/>
                    </a:lnTo>
                    <a:lnTo>
                      <a:pt x="424" y="102"/>
                    </a:lnTo>
                    <a:lnTo>
                      <a:pt x="217" y="19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2" name="Freeform 146">
                <a:extLst>
                  <a:ext uri="{FF2B5EF4-FFF2-40B4-BE49-F238E27FC236}">
                    <a16:creationId xmlns:a16="http://schemas.microsoft.com/office/drawing/2014/main" id="{48CB3F61-F80F-472D-AE7D-A0891B5CA9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0" y="1006"/>
                <a:ext cx="28" cy="20"/>
              </a:xfrm>
              <a:custGeom>
                <a:avLst/>
                <a:gdLst>
                  <a:gd name="T0" fmla="*/ 82 w 82"/>
                  <a:gd name="T1" fmla="*/ 0 h 60"/>
                  <a:gd name="T2" fmla="*/ 81 w 82"/>
                  <a:gd name="T3" fmla="*/ 0 h 60"/>
                  <a:gd name="T4" fmla="*/ 0 w 82"/>
                  <a:gd name="T5" fmla="*/ 59 h 60"/>
                  <a:gd name="T6" fmla="*/ 0 w 82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2" h="60">
                    <a:moveTo>
                      <a:pt x="82" y="0"/>
                    </a:moveTo>
                    <a:lnTo>
                      <a:pt x="81" y="0"/>
                    </a:lnTo>
                    <a:lnTo>
                      <a:pt x="0" y="59"/>
                    </a:lnTo>
                    <a:lnTo>
                      <a:pt x="0" y="6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3" name="Freeform 147">
                <a:extLst>
                  <a:ext uri="{FF2B5EF4-FFF2-40B4-BE49-F238E27FC236}">
                    <a16:creationId xmlns:a16="http://schemas.microsoft.com/office/drawing/2014/main" id="{A080A342-3E73-4BEF-9650-19DC44C11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5" y="1026"/>
                <a:ext cx="24" cy="63"/>
              </a:xfrm>
              <a:custGeom>
                <a:avLst/>
                <a:gdLst>
                  <a:gd name="T0" fmla="*/ 72 w 72"/>
                  <a:gd name="T1" fmla="*/ 190 h 190"/>
                  <a:gd name="T2" fmla="*/ 0 w 72"/>
                  <a:gd name="T3" fmla="*/ 70 h 190"/>
                  <a:gd name="T4" fmla="*/ 46 w 72"/>
                  <a:gd name="T5" fmla="*/ 0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190">
                    <a:moveTo>
                      <a:pt x="72" y="190"/>
                    </a:moveTo>
                    <a:lnTo>
                      <a:pt x="0" y="70"/>
                    </a:lnTo>
                    <a:lnTo>
                      <a:pt x="46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4" name="Freeform 148">
                <a:extLst>
                  <a:ext uri="{FF2B5EF4-FFF2-40B4-BE49-F238E27FC236}">
                    <a16:creationId xmlns:a16="http://schemas.microsoft.com/office/drawing/2014/main" id="{FF7DA3C8-1E2A-4188-8985-F788E72A9B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" y="979"/>
                <a:ext cx="81" cy="27"/>
              </a:xfrm>
              <a:custGeom>
                <a:avLst/>
                <a:gdLst>
                  <a:gd name="T0" fmla="*/ 244 w 244"/>
                  <a:gd name="T1" fmla="*/ 0 h 81"/>
                  <a:gd name="T2" fmla="*/ 135 w 244"/>
                  <a:gd name="T3" fmla="*/ 76 h 81"/>
                  <a:gd name="T4" fmla="*/ 76 w 244"/>
                  <a:gd name="T5" fmla="*/ 50 h 81"/>
                  <a:gd name="T6" fmla="*/ 0 w 244"/>
                  <a:gd name="T7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4" h="81">
                    <a:moveTo>
                      <a:pt x="244" y="0"/>
                    </a:moveTo>
                    <a:lnTo>
                      <a:pt x="135" y="76"/>
                    </a:lnTo>
                    <a:lnTo>
                      <a:pt x="76" y="50"/>
                    </a:lnTo>
                    <a:lnTo>
                      <a:pt x="0" y="8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5" name="Freeform 149">
                <a:extLst>
                  <a:ext uri="{FF2B5EF4-FFF2-40B4-BE49-F238E27FC236}">
                    <a16:creationId xmlns:a16="http://schemas.microsoft.com/office/drawing/2014/main" id="{8FAC58E5-CE66-4A22-BEDE-86C1523CF5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" y="1006"/>
                <a:ext cx="10" cy="23"/>
              </a:xfrm>
              <a:custGeom>
                <a:avLst/>
                <a:gdLst>
                  <a:gd name="T0" fmla="*/ 0 w 30"/>
                  <a:gd name="T1" fmla="*/ 0 h 70"/>
                  <a:gd name="T2" fmla="*/ 30 w 30"/>
                  <a:gd name="T3" fmla="*/ 45 h 70"/>
                  <a:gd name="T4" fmla="*/ 28 w 30"/>
                  <a:gd name="T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" h="70">
                    <a:moveTo>
                      <a:pt x="0" y="0"/>
                    </a:moveTo>
                    <a:lnTo>
                      <a:pt x="30" y="45"/>
                    </a:lnTo>
                    <a:lnTo>
                      <a:pt x="28" y="7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6" name="Line 151">
                <a:extLst>
                  <a:ext uri="{FF2B5EF4-FFF2-40B4-BE49-F238E27FC236}">
                    <a16:creationId xmlns:a16="http://schemas.microsoft.com/office/drawing/2014/main" id="{6514CB11-6BA6-4F84-97E1-29EAB774F6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7" y="1054"/>
                <a:ext cx="1" cy="0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7" name="Freeform 152">
                <a:extLst>
                  <a:ext uri="{FF2B5EF4-FFF2-40B4-BE49-F238E27FC236}">
                    <a16:creationId xmlns:a16="http://schemas.microsoft.com/office/drawing/2014/main" id="{32D77907-20E6-481A-BA35-0542AB9DE9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1" y="1054"/>
                <a:ext cx="40" cy="15"/>
              </a:xfrm>
              <a:custGeom>
                <a:avLst/>
                <a:gdLst>
                  <a:gd name="T0" fmla="*/ 81 w 121"/>
                  <a:gd name="T1" fmla="*/ 0 h 45"/>
                  <a:gd name="T2" fmla="*/ 121 w 121"/>
                  <a:gd name="T3" fmla="*/ 43 h 45"/>
                  <a:gd name="T4" fmla="*/ 0 w 121"/>
                  <a:gd name="T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1" h="45">
                    <a:moveTo>
                      <a:pt x="81" y="0"/>
                    </a:moveTo>
                    <a:lnTo>
                      <a:pt x="121" y="43"/>
                    </a:lnTo>
                    <a:lnTo>
                      <a:pt x="0" y="45"/>
                    </a:lnTo>
                  </a:path>
                </a:pathLst>
              </a:custGeom>
              <a:solidFill>
                <a:srgbClr val="002060"/>
              </a:solidFill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8" name="Line 153">
                <a:extLst>
                  <a:ext uri="{FF2B5EF4-FFF2-40B4-BE49-F238E27FC236}">
                    <a16:creationId xmlns:a16="http://schemas.microsoft.com/office/drawing/2014/main" id="{31D370A1-FD42-4F48-9634-AB6643C0F4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007" y="1054"/>
                <a:ext cx="1" cy="0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89" name="Freeform 154">
                <a:extLst>
                  <a:ext uri="{FF2B5EF4-FFF2-40B4-BE49-F238E27FC236}">
                    <a16:creationId xmlns:a16="http://schemas.microsoft.com/office/drawing/2014/main" id="{B4714323-E85D-4863-B40A-5A2F0D79D5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7" y="1029"/>
                <a:ext cx="24" cy="40"/>
              </a:xfrm>
              <a:custGeom>
                <a:avLst/>
                <a:gdLst>
                  <a:gd name="T0" fmla="*/ 59 w 70"/>
                  <a:gd name="T1" fmla="*/ 0 h 120"/>
                  <a:gd name="T2" fmla="*/ 0 w 70"/>
                  <a:gd name="T3" fmla="*/ 38 h 120"/>
                  <a:gd name="T4" fmla="*/ 70 w 70"/>
                  <a:gd name="T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0" h="120">
                    <a:moveTo>
                      <a:pt x="59" y="0"/>
                    </a:moveTo>
                    <a:lnTo>
                      <a:pt x="0" y="38"/>
                    </a:lnTo>
                    <a:lnTo>
                      <a:pt x="70" y="120"/>
                    </a:lnTo>
                  </a:path>
                </a:pathLst>
              </a:custGeom>
              <a:solidFill>
                <a:srgbClr val="002060"/>
              </a:solidFill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0" name="Freeform 155">
                <a:extLst>
                  <a:ext uri="{FF2B5EF4-FFF2-40B4-BE49-F238E27FC236}">
                    <a16:creationId xmlns:a16="http://schemas.microsoft.com/office/drawing/2014/main" id="{C5E7C4AE-496E-4787-BE62-856DAA63EB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873"/>
                <a:ext cx="274" cy="72"/>
              </a:xfrm>
              <a:custGeom>
                <a:avLst/>
                <a:gdLst>
                  <a:gd name="T0" fmla="*/ 823 w 823"/>
                  <a:gd name="T1" fmla="*/ 218 h 218"/>
                  <a:gd name="T2" fmla="*/ 573 w 823"/>
                  <a:gd name="T3" fmla="*/ 71 h 218"/>
                  <a:gd name="T4" fmla="*/ 522 w 823"/>
                  <a:gd name="T5" fmla="*/ 109 h 218"/>
                  <a:gd name="T6" fmla="*/ 310 w 823"/>
                  <a:gd name="T7" fmla="*/ 57 h 218"/>
                  <a:gd name="T8" fmla="*/ 165 w 823"/>
                  <a:gd name="T9" fmla="*/ 100 h 218"/>
                  <a:gd name="T10" fmla="*/ 36 w 823"/>
                  <a:gd name="T11" fmla="*/ 74 h 218"/>
                  <a:gd name="T12" fmla="*/ 0 w 823"/>
                  <a:gd name="T13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3" h="218">
                    <a:moveTo>
                      <a:pt x="823" y="218"/>
                    </a:moveTo>
                    <a:lnTo>
                      <a:pt x="573" y="71"/>
                    </a:lnTo>
                    <a:lnTo>
                      <a:pt x="522" y="109"/>
                    </a:lnTo>
                    <a:lnTo>
                      <a:pt x="310" y="57"/>
                    </a:lnTo>
                    <a:lnTo>
                      <a:pt x="165" y="100"/>
                    </a:lnTo>
                    <a:lnTo>
                      <a:pt x="36" y="74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1" name="Freeform 156">
                <a:extLst>
                  <a:ext uri="{FF2B5EF4-FFF2-40B4-BE49-F238E27FC236}">
                    <a16:creationId xmlns:a16="http://schemas.microsoft.com/office/drawing/2014/main" id="{BD237FEF-3176-4B27-A510-D11EC9F96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1" y="926"/>
                <a:ext cx="149" cy="27"/>
              </a:xfrm>
              <a:custGeom>
                <a:avLst/>
                <a:gdLst>
                  <a:gd name="T0" fmla="*/ 448 w 448"/>
                  <a:gd name="T1" fmla="*/ 0 h 81"/>
                  <a:gd name="T2" fmla="*/ 262 w 448"/>
                  <a:gd name="T3" fmla="*/ 68 h 81"/>
                  <a:gd name="T4" fmla="*/ 204 w 448"/>
                  <a:gd name="T5" fmla="*/ 31 h 81"/>
                  <a:gd name="T6" fmla="*/ 158 w 448"/>
                  <a:gd name="T7" fmla="*/ 81 h 81"/>
                  <a:gd name="T8" fmla="*/ 0 w 448"/>
                  <a:gd name="T9" fmla="*/ 58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8" h="81">
                    <a:moveTo>
                      <a:pt x="448" y="0"/>
                    </a:moveTo>
                    <a:lnTo>
                      <a:pt x="262" y="68"/>
                    </a:lnTo>
                    <a:lnTo>
                      <a:pt x="204" y="31"/>
                    </a:lnTo>
                    <a:lnTo>
                      <a:pt x="158" y="81"/>
                    </a:lnTo>
                    <a:lnTo>
                      <a:pt x="0" y="5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2" name="Freeform 157">
                <a:extLst>
                  <a:ext uri="{FF2B5EF4-FFF2-40B4-BE49-F238E27FC236}">
                    <a16:creationId xmlns:a16="http://schemas.microsoft.com/office/drawing/2014/main" id="{59CF73B6-28CD-4AB8-A793-B55F56406A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9" y="945"/>
                <a:ext cx="14" cy="34"/>
              </a:xfrm>
              <a:custGeom>
                <a:avLst/>
                <a:gdLst>
                  <a:gd name="T0" fmla="*/ 0 w 42"/>
                  <a:gd name="T1" fmla="*/ 101 h 101"/>
                  <a:gd name="T2" fmla="*/ 1 w 42"/>
                  <a:gd name="T3" fmla="*/ 100 h 101"/>
                  <a:gd name="T4" fmla="*/ 42 w 42"/>
                  <a:gd name="T5" fmla="*/ 46 h 101"/>
                  <a:gd name="T6" fmla="*/ 36 w 42"/>
                  <a:gd name="T7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101">
                    <a:moveTo>
                      <a:pt x="0" y="101"/>
                    </a:moveTo>
                    <a:lnTo>
                      <a:pt x="1" y="100"/>
                    </a:lnTo>
                    <a:lnTo>
                      <a:pt x="42" y="46"/>
                    </a:lnTo>
                    <a:lnTo>
                      <a:pt x="36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3" name="Freeform 158">
                <a:extLst>
                  <a:ext uri="{FF2B5EF4-FFF2-40B4-BE49-F238E27FC236}">
                    <a16:creationId xmlns:a16="http://schemas.microsoft.com/office/drawing/2014/main" id="{E5D9A985-709A-4BF2-94AA-3014A6A36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9" y="979"/>
                <a:ext cx="13" cy="95"/>
              </a:xfrm>
              <a:custGeom>
                <a:avLst/>
                <a:gdLst>
                  <a:gd name="T0" fmla="*/ 39 w 39"/>
                  <a:gd name="T1" fmla="*/ 285 h 285"/>
                  <a:gd name="T2" fmla="*/ 39 w 39"/>
                  <a:gd name="T3" fmla="*/ 283 h 285"/>
                  <a:gd name="T4" fmla="*/ 8 w 39"/>
                  <a:gd name="T5" fmla="*/ 174 h 285"/>
                  <a:gd name="T6" fmla="*/ 39 w 39"/>
                  <a:gd name="T7" fmla="*/ 117 h 285"/>
                  <a:gd name="T8" fmla="*/ 0 w 39"/>
                  <a:gd name="T9" fmla="*/ 0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285">
                    <a:moveTo>
                      <a:pt x="39" y="285"/>
                    </a:moveTo>
                    <a:lnTo>
                      <a:pt x="39" y="283"/>
                    </a:lnTo>
                    <a:lnTo>
                      <a:pt x="8" y="174"/>
                    </a:lnTo>
                    <a:lnTo>
                      <a:pt x="39" y="11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4" name="Line 159">
                <a:extLst>
                  <a:ext uri="{FF2B5EF4-FFF2-40B4-BE49-F238E27FC236}">
                    <a16:creationId xmlns:a16="http://schemas.microsoft.com/office/drawing/2014/main" id="{925E91E5-DB45-479B-BEF9-CCD9507304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008" y="1054"/>
                <a:ext cx="54" cy="20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5" name="Freeform 160">
                <a:extLst>
                  <a:ext uri="{FF2B5EF4-FFF2-40B4-BE49-F238E27FC236}">
                    <a16:creationId xmlns:a16="http://schemas.microsoft.com/office/drawing/2014/main" id="{46460A4E-3CC1-45A4-8EBD-6D4227DEC8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3" y="1128"/>
                <a:ext cx="56" cy="176"/>
              </a:xfrm>
              <a:custGeom>
                <a:avLst/>
                <a:gdLst>
                  <a:gd name="T0" fmla="*/ 0 w 169"/>
                  <a:gd name="T1" fmla="*/ 527 h 527"/>
                  <a:gd name="T2" fmla="*/ 78 w 169"/>
                  <a:gd name="T3" fmla="*/ 417 h 527"/>
                  <a:gd name="T4" fmla="*/ 169 w 169"/>
                  <a:gd name="T5" fmla="*/ 21 h 527"/>
                  <a:gd name="T6" fmla="*/ 158 w 169"/>
                  <a:gd name="T7" fmla="*/ 0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9" h="527">
                    <a:moveTo>
                      <a:pt x="0" y="527"/>
                    </a:moveTo>
                    <a:lnTo>
                      <a:pt x="78" y="417"/>
                    </a:lnTo>
                    <a:lnTo>
                      <a:pt x="169" y="21"/>
                    </a:lnTo>
                    <a:lnTo>
                      <a:pt x="158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6" name="Freeform 161">
                <a:extLst>
                  <a:ext uri="{FF2B5EF4-FFF2-40B4-BE49-F238E27FC236}">
                    <a16:creationId xmlns:a16="http://schemas.microsoft.com/office/drawing/2014/main" id="{95411495-DB58-49FA-B631-6A163E1C9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6" y="1074"/>
                <a:ext cx="8" cy="54"/>
              </a:xfrm>
              <a:custGeom>
                <a:avLst/>
                <a:gdLst>
                  <a:gd name="T0" fmla="*/ 0 w 25"/>
                  <a:gd name="T1" fmla="*/ 162 h 162"/>
                  <a:gd name="T2" fmla="*/ 25 w 25"/>
                  <a:gd name="T3" fmla="*/ 66 h 162"/>
                  <a:gd name="T4" fmla="*/ 19 w 25"/>
                  <a:gd name="T5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" h="162">
                    <a:moveTo>
                      <a:pt x="0" y="162"/>
                    </a:moveTo>
                    <a:lnTo>
                      <a:pt x="25" y="66"/>
                    </a:lnTo>
                    <a:lnTo>
                      <a:pt x="19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7" name="Freeform 162">
                <a:extLst>
                  <a:ext uri="{FF2B5EF4-FFF2-40B4-BE49-F238E27FC236}">
                    <a16:creationId xmlns:a16="http://schemas.microsoft.com/office/drawing/2014/main" id="{2157C633-D3C2-4948-8056-85A9CEAA02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7" y="1101"/>
                <a:ext cx="79" cy="27"/>
              </a:xfrm>
              <a:custGeom>
                <a:avLst/>
                <a:gdLst>
                  <a:gd name="T0" fmla="*/ 0 w 235"/>
                  <a:gd name="T1" fmla="*/ 0 h 82"/>
                  <a:gd name="T2" fmla="*/ 117 w 235"/>
                  <a:gd name="T3" fmla="*/ 49 h 82"/>
                  <a:gd name="T4" fmla="*/ 183 w 235"/>
                  <a:gd name="T5" fmla="*/ 30 h 82"/>
                  <a:gd name="T6" fmla="*/ 235 w 235"/>
                  <a:gd name="T7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5" h="82">
                    <a:moveTo>
                      <a:pt x="0" y="0"/>
                    </a:moveTo>
                    <a:lnTo>
                      <a:pt x="117" y="49"/>
                    </a:lnTo>
                    <a:lnTo>
                      <a:pt x="183" y="30"/>
                    </a:lnTo>
                    <a:lnTo>
                      <a:pt x="235" y="8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8" name="Freeform 163">
                <a:extLst>
                  <a:ext uri="{FF2B5EF4-FFF2-40B4-BE49-F238E27FC236}">
                    <a16:creationId xmlns:a16="http://schemas.microsoft.com/office/drawing/2014/main" id="{47741616-B695-41DA-B8DA-50E100C06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1089"/>
                <a:ext cx="97" cy="149"/>
              </a:xfrm>
              <a:custGeom>
                <a:avLst/>
                <a:gdLst>
                  <a:gd name="T0" fmla="*/ 290 w 290"/>
                  <a:gd name="T1" fmla="*/ 0 h 447"/>
                  <a:gd name="T2" fmla="*/ 127 w 290"/>
                  <a:gd name="T3" fmla="*/ 124 h 447"/>
                  <a:gd name="T4" fmla="*/ 91 w 290"/>
                  <a:gd name="T5" fmla="*/ 183 h 447"/>
                  <a:gd name="T6" fmla="*/ 106 w 290"/>
                  <a:gd name="T7" fmla="*/ 249 h 447"/>
                  <a:gd name="T8" fmla="*/ 0 w 290"/>
                  <a:gd name="T9" fmla="*/ 447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0" h="447">
                    <a:moveTo>
                      <a:pt x="290" y="0"/>
                    </a:moveTo>
                    <a:lnTo>
                      <a:pt x="127" y="124"/>
                    </a:lnTo>
                    <a:lnTo>
                      <a:pt x="91" y="183"/>
                    </a:lnTo>
                    <a:lnTo>
                      <a:pt x="106" y="249"/>
                    </a:lnTo>
                    <a:lnTo>
                      <a:pt x="0" y="447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399" name="Freeform 164">
                <a:extLst>
                  <a:ext uri="{FF2B5EF4-FFF2-40B4-BE49-F238E27FC236}">
                    <a16:creationId xmlns:a16="http://schemas.microsoft.com/office/drawing/2014/main" id="{DBA8610C-3D0F-4F37-AE10-5FB61F0A50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9" y="1089"/>
                <a:ext cx="28" cy="12"/>
              </a:xfrm>
              <a:custGeom>
                <a:avLst/>
                <a:gdLst>
                  <a:gd name="T0" fmla="*/ 85 w 85"/>
                  <a:gd name="T1" fmla="*/ 36 h 36"/>
                  <a:gd name="T2" fmla="*/ 1 w 85"/>
                  <a:gd name="T3" fmla="*/ 0 h 36"/>
                  <a:gd name="T4" fmla="*/ 0 w 85"/>
                  <a:gd name="T5" fmla="*/ 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5" h="36">
                    <a:moveTo>
                      <a:pt x="85" y="36"/>
                    </a:moveTo>
                    <a:lnTo>
                      <a:pt x="1" y="0"/>
                    </a:lnTo>
                    <a:lnTo>
                      <a:pt x="0" y="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0" name="Freeform 165">
                <a:extLst>
                  <a:ext uri="{FF2B5EF4-FFF2-40B4-BE49-F238E27FC236}">
                    <a16:creationId xmlns:a16="http://schemas.microsoft.com/office/drawing/2014/main" id="{43C508DA-055C-4043-BF5A-24120D4B15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4" y="1292"/>
                <a:ext cx="129" cy="28"/>
              </a:xfrm>
              <a:custGeom>
                <a:avLst/>
                <a:gdLst>
                  <a:gd name="T0" fmla="*/ 0 w 386"/>
                  <a:gd name="T1" fmla="*/ 82 h 82"/>
                  <a:gd name="T2" fmla="*/ 159 w 386"/>
                  <a:gd name="T3" fmla="*/ 65 h 82"/>
                  <a:gd name="T4" fmla="*/ 202 w 386"/>
                  <a:gd name="T5" fmla="*/ 0 h 82"/>
                  <a:gd name="T6" fmla="*/ 237 w 386"/>
                  <a:gd name="T7" fmla="*/ 61 h 82"/>
                  <a:gd name="T8" fmla="*/ 300 w 386"/>
                  <a:gd name="T9" fmla="*/ 21 h 82"/>
                  <a:gd name="T10" fmla="*/ 386 w 386"/>
                  <a:gd name="T11" fmla="*/ 34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6" h="82">
                    <a:moveTo>
                      <a:pt x="0" y="82"/>
                    </a:moveTo>
                    <a:lnTo>
                      <a:pt x="159" y="65"/>
                    </a:lnTo>
                    <a:lnTo>
                      <a:pt x="202" y="0"/>
                    </a:lnTo>
                    <a:lnTo>
                      <a:pt x="237" y="61"/>
                    </a:lnTo>
                    <a:lnTo>
                      <a:pt x="300" y="21"/>
                    </a:lnTo>
                    <a:lnTo>
                      <a:pt x="386" y="3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1" name="Freeform 166">
                <a:extLst>
                  <a:ext uri="{FF2B5EF4-FFF2-40B4-BE49-F238E27FC236}">
                    <a16:creationId xmlns:a16="http://schemas.microsoft.com/office/drawing/2014/main" id="{39FF3899-AC42-491B-B471-E6092D554B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3" y="1304"/>
                <a:ext cx="169" cy="94"/>
              </a:xfrm>
              <a:custGeom>
                <a:avLst/>
                <a:gdLst>
                  <a:gd name="T0" fmla="*/ 507 w 507"/>
                  <a:gd name="T1" fmla="*/ 220 h 282"/>
                  <a:gd name="T2" fmla="*/ 250 w 507"/>
                  <a:gd name="T3" fmla="*/ 282 h 282"/>
                  <a:gd name="T4" fmla="*/ 39 w 507"/>
                  <a:gd name="T5" fmla="*/ 266 h 282"/>
                  <a:gd name="T6" fmla="*/ 99 w 507"/>
                  <a:gd name="T7" fmla="*/ 231 h 282"/>
                  <a:gd name="T8" fmla="*/ 112 w 507"/>
                  <a:gd name="T9" fmla="*/ 168 h 282"/>
                  <a:gd name="T10" fmla="*/ 16 w 507"/>
                  <a:gd name="T11" fmla="*/ 71 h 282"/>
                  <a:gd name="T12" fmla="*/ 0 w 507"/>
                  <a:gd name="T13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07" h="282">
                    <a:moveTo>
                      <a:pt x="507" y="220"/>
                    </a:moveTo>
                    <a:lnTo>
                      <a:pt x="250" y="282"/>
                    </a:lnTo>
                    <a:lnTo>
                      <a:pt x="39" y="266"/>
                    </a:lnTo>
                    <a:lnTo>
                      <a:pt x="99" y="231"/>
                    </a:lnTo>
                    <a:lnTo>
                      <a:pt x="112" y="168"/>
                    </a:lnTo>
                    <a:lnTo>
                      <a:pt x="16" y="71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2" name="Freeform 167">
                <a:extLst>
                  <a:ext uri="{FF2B5EF4-FFF2-40B4-BE49-F238E27FC236}">
                    <a16:creationId xmlns:a16="http://schemas.microsoft.com/office/drawing/2014/main" id="{BC0EA441-11CB-4E2B-BE9F-FA410CD7DB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4" y="1112"/>
                <a:ext cx="350" cy="90"/>
              </a:xfrm>
              <a:custGeom>
                <a:avLst/>
                <a:gdLst>
                  <a:gd name="T0" fmla="*/ 0 w 1052"/>
                  <a:gd name="T1" fmla="*/ 142 h 271"/>
                  <a:gd name="T2" fmla="*/ 75 w 1052"/>
                  <a:gd name="T3" fmla="*/ 245 h 271"/>
                  <a:gd name="T4" fmla="*/ 282 w 1052"/>
                  <a:gd name="T5" fmla="*/ 271 h 271"/>
                  <a:gd name="T6" fmla="*/ 282 w 1052"/>
                  <a:gd name="T7" fmla="*/ 196 h 271"/>
                  <a:gd name="T8" fmla="*/ 499 w 1052"/>
                  <a:gd name="T9" fmla="*/ 21 h 271"/>
                  <a:gd name="T10" fmla="*/ 648 w 1052"/>
                  <a:gd name="T11" fmla="*/ 0 h 271"/>
                  <a:gd name="T12" fmla="*/ 721 w 1052"/>
                  <a:gd name="T13" fmla="*/ 13 h 271"/>
                  <a:gd name="T14" fmla="*/ 729 w 1052"/>
                  <a:gd name="T15" fmla="*/ 153 h 271"/>
                  <a:gd name="T16" fmla="*/ 789 w 1052"/>
                  <a:gd name="T17" fmla="*/ 199 h 271"/>
                  <a:gd name="T18" fmla="*/ 853 w 1052"/>
                  <a:gd name="T19" fmla="*/ 224 h 271"/>
                  <a:gd name="T20" fmla="*/ 885 w 1052"/>
                  <a:gd name="T21" fmla="*/ 237 h 271"/>
                  <a:gd name="T22" fmla="*/ 919 w 1052"/>
                  <a:gd name="T23" fmla="*/ 251 h 271"/>
                  <a:gd name="T24" fmla="*/ 976 w 1052"/>
                  <a:gd name="T25" fmla="*/ 216 h 271"/>
                  <a:gd name="T26" fmla="*/ 1052 w 1052"/>
                  <a:gd name="T27" fmla="*/ 243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52" h="271">
                    <a:moveTo>
                      <a:pt x="0" y="142"/>
                    </a:moveTo>
                    <a:lnTo>
                      <a:pt x="75" y="245"/>
                    </a:lnTo>
                    <a:lnTo>
                      <a:pt x="282" y="271"/>
                    </a:lnTo>
                    <a:lnTo>
                      <a:pt x="282" y="196"/>
                    </a:lnTo>
                    <a:lnTo>
                      <a:pt x="499" y="21"/>
                    </a:lnTo>
                    <a:lnTo>
                      <a:pt x="648" y="0"/>
                    </a:lnTo>
                    <a:lnTo>
                      <a:pt x="721" y="13"/>
                    </a:lnTo>
                    <a:lnTo>
                      <a:pt x="729" y="153"/>
                    </a:lnTo>
                    <a:lnTo>
                      <a:pt x="789" y="199"/>
                    </a:lnTo>
                    <a:lnTo>
                      <a:pt x="853" y="224"/>
                    </a:lnTo>
                    <a:lnTo>
                      <a:pt x="885" y="237"/>
                    </a:lnTo>
                    <a:lnTo>
                      <a:pt x="919" y="251"/>
                    </a:lnTo>
                    <a:lnTo>
                      <a:pt x="976" y="216"/>
                    </a:lnTo>
                    <a:lnTo>
                      <a:pt x="1052" y="24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3" name="Freeform 168">
                <a:extLst>
                  <a:ext uri="{FF2B5EF4-FFF2-40B4-BE49-F238E27FC236}">
                    <a16:creationId xmlns:a16="http://schemas.microsoft.com/office/drawing/2014/main" id="{87043146-CD7B-44A9-8F2D-8BD4723609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8" y="1159"/>
                <a:ext cx="46" cy="109"/>
              </a:xfrm>
              <a:custGeom>
                <a:avLst/>
                <a:gdLst>
                  <a:gd name="T0" fmla="*/ 136 w 136"/>
                  <a:gd name="T1" fmla="*/ 0 h 327"/>
                  <a:gd name="T2" fmla="*/ 67 w 136"/>
                  <a:gd name="T3" fmla="*/ 113 h 327"/>
                  <a:gd name="T4" fmla="*/ 0 w 136"/>
                  <a:gd name="T5" fmla="*/ 131 h 327"/>
                  <a:gd name="T6" fmla="*/ 10 w 136"/>
                  <a:gd name="T7" fmla="*/ 327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6" h="327">
                    <a:moveTo>
                      <a:pt x="136" y="0"/>
                    </a:moveTo>
                    <a:lnTo>
                      <a:pt x="67" y="113"/>
                    </a:lnTo>
                    <a:lnTo>
                      <a:pt x="0" y="131"/>
                    </a:lnTo>
                    <a:lnTo>
                      <a:pt x="10" y="327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4" name="Freeform 169">
                <a:extLst>
                  <a:ext uri="{FF2B5EF4-FFF2-40B4-BE49-F238E27FC236}">
                    <a16:creationId xmlns:a16="http://schemas.microsoft.com/office/drawing/2014/main" id="{B8C2A3F2-526C-4F73-B8AE-30B331DC4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2" y="1268"/>
                <a:ext cx="150" cy="109"/>
              </a:xfrm>
              <a:custGeom>
                <a:avLst/>
                <a:gdLst>
                  <a:gd name="T0" fmla="*/ 449 w 449"/>
                  <a:gd name="T1" fmla="*/ 0 h 326"/>
                  <a:gd name="T2" fmla="*/ 94 w 449"/>
                  <a:gd name="T3" fmla="*/ 70 h 326"/>
                  <a:gd name="T4" fmla="*/ 90 w 449"/>
                  <a:gd name="T5" fmla="*/ 203 h 326"/>
                  <a:gd name="T6" fmla="*/ 0 w 449"/>
                  <a:gd name="T7" fmla="*/ 326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9" h="326">
                    <a:moveTo>
                      <a:pt x="449" y="0"/>
                    </a:moveTo>
                    <a:lnTo>
                      <a:pt x="94" y="70"/>
                    </a:lnTo>
                    <a:lnTo>
                      <a:pt x="90" y="203"/>
                    </a:lnTo>
                    <a:lnTo>
                      <a:pt x="0" y="32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5" name="Freeform 170">
                <a:extLst>
                  <a:ext uri="{FF2B5EF4-FFF2-40B4-BE49-F238E27FC236}">
                    <a16:creationId xmlns:a16="http://schemas.microsoft.com/office/drawing/2014/main" id="{A33E74DF-5B68-49C6-A4D4-94C4D4D04E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2" y="1268"/>
                <a:ext cx="281" cy="216"/>
              </a:xfrm>
              <a:custGeom>
                <a:avLst/>
                <a:gdLst>
                  <a:gd name="T0" fmla="*/ 843 w 843"/>
                  <a:gd name="T1" fmla="*/ 641 h 646"/>
                  <a:gd name="T2" fmla="*/ 777 w 843"/>
                  <a:gd name="T3" fmla="*/ 610 h 646"/>
                  <a:gd name="T4" fmla="*/ 487 w 843"/>
                  <a:gd name="T5" fmla="*/ 646 h 646"/>
                  <a:gd name="T6" fmla="*/ 372 w 843"/>
                  <a:gd name="T7" fmla="*/ 395 h 646"/>
                  <a:gd name="T8" fmla="*/ 289 w 843"/>
                  <a:gd name="T9" fmla="*/ 301 h 646"/>
                  <a:gd name="T10" fmla="*/ 243 w 843"/>
                  <a:gd name="T11" fmla="*/ 351 h 646"/>
                  <a:gd name="T12" fmla="*/ 186 w 843"/>
                  <a:gd name="T13" fmla="*/ 162 h 646"/>
                  <a:gd name="T14" fmla="*/ 83 w 843"/>
                  <a:gd name="T15" fmla="*/ 33 h 646"/>
                  <a:gd name="T16" fmla="*/ 0 w 843"/>
                  <a:gd name="T17" fmla="*/ 0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43" h="646">
                    <a:moveTo>
                      <a:pt x="843" y="641"/>
                    </a:moveTo>
                    <a:lnTo>
                      <a:pt x="777" y="610"/>
                    </a:lnTo>
                    <a:lnTo>
                      <a:pt x="487" y="646"/>
                    </a:lnTo>
                    <a:lnTo>
                      <a:pt x="372" y="395"/>
                    </a:lnTo>
                    <a:lnTo>
                      <a:pt x="289" y="301"/>
                    </a:lnTo>
                    <a:lnTo>
                      <a:pt x="243" y="351"/>
                    </a:lnTo>
                    <a:lnTo>
                      <a:pt x="186" y="162"/>
                    </a:lnTo>
                    <a:lnTo>
                      <a:pt x="83" y="33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6" name="Freeform 171">
                <a:extLst>
                  <a:ext uri="{FF2B5EF4-FFF2-40B4-BE49-F238E27FC236}">
                    <a16:creationId xmlns:a16="http://schemas.microsoft.com/office/drawing/2014/main" id="{2EBD6386-0BAD-4130-B5D2-247C3F05DB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7" y="1377"/>
                <a:ext cx="79" cy="280"/>
              </a:xfrm>
              <a:custGeom>
                <a:avLst/>
                <a:gdLst>
                  <a:gd name="T0" fmla="*/ 76 w 239"/>
                  <a:gd name="T1" fmla="*/ 0 h 839"/>
                  <a:gd name="T2" fmla="*/ 230 w 239"/>
                  <a:gd name="T3" fmla="*/ 173 h 839"/>
                  <a:gd name="T4" fmla="*/ 239 w 239"/>
                  <a:gd name="T5" fmla="*/ 305 h 839"/>
                  <a:gd name="T6" fmla="*/ 134 w 239"/>
                  <a:gd name="T7" fmla="*/ 418 h 839"/>
                  <a:gd name="T8" fmla="*/ 159 w 239"/>
                  <a:gd name="T9" fmla="*/ 486 h 839"/>
                  <a:gd name="T10" fmla="*/ 122 w 239"/>
                  <a:gd name="T11" fmla="*/ 540 h 839"/>
                  <a:gd name="T12" fmla="*/ 0 w 239"/>
                  <a:gd name="T13" fmla="*/ 615 h 839"/>
                  <a:gd name="T14" fmla="*/ 69 w 239"/>
                  <a:gd name="T15" fmla="*/ 681 h 839"/>
                  <a:gd name="T16" fmla="*/ 121 w 239"/>
                  <a:gd name="T17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9" h="839">
                    <a:moveTo>
                      <a:pt x="76" y="0"/>
                    </a:moveTo>
                    <a:lnTo>
                      <a:pt x="230" y="173"/>
                    </a:lnTo>
                    <a:lnTo>
                      <a:pt x="239" y="305"/>
                    </a:lnTo>
                    <a:lnTo>
                      <a:pt x="134" y="418"/>
                    </a:lnTo>
                    <a:lnTo>
                      <a:pt x="159" y="486"/>
                    </a:lnTo>
                    <a:lnTo>
                      <a:pt x="122" y="540"/>
                    </a:lnTo>
                    <a:lnTo>
                      <a:pt x="0" y="615"/>
                    </a:lnTo>
                    <a:lnTo>
                      <a:pt x="69" y="681"/>
                    </a:lnTo>
                    <a:lnTo>
                      <a:pt x="121" y="83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7" name="Line 172">
                <a:extLst>
                  <a:ext uri="{FF2B5EF4-FFF2-40B4-BE49-F238E27FC236}">
                    <a16:creationId xmlns:a16="http://schemas.microsoft.com/office/drawing/2014/main" id="{A5036F2D-C35D-4E64-9AA3-D50429A322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77" y="1069"/>
                <a:ext cx="4" cy="32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8" name="Freeform 173">
                <a:extLst>
                  <a:ext uri="{FF2B5EF4-FFF2-40B4-BE49-F238E27FC236}">
                    <a16:creationId xmlns:a16="http://schemas.microsoft.com/office/drawing/2014/main" id="{A24854B7-98B1-45CE-A3C5-6DBB869A1F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7" y="730"/>
                <a:ext cx="120" cy="467"/>
              </a:xfrm>
              <a:custGeom>
                <a:avLst/>
                <a:gdLst>
                  <a:gd name="T0" fmla="*/ 0 w 360"/>
                  <a:gd name="T1" fmla="*/ 0 h 1400"/>
                  <a:gd name="T2" fmla="*/ 30 w 360"/>
                  <a:gd name="T3" fmla="*/ 122 h 1400"/>
                  <a:gd name="T4" fmla="*/ 153 w 360"/>
                  <a:gd name="T5" fmla="*/ 74 h 1400"/>
                  <a:gd name="T6" fmla="*/ 254 w 360"/>
                  <a:gd name="T7" fmla="*/ 187 h 1400"/>
                  <a:gd name="T8" fmla="*/ 281 w 360"/>
                  <a:gd name="T9" fmla="*/ 249 h 1400"/>
                  <a:gd name="T10" fmla="*/ 247 w 360"/>
                  <a:gd name="T11" fmla="*/ 383 h 1400"/>
                  <a:gd name="T12" fmla="*/ 360 w 360"/>
                  <a:gd name="T13" fmla="*/ 647 h 1400"/>
                  <a:gd name="T14" fmla="*/ 339 w 360"/>
                  <a:gd name="T15" fmla="*/ 710 h 1400"/>
                  <a:gd name="T16" fmla="*/ 288 w 360"/>
                  <a:gd name="T17" fmla="*/ 1026 h 1400"/>
                  <a:gd name="T18" fmla="*/ 317 w 360"/>
                  <a:gd name="T19" fmla="*/ 1224 h 1400"/>
                  <a:gd name="T20" fmla="*/ 279 w 360"/>
                  <a:gd name="T21" fmla="*/ 1289 h 1400"/>
                  <a:gd name="T22" fmla="*/ 337 w 360"/>
                  <a:gd name="T23" fmla="*/ 1335 h 1400"/>
                  <a:gd name="T24" fmla="*/ 333 w 360"/>
                  <a:gd name="T25" fmla="*/ 1400 h 1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0" h="1400">
                    <a:moveTo>
                      <a:pt x="0" y="0"/>
                    </a:moveTo>
                    <a:lnTo>
                      <a:pt x="30" y="122"/>
                    </a:lnTo>
                    <a:lnTo>
                      <a:pt x="153" y="74"/>
                    </a:lnTo>
                    <a:lnTo>
                      <a:pt x="254" y="187"/>
                    </a:lnTo>
                    <a:lnTo>
                      <a:pt x="281" y="249"/>
                    </a:lnTo>
                    <a:lnTo>
                      <a:pt x="247" y="383"/>
                    </a:lnTo>
                    <a:lnTo>
                      <a:pt x="360" y="647"/>
                    </a:lnTo>
                    <a:lnTo>
                      <a:pt x="339" y="710"/>
                    </a:lnTo>
                    <a:lnTo>
                      <a:pt x="288" y="1026"/>
                    </a:lnTo>
                    <a:lnTo>
                      <a:pt x="317" y="1224"/>
                    </a:lnTo>
                    <a:lnTo>
                      <a:pt x="279" y="1289"/>
                    </a:lnTo>
                    <a:lnTo>
                      <a:pt x="337" y="1335"/>
                    </a:lnTo>
                    <a:lnTo>
                      <a:pt x="333" y="140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09" name="Freeform 174">
                <a:extLst>
                  <a:ext uri="{FF2B5EF4-FFF2-40B4-BE49-F238E27FC236}">
                    <a16:creationId xmlns:a16="http://schemas.microsoft.com/office/drawing/2014/main" id="{807EB03A-F2AC-4B9A-9719-793F66BAC2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10" y="786"/>
                <a:ext cx="281" cy="72"/>
              </a:xfrm>
              <a:custGeom>
                <a:avLst/>
                <a:gdLst>
                  <a:gd name="T0" fmla="*/ 843 w 843"/>
                  <a:gd name="T1" fmla="*/ 217 h 217"/>
                  <a:gd name="T2" fmla="*/ 381 w 843"/>
                  <a:gd name="T3" fmla="*/ 175 h 217"/>
                  <a:gd name="T4" fmla="*/ 154 w 843"/>
                  <a:gd name="T5" fmla="*/ 22 h 217"/>
                  <a:gd name="T6" fmla="*/ 0 w 843"/>
                  <a:gd name="T7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43" h="217">
                    <a:moveTo>
                      <a:pt x="843" y="217"/>
                    </a:moveTo>
                    <a:lnTo>
                      <a:pt x="381" y="175"/>
                    </a:lnTo>
                    <a:lnTo>
                      <a:pt x="154" y="22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0" name="Freeform 175">
                <a:extLst>
                  <a:ext uri="{FF2B5EF4-FFF2-40B4-BE49-F238E27FC236}">
                    <a16:creationId xmlns:a16="http://schemas.microsoft.com/office/drawing/2014/main" id="{DA0042C6-2C3E-44E1-9471-0C6DCFF52C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" y="858"/>
                <a:ext cx="37" cy="260"/>
              </a:xfrm>
              <a:custGeom>
                <a:avLst/>
                <a:gdLst>
                  <a:gd name="T0" fmla="*/ 85 w 110"/>
                  <a:gd name="T1" fmla="*/ 779 h 779"/>
                  <a:gd name="T2" fmla="*/ 74 w 110"/>
                  <a:gd name="T3" fmla="*/ 686 h 779"/>
                  <a:gd name="T4" fmla="*/ 0 w 110"/>
                  <a:gd name="T5" fmla="*/ 580 h 779"/>
                  <a:gd name="T6" fmla="*/ 26 w 110"/>
                  <a:gd name="T7" fmla="*/ 446 h 779"/>
                  <a:gd name="T8" fmla="*/ 97 w 110"/>
                  <a:gd name="T9" fmla="*/ 421 h 779"/>
                  <a:gd name="T10" fmla="*/ 110 w 110"/>
                  <a:gd name="T11" fmla="*/ 331 h 779"/>
                  <a:gd name="T12" fmla="*/ 51 w 110"/>
                  <a:gd name="T13" fmla="*/ 301 h 779"/>
                  <a:gd name="T14" fmla="*/ 74 w 110"/>
                  <a:gd name="T15" fmla="*/ 207 h 779"/>
                  <a:gd name="T16" fmla="*/ 24 w 110"/>
                  <a:gd name="T17" fmla="*/ 0 h 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0" h="779">
                    <a:moveTo>
                      <a:pt x="85" y="779"/>
                    </a:moveTo>
                    <a:lnTo>
                      <a:pt x="74" y="686"/>
                    </a:lnTo>
                    <a:lnTo>
                      <a:pt x="0" y="580"/>
                    </a:lnTo>
                    <a:lnTo>
                      <a:pt x="26" y="446"/>
                    </a:lnTo>
                    <a:lnTo>
                      <a:pt x="97" y="421"/>
                    </a:lnTo>
                    <a:lnTo>
                      <a:pt x="110" y="331"/>
                    </a:lnTo>
                    <a:lnTo>
                      <a:pt x="51" y="301"/>
                    </a:lnTo>
                    <a:lnTo>
                      <a:pt x="74" y="207"/>
                    </a:lnTo>
                    <a:lnTo>
                      <a:pt x="24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1" name="Freeform 176">
                <a:extLst>
                  <a:ext uri="{FF2B5EF4-FFF2-40B4-BE49-F238E27FC236}">
                    <a16:creationId xmlns:a16="http://schemas.microsoft.com/office/drawing/2014/main" id="{69D82436-5E8E-40A3-966E-3DD937B22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4" y="1118"/>
                <a:ext cx="97" cy="75"/>
              </a:xfrm>
              <a:custGeom>
                <a:avLst/>
                <a:gdLst>
                  <a:gd name="T0" fmla="*/ 291 w 291"/>
                  <a:gd name="T1" fmla="*/ 0 h 226"/>
                  <a:gd name="T2" fmla="*/ 94 w 291"/>
                  <a:gd name="T3" fmla="*/ 51 h 226"/>
                  <a:gd name="T4" fmla="*/ 145 w 291"/>
                  <a:gd name="T5" fmla="*/ 107 h 226"/>
                  <a:gd name="T6" fmla="*/ 91 w 291"/>
                  <a:gd name="T7" fmla="*/ 159 h 226"/>
                  <a:gd name="T8" fmla="*/ 108 w 291"/>
                  <a:gd name="T9" fmla="*/ 225 h 226"/>
                  <a:gd name="T10" fmla="*/ 0 w 291"/>
                  <a:gd name="T11" fmla="*/ 226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1" h="226">
                    <a:moveTo>
                      <a:pt x="291" y="0"/>
                    </a:moveTo>
                    <a:lnTo>
                      <a:pt x="94" y="51"/>
                    </a:lnTo>
                    <a:lnTo>
                      <a:pt x="145" y="107"/>
                    </a:lnTo>
                    <a:lnTo>
                      <a:pt x="91" y="159"/>
                    </a:lnTo>
                    <a:lnTo>
                      <a:pt x="108" y="225"/>
                    </a:lnTo>
                    <a:lnTo>
                      <a:pt x="0" y="22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2" name="Freeform 177">
                <a:extLst>
                  <a:ext uri="{FF2B5EF4-FFF2-40B4-BE49-F238E27FC236}">
                    <a16:creationId xmlns:a16="http://schemas.microsoft.com/office/drawing/2014/main" id="{4E766AE4-FCA0-4179-B9E1-C23DB2CBFB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9" y="1193"/>
                <a:ext cx="66" cy="241"/>
              </a:xfrm>
              <a:custGeom>
                <a:avLst/>
                <a:gdLst>
                  <a:gd name="T0" fmla="*/ 15 w 197"/>
                  <a:gd name="T1" fmla="*/ 0 h 722"/>
                  <a:gd name="T2" fmla="*/ 0 w 197"/>
                  <a:gd name="T3" fmla="*/ 77 h 722"/>
                  <a:gd name="T4" fmla="*/ 55 w 197"/>
                  <a:gd name="T5" fmla="*/ 197 h 722"/>
                  <a:gd name="T6" fmla="*/ 184 w 197"/>
                  <a:gd name="T7" fmla="*/ 266 h 722"/>
                  <a:gd name="T8" fmla="*/ 197 w 197"/>
                  <a:gd name="T9" fmla="*/ 492 h 722"/>
                  <a:gd name="T10" fmla="*/ 193 w 197"/>
                  <a:gd name="T11" fmla="*/ 555 h 722"/>
                  <a:gd name="T12" fmla="*/ 64 w 197"/>
                  <a:gd name="T13" fmla="*/ 613 h 722"/>
                  <a:gd name="T14" fmla="*/ 69 w 197"/>
                  <a:gd name="T15" fmla="*/ 722 h 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7" h="722">
                    <a:moveTo>
                      <a:pt x="15" y="0"/>
                    </a:moveTo>
                    <a:lnTo>
                      <a:pt x="0" y="77"/>
                    </a:lnTo>
                    <a:lnTo>
                      <a:pt x="55" y="197"/>
                    </a:lnTo>
                    <a:lnTo>
                      <a:pt x="184" y="266"/>
                    </a:lnTo>
                    <a:lnTo>
                      <a:pt x="197" y="492"/>
                    </a:lnTo>
                    <a:lnTo>
                      <a:pt x="193" y="555"/>
                    </a:lnTo>
                    <a:lnTo>
                      <a:pt x="64" y="613"/>
                    </a:lnTo>
                    <a:lnTo>
                      <a:pt x="69" y="72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3" name="Freeform 178">
                <a:extLst>
                  <a:ext uri="{FF2B5EF4-FFF2-40B4-BE49-F238E27FC236}">
                    <a16:creationId xmlns:a16="http://schemas.microsoft.com/office/drawing/2014/main" id="{BA7B481E-94C4-403D-9E6F-3300266E97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3" y="1430"/>
                <a:ext cx="129" cy="52"/>
              </a:xfrm>
              <a:custGeom>
                <a:avLst/>
                <a:gdLst>
                  <a:gd name="T0" fmla="*/ 389 w 389"/>
                  <a:gd name="T1" fmla="*/ 10 h 155"/>
                  <a:gd name="T2" fmla="*/ 389 w 389"/>
                  <a:gd name="T3" fmla="*/ 11 h 155"/>
                  <a:gd name="T4" fmla="*/ 300 w 389"/>
                  <a:gd name="T5" fmla="*/ 0 h 155"/>
                  <a:gd name="T6" fmla="*/ 192 w 389"/>
                  <a:gd name="T7" fmla="*/ 89 h 155"/>
                  <a:gd name="T8" fmla="*/ 51 w 389"/>
                  <a:gd name="T9" fmla="*/ 110 h 155"/>
                  <a:gd name="T10" fmla="*/ 0 w 389"/>
                  <a:gd name="T11" fmla="*/ 15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9" h="155">
                    <a:moveTo>
                      <a:pt x="389" y="10"/>
                    </a:moveTo>
                    <a:lnTo>
                      <a:pt x="389" y="11"/>
                    </a:lnTo>
                    <a:lnTo>
                      <a:pt x="300" y="0"/>
                    </a:lnTo>
                    <a:lnTo>
                      <a:pt x="192" y="89"/>
                    </a:lnTo>
                    <a:lnTo>
                      <a:pt x="51" y="110"/>
                    </a:lnTo>
                    <a:lnTo>
                      <a:pt x="0" y="15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4" name="Freeform 179">
                <a:extLst>
                  <a:ext uri="{FF2B5EF4-FFF2-40B4-BE49-F238E27FC236}">
                    <a16:creationId xmlns:a16="http://schemas.microsoft.com/office/drawing/2014/main" id="{D1BD0BEB-E1C7-431A-A750-0808B5E71E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2" y="1434"/>
                <a:ext cx="219" cy="203"/>
              </a:xfrm>
              <a:custGeom>
                <a:avLst/>
                <a:gdLst>
                  <a:gd name="T0" fmla="*/ 0 w 656"/>
                  <a:gd name="T1" fmla="*/ 0 h 610"/>
                  <a:gd name="T2" fmla="*/ 80 w 656"/>
                  <a:gd name="T3" fmla="*/ 16 h 610"/>
                  <a:gd name="T4" fmla="*/ 93 w 656"/>
                  <a:gd name="T5" fmla="*/ 79 h 610"/>
                  <a:gd name="T6" fmla="*/ 153 w 656"/>
                  <a:gd name="T7" fmla="*/ 102 h 610"/>
                  <a:gd name="T8" fmla="*/ 145 w 656"/>
                  <a:gd name="T9" fmla="*/ 169 h 610"/>
                  <a:gd name="T10" fmla="*/ 213 w 656"/>
                  <a:gd name="T11" fmla="*/ 174 h 610"/>
                  <a:gd name="T12" fmla="*/ 253 w 656"/>
                  <a:gd name="T13" fmla="*/ 226 h 610"/>
                  <a:gd name="T14" fmla="*/ 277 w 656"/>
                  <a:gd name="T15" fmla="*/ 297 h 610"/>
                  <a:gd name="T16" fmla="*/ 213 w 656"/>
                  <a:gd name="T17" fmla="*/ 352 h 610"/>
                  <a:gd name="T18" fmla="*/ 266 w 656"/>
                  <a:gd name="T19" fmla="*/ 463 h 610"/>
                  <a:gd name="T20" fmla="*/ 477 w 656"/>
                  <a:gd name="T21" fmla="*/ 508 h 610"/>
                  <a:gd name="T22" fmla="*/ 546 w 656"/>
                  <a:gd name="T23" fmla="*/ 544 h 610"/>
                  <a:gd name="T24" fmla="*/ 546 w 656"/>
                  <a:gd name="T25" fmla="*/ 610 h 610"/>
                  <a:gd name="T26" fmla="*/ 656 w 656"/>
                  <a:gd name="T27" fmla="*/ 566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56" h="610">
                    <a:moveTo>
                      <a:pt x="0" y="0"/>
                    </a:moveTo>
                    <a:lnTo>
                      <a:pt x="80" y="16"/>
                    </a:lnTo>
                    <a:lnTo>
                      <a:pt x="93" y="79"/>
                    </a:lnTo>
                    <a:lnTo>
                      <a:pt x="153" y="102"/>
                    </a:lnTo>
                    <a:lnTo>
                      <a:pt x="145" y="169"/>
                    </a:lnTo>
                    <a:lnTo>
                      <a:pt x="213" y="174"/>
                    </a:lnTo>
                    <a:lnTo>
                      <a:pt x="253" y="226"/>
                    </a:lnTo>
                    <a:lnTo>
                      <a:pt x="277" y="297"/>
                    </a:lnTo>
                    <a:lnTo>
                      <a:pt x="213" y="352"/>
                    </a:lnTo>
                    <a:lnTo>
                      <a:pt x="266" y="463"/>
                    </a:lnTo>
                    <a:lnTo>
                      <a:pt x="477" y="508"/>
                    </a:lnTo>
                    <a:lnTo>
                      <a:pt x="546" y="544"/>
                    </a:lnTo>
                    <a:lnTo>
                      <a:pt x="546" y="610"/>
                    </a:lnTo>
                    <a:lnTo>
                      <a:pt x="656" y="56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5" name="Freeform 180">
                <a:extLst>
                  <a:ext uri="{FF2B5EF4-FFF2-40B4-BE49-F238E27FC236}">
                    <a16:creationId xmlns:a16="http://schemas.microsoft.com/office/drawing/2014/main" id="{BC4A239E-6BAC-41F5-B8E3-1B2AE5CBB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7" y="1197"/>
                <a:ext cx="91" cy="40"/>
              </a:xfrm>
              <a:custGeom>
                <a:avLst/>
                <a:gdLst>
                  <a:gd name="T0" fmla="*/ 0 w 273"/>
                  <a:gd name="T1" fmla="*/ 120 h 120"/>
                  <a:gd name="T2" fmla="*/ 159 w 273"/>
                  <a:gd name="T3" fmla="*/ 41 h 120"/>
                  <a:gd name="T4" fmla="*/ 228 w 273"/>
                  <a:gd name="T5" fmla="*/ 53 h 120"/>
                  <a:gd name="T6" fmla="*/ 273 w 273"/>
                  <a:gd name="T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3" h="120">
                    <a:moveTo>
                      <a:pt x="0" y="120"/>
                    </a:moveTo>
                    <a:lnTo>
                      <a:pt x="159" y="41"/>
                    </a:lnTo>
                    <a:lnTo>
                      <a:pt x="228" y="53"/>
                    </a:lnTo>
                    <a:lnTo>
                      <a:pt x="273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6" name="Freeform 181">
                <a:extLst>
                  <a:ext uri="{FF2B5EF4-FFF2-40B4-BE49-F238E27FC236}">
                    <a16:creationId xmlns:a16="http://schemas.microsoft.com/office/drawing/2014/main" id="{CEE61119-5794-4EF0-8F79-7BEEF2FE99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1" y="1118"/>
                <a:ext cx="156" cy="119"/>
              </a:xfrm>
              <a:custGeom>
                <a:avLst/>
                <a:gdLst>
                  <a:gd name="T0" fmla="*/ 467 w 467"/>
                  <a:gd name="T1" fmla="*/ 358 h 358"/>
                  <a:gd name="T2" fmla="*/ 78 w 467"/>
                  <a:gd name="T3" fmla="*/ 119 h 358"/>
                  <a:gd name="T4" fmla="*/ 0 w 467"/>
                  <a:gd name="T5" fmla="*/ 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7" h="358">
                    <a:moveTo>
                      <a:pt x="467" y="358"/>
                    </a:moveTo>
                    <a:lnTo>
                      <a:pt x="78" y="119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7" name="Freeform 182">
                <a:extLst>
                  <a:ext uri="{FF2B5EF4-FFF2-40B4-BE49-F238E27FC236}">
                    <a16:creationId xmlns:a16="http://schemas.microsoft.com/office/drawing/2014/main" id="{A47982D5-6612-41F7-87C4-7717E0567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8" y="1237"/>
                <a:ext cx="159" cy="227"/>
              </a:xfrm>
              <a:custGeom>
                <a:avLst/>
                <a:gdLst>
                  <a:gd name="T0" fmla="*/ 476 w 476"/>
                  <a:gd name="T1" fmla="*/ 682 h 682"/>
                  <a:gd name="T2" fmla="*/ 476 w 476"/>
                  <a:gd name="T3" fmla="*/ 681 h 682"/>
                  <a:gd name="T4" fmla="*/ 446 w 476"/>
                  <a:gd name="T5" fmla="*/ 623 h 682"/>
                  <a:gd name="T6" fmla="*/ 386 w 476"/>
                  <a:gd name="T7" fmla="*/ 647 h 682"/>
                  <a:gd name="T8" fmla="*/ 380 w 476"/>
                  <a:gd name="T9" fmla="*/ 575 h 682"/>
                  <a:gd name="T10" fmla="*/ 254 w 476"/>
                  <a:gd name="T11" fmla="*/ 468 h 682"/>
                  <a:gd name="T12" fmla="*/ 295 w 476"/>
                  <a:gd name="T13" fmla="*/ 272 h 682"/>
                  <a:gd name="T14" fmla="*/ 0 w 476"/>
                  <a:gd name="T15" fmla="*/ 54 h 682"/>
                  <a:gd name="T16" fmla="*/ 56 w 476"/>
                  <a:gd name="T17" fmla="*/ 0 h 6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6" h="682">
                    <a:moveTo>
                      <a:pt x="476" y="682"/>
                    </a:moveTo>
                    <a:lnTo>
                      <a:pt x="476" y="681"/>
                    </a:lnTo>
                    <a:lnTo>
                      <a:pt x="446" y="623"/>
                    </a:lnTo>
                    <a:lnTo>
                      <a:pt x="386" y="647"/>
                    </a:lnTo>
                    <a:lnTo>
                      <a:pt x="380" y="575"/>
                    </a:lnTo>
                    <a:lnTo>
                      <a:pt x="254" y="468"/>
                    </a:lnTo>
                    <a:lnTo>
                      <a:pt x="295" y="272"/>
                    </a:lnTo>
                    <a:lnTo>
                      <a:pt x="0" y="54"/>
                    </a:lnTo>
                    <a:lnTo>
                      <a:pt x="56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8" name="Freeform 183">
                <a:extLst>
                  <a:ext uri="{FF2B5EF4-FFF2-40B4-BE49-F238E27FC236}">
                    <a16:creationId xmlns:a16="http://schemas.microsoft.com/office/drawing/2014/main" id="{264A00A9-EE24-461B-BBD6-B9A1C59A3D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" y="1464"/>
                <a:ext cx="158" cy="158"/>
              </a:xfrm>
              <a:custGeom>
                <a:avLst/>
                <a:gdLst>
                  <a:gd name="T0" fmla="*/ 468 w 473"/>
                  <a:gd name="T1" fmla="*/ 0 h 474"/>
                  <a:gd name="T2" fmla="*/ 473 w 473"/>
                  <a:gd name="T3" fmla="*/ 33 h 474"/>
                  <a:gd name="T4" fmla="*/ 421 w 473"/>
                  <a:gd name="T5" fmla="*/ 106 h 474"/>
                  <a:gd name="T6" fmla="*/ 356 w 473"/>
                  <a:gd name="T7" fmla="*/ 98 h 474"/>
                  <a:gd name="T8" fmla="*/ 307 w 473"/>
                  <a:gd name="T9" fmla="*/ 154 h 474"/>
                  <a:gd name="T10" fmla="*/ 300 w 473"/>
                  <a:gd name="T11" fmla="*/ 345 h 474"/>
                  <a:gd name="T12" fmla="*/ 229 w 473"/>
                  <a:gd name="T13" fmla="*/ 368 h 474"/>
                  <a:gd name="T14" fmla="*/ 179 w 473"/>
                  <a:gd name="T15" fmla="*/ 327 h 474"/>
                  <a:gd name="T16" fmla="*/ 28 w 473"/>
                  <a:gd name="T17" fmla="*/ 416 h 474"/>
                  <a:gd name="T18" fmla="*/ 0 w 473"/>
                  <a:gd name="T19" fmla="*/ 47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3" h="474">
                    <a:moveTo>
                      <a:pt x="468" y="0"/>
                    </a:moveTo>
                    <a:lnTo>
                      <a:pt x="473" y="33"/>
                    </a:lnTo>
                    <a:lnTo>
                      <a:pt x="421" y="106"/>
                    </a:lnTo>
                    <a:lnTo>
                      <a:pt x="356" y="98"/>
                    </a:lnTo>
                    <a:lnTo>
                      <a:pt x="307" y="154"/>
                    </a:lnTo>
                    <a:lnTo>
                      <a:pt x="300" y="345"/>
                    </a:lnTo>
                    <a:lnTo>
                      <a:pt x="229" y="368"/>
                    </a:lnTo>
                    <a:lnTo>
                      <a:pt x="179" y="327"/>
                    </a:lnTo>
                    <a:lnTo>
                      <a:pt x="28" y="416"/>
                    </a:lnTo>
                    <a:lnTo>
                      <a:pt x="0" y="47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19" name="Freeform 184">
                <a:extLst>
                  <a:ext uri="{FF2B5EF4-FFF2-40B4-BE49-F238E27FC236}">
                    <a16:creationId xmlns:a16="http://schemas.microsoft.com/office/drawing/2014/main" id="{F349CEB7-1E83-4EEC-BBAF-C0BA4A5AF0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2" y="1610"/>
                <a:ext cx="51" cy="152"/>
              </a:xfrm>
              <a:custGeom>
                <a:avLst/>
                <a:gdLst>
                  <a:gd name="T0" fmla="*/ 0 w 154"/>
                  <a:gd name="T1" fmla="*/ 38 h 457"/>
                  <a:gd name="T2" fmla="*/ 62 w 154"/>
                  <a:gd name="T3" fmla="*/ 0 h 457"/>
                  <a:gd name="T4" fmla="*/ 108 w 154"/>
                  <a:gd name="T5" fmla="*/ 70 h 457"/>
                  <a:gd name="T6" fmla="*/ 112 w 154"/>
                  <a:gd name="T7" fmla="*/ 144 h 457"/>
                  <a:gd name="T8" fmla="*/ 4 w 154"/>
                  <a:gd name="T9" fmla="*/ 237 h 457"/>
                  <a:gd name="T10" fmla="*/ 64 w 154"/>
                  <a:gd name="T11" fmla="*/ 270 h 457"/>
                  <a:gd name="T12" fmla="*/ 154 w 154"/>
                  <a:gd name="T13" fmla="*/ 457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4" h="457">
                    <a:moveTo>
                      <a:pt x="0" y="38"/>
                    </a:moveTo>
                    <a:lnTo>
                      <a:pt x="62" y="0"/>
                    </a:lnTo>
                    <a:lnTo>
                      <a:pt x="108" y="70"/>
                    </a:lnTo>
                    <a:lnTo>
                      <a:pt x="112" y="144"/>
                    </a:lnTo>
                    <a:lnTo>
                      <a:pt x="4" y="237"/>
                    </a:lnTo>
                    <a:lnTo>
                      <a:pt x="64" y="270"/>
                    </a:lnTo>
                    <a:lnTo>
                      <a:pt x="154" y="457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0" name="Line 185">
                <a:extLst>
                  <a:ext uri="{FF2B5EF4-FFF2-40B4-BE49-F238E27FC236}">
                    <a16:creationId xmlns:a16="http://schemas.microsoft.com/office/drawing/2014/main" id="{06EE8874-1F1A-4FD5-B486-A43083884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51" y="1622"/>
                <a:ext cx="1" cy="0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1" name="Line 186">
                <a:extLst>
                  <a:ext uri="{FF2B5EF4-FFF2-40B4-BE49-F238E27FC236}">
                    <a16:creationId xmlns:a16="http://schemas.microsoft.com/office/drawing/2014/main" id="{76292D91-803A-4D19-9C8C-738C22DA0A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51" y="1622"/>
                <a:ext cx="1" cy="0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2" name="Freeform 187">
                <a:extLst>
                  <a:ext uri="{FF2B5EF4-FFF2-40B4-BE49-F238E27FC236}">
                    <a16:creationId xmlns:a16="http://schemas.microsoft.com/office/drawing/2014/main" id="{D35BB036-DF98-49FC-B51C-DC58761676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2" y="1778"/>
                <a:ext cx="175" cy="326"/>
              </a:xfrm>
              <a:custGeom>
                <a:avLst/>
                <a:gdLst>
                  <a:gd name="T0" fmla="*/ 462 w 523"/>
                  <a:gd name="T1" fmla="*/ 976 h 976"/>
                  <a:gd name="T2" fmla="*/ 463 w 523"/>
                  <a:gd name="T3" fmla="*/ 973 h 976"/>
                  <a:gd name="T4" fmla="*/ 392 w 523"/>
                  <a:gd name="T5" fmla="*/ 904 h 976"/>
                  <a:gd name="T6" fmla="*/ 475 w 523"/>
                  <a:gd name="T7" fmla="*/ 734 h 976"/>
                  <a:gd name="T8" fmla="*/ 523 w 523"/>
                  <a:gd name="T9" fmla="*/ 681 h 976"/>
                  <a:gd name="T10" fmla="*/ 426 w 523"/>
                  <a:gd name="T11" fmla="*/ 588 h 976"/>
                  <a:gd name="T12" fmla="*/ 361 w 523"/>
                  <a:gd name="T13" fmla="*/ 577 h 976"/>
                  <a:gd name="T14" fmla="*/ 229 w 523"/>
                  <a:gd name="T15" fmla="*/ 345 h 976"/>
                  <a:gd name="T16" fmla="*/ 158 w 523"/>
                  <a:gd name="T17" fmla="*/ 363 h 976"/>
                  <a:gd name="T18" fmla="*/ 123 w 523"/>
                  <a:gd name="T19" fmla="*/ 305 h 976"/>
                  <a:gd name="T20" fmla="*/ 77 w 523"/>
                  <a:gd name="T21" fmla="*/ 354 h 976"/>
                  <a:gd name="T22" fmla="*/ 50 w 523"/>
                  <a:gd name="T23" fmla="*/ 297 h 976"/>
                  <a:gd name="T24" fmla="*/ 119 w 523"/>
                  <a:gd name="T25" fmla="*/ 178 h 976"/>
                  <a:gd name="T26" fmla="*/ 0 w 523"/>
                  <a:gd name="T27" fmla="*/ 0 h 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23" h="976">
                    <a:moveTo>
                      <a:pt x="462" y="976"/>
                    </a:moveTo>
                    <a:lnTo>
                      <a:pt x="463" y="973"/>
                    </a:lnTo>
                    <a:lnTo>
                      <a:pt x="392" y="904"/>
                    </a:lnTo>
                    <a:lnTo>
                      <a:pt x="475" y="734"/>
                    </a:lnTo>
                    <a:lnTo>
                      <a:pt x="523" y="681"/>
                    </a:lnTo>
                    <a:lnTo>
                      <a:pt x="426" y="588"/>
                    </a:lnTo>
                    <a:lnTo>
                      <a:pt x="361" y="577"/>
                    </a:lnTo>
                    <a:lnTo>
                      <a:pt x="229" y="345"/>
                    </a:lnTo>
                    <a:lnTo>
                      <a:pt x="158" y="363"/>
                    </a:lnTo>
                    <a:lnTo>
                      <a:pt x="123" y="305"/>
                    </a:lnTo>
                    <a:lnTo>
                      <a:pt x="77" y="354"/>
                    </a:lnTo>
                    <a:lnTo>
                      <a:pt x="50" y="297"/>
                    </a:lnTo>
                    <a:lnTo>
                      <a:pt x="119" y="178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3" name="Freeform 188">
                <a:extLst>
                  <a:ext uri="{FF2B5EF4-FFF2-40B4-BE49-F238E27FC236}">
                    <a16:creationId xmlns:a16="http://schemas.microsoft.com/office/drawing/2014/main" id="{6E8F556B-40F4-40C8-92A5-58654C8635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3" y="1762"/>
                <a:ext cx="59" cy="16"/>
              </a:xfrm>
              <a:custGeom>
                <a:avLst/>
                <a:gdLst>
                  <a:gd name="T0" fmla="*/ 178 w 178"/>
                  <a:gd name="T1" fmla="*/ 49 h 49"/>
                  <a:gd name="T2" fmla="*/ 53 w 178"/>
                  <a:gd name="T3" fmla="*/ 47 h 49"/>
                  <a:gd name="T4" fmla="*/ 0 w 178"/>
                  <a:gd name="T5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8" h="49">
                    <a:moveTo>
                      <a:pt x="178" y="49"/>
                    </a:moveTo>
                    <a:lnTo>
                      <a:pt x="53" y="47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4" name="Freeform 189">
                <a:extLst>
                  <a:ext uri="{FF2B5EF4-FFF2-40B4-BE49-F238E27FC236}">
                    <a16:creationId xmlns:a16="http://schemas.microsoft.com/office/drawing/2014/main" id="{318488E7-BB3F-44F7-A5DD-201D87D92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4" y="1762"/>
                <a:ext cx="79" cy="156"/>
              </a:xfrm>
              <a:custGeom>
                <a:avLst/>
                <a:gdLst>
                  <a:gd name="T0" fmla="*/ 236 w 236"/>
                  <a:gd name="T1" fmla="*/ 0 h 468"/>
                  <a:gd name="T2" fmla="*/ 209 w 236"/>
                  <a:gd name="T3" fmla="*/ 30 h 468"/>
                  <a:gd name="T4" fmla="*/ 168 w 236"/>
                  <a:gd name="T5" fmla="*/ 219 h 468"/>
                  <a:gd name="T6" fmla="*/ 25 w 236"/>
                  <a:gd name="T7" fmla="*/ 374 h 468"/>
                  <a:gd name="T8" fmla="*/ 0 w 236"/>
                  <a:gd name="T9" fmla="*/ 468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468">
                    <a:moveTo>
                      <a:pt x="236" y="0"/>
                    </a:moveTo>
                    <a:lnTo>
                      <a:pt x="209" y="30"/>
                    </a:lnTo>
                    <a:lnTo>
                      <a:pt x="168" y="219"/>
                    </a:lnTo>
                    <a:lnTo>
                      <a:pt x="25" y="374"/>
                    </a:lnTo>
                    <a:lnTo>
                      <a:pt x="0" y="46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5" name="Freeform 190">
                <a:extLst>
                  <a:ext uri="{FF2B5EF4-FFF2-40B4-BE49-F238E27FC236}">
                    <a16:creationId xmlns:a16="http://schemas.microsoft.com/office/drawing/2014/main" id="{F8247517-48F6-4442-ABAA-4B63D91DF3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0" y="1482"/>
                <a:ext cx="72" cy="278"/>
              </a:xfrm>
              <a:custGeom>
                <a:avLst/>
                <a:gdLst>
                  <a:gd name="T0" fmla="*/ 28 w 216"/>
                  <a:gd name="T1" fmla="*/ 833 h 833"/>
                  <a:gd name="T2" fmla="*/ 29 w 216"/>
                  <a:gd name="T3" fmla="*/ 833 h 833"/>
                  <a:gd name="T4" fmla="*/ 0 w 216"/>
                  <a:gd name="T5" fmla="*/ 772 h 833"/>
                  <a:gd name="T6" fmla="*/ 30 w 216"/>
                  <a:gd name="T7" fmla="*/ 586 h 833"/>
                  <a:gd name="T8" fmla="*/ 184 w 216"/>
                  <a:gd name="T9" fmla="*/ 346 h 833"/>
                  <a:gd name="T10" fmla="*/ 144 w 216"/>
                  <a:gd name="T11" fmla="*/ 295 h 833"/>
                  <a:gd name="T12" fmla="*/ 208 w 216"/>
                  <a:gd name="T13" fmla="*/ 245 h 833"/>
                  <a:gd name="T14" fmla="*/ 216 w 216"/>
                  <a:gd name="T15" fmla="*/ 160 h 833"/>
                  <a:gd name="T16" fmla="*/ 145 w 216"/>
                  <a:gd name="T17" fmla="*/ 71 h 833"/>
                  <a:gd name="T18" fmla="*/ 187 w 216"/>
                  <a:gd name="T19" fmla="*/ 0 h 8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6" h="833">
                    <a:moveTo>
                      <a:pt x="28" y="833"/>
                    </a:moveTo>
                    <a:lnTo>
                      <a:pt x="29" y="833"/>
                    </a:lnTo>
                    <a:lnTo>
                      <a:pt x="0" y="772"/>
                    </a:lnTo>
                    <a:lnTo>
                      <a:pt x="30" y="586"/>
                    </a:lnTo>
                    <a:lnTo>
                      <a:pt x="184" y="346"/>
                    </a:lnTo>
                    <a:lnTo>
                      <a:pt x="144" y="295"/>
                    </a:lnTo>
                    <a:lnTo>
                      <a:pt x="208" y="245"/>
                    </a:lnTo>
                    <a:lnTo>
                      <a:pt x="216" y="160"/>
                    </a:lnTo>
                    <a:lnTo>
                      <a:pt x="145" y="71"/>
                    </a:lnTo>
                    <a:lnTo>
                      <a:pt x="187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6" name="Freeform 191">
                <a:extLst>
                  <a:ext uri="{FF2B5EF4-FFF2-40B4-BE49-F238E27FC236}">
                    <a16:creationId xmlns:a16="http://schemas.microsoft.com/office/drawing/2014/main" id="{9871503D-E0E3-4F68-B738-40A0F02CB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0" y="1760"/>
                <a:ext cx="37" cy="86"/>
              </a:xfrm>
              <a:custGeom>
                <a:avLst/>
                <a:gdLst>
                  <a:gd name="T0" fmla="*/ 105 w 113"/>
                  <a:gd name="T1" fmla="*/ 258 h 258"/>
                  <a:gd name="T2" fmla="*/ 105 w 113"/>
                  <a:gd name="T3" fmla="*/ 239 h 258"/>
                  <a:gd name="T4" fmla="*/ 113 w 113"/>
                  <a:gd name="T5" fmla="*/ 167 h 258"/>
                  <a:gd name="T6" fmla="*/ 28 w 113"/>
                  <a:gd name="T7" fmla="*/ 139 h 258"/>
                  <a:gd name="T8" fmla="*/ 0 w 113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258">
                    <a:moveTo>
                      <a:pt x="105" y="258"/>
                    </a:moveTo>
                    <a:lnTo>
                      <a:pt x="105" y="239"/>
                    </a:lnTo>
                    <a:lnTo>
                      <a:pt x="113" y="167"/>
                    </a:lnTo>
                    <a:lnTo>
                      <a:pt x="28" y="139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7" name="Freeform 192">
                <a:extLst>
                  <a:ext uri="{FF2B5EF4-FFF2-40B4-BE49-F238E27FC236}">
                    <a16:creationId xmlns:a16="http://schemas.microsoft.com/office/drawing/2014/main" id="{ABE1112F-7992-4367-8918-6AAE45B070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5" y="1846"/>
                <a:ext cx="339" cy="115"/>
              </a:xfrm>
              <a:custGeom>
                <a:avLst/>
                <a:gdLst>
                  <a:gd name="T0" fmla="*/ 1019 w 1019"/>
                  <a:gd name="T1" fmla="*/ 217 h 347"/>
                  <a:gd name="T2" fmla="*/ 1019 w 1019"/>
                  <a:gd name="T3" fmla="*/ 216 h 347"/>
                  <a:gd name="T4" fmla="*/ 673 w 1019"/>
                  <a:gd name="T5" fmla="*/ 250 h 347"/>
                  <a:gd name="T6" fmla="*/ 472 w 1019"/>
                  <a:gd name="T7" fmla="*/ 347 h 347"/>
                  <a:gd name="T8" fmla="*/ 343 w 1019"/>
                  <a:gd name="T9" fmla="*/ 201 h 347"/>
                  <a:gd name="T10" fmla="*/ 216 w 1019"/>
                  <a:gd name="T11" fmla="*/ 158 h 347"/>
                  <a:gd name="T12" fmla="*/ 185 w 1019"/>
                  <a:gd name="T13" fmla="*/ 98 h 347"/>
                  <a:gd name="T14" fmla="*/ 56 w 1019"/>
                  <a:gd name="T15" fmla="*/ 59 h 347"/>
                  <a:gd name="T16" fmla="*/ 0 w 1019"/>
                  <a:gd name="T17" fmla="*/ 0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9" h="347">
                    <a:moveTo>
                      <a:pt x="1019" y="217"/>
                    </a:moveTo>
                    <a:lnTo>
                      <a:pt x="1019" y="216"/>
                    </a:lnTo>
                    <a:lnTo>
                      <a:pt x="673" y="250"/>
                    </a:lnTo>
                    <a:lnTo>
                      <a:pt x="472" y="347"/>
                    </a:lnTo>
                    <a:lnTo>
                      <a:pt x="343" y="201"/>
                    </a:lnTo>
                    <a:lnTo>
                      <a:pt x="216" y="158"/>
                    </a:lnTo>
                    <a:lnTo>
                      <a:pt x="185" y="98"/>
                    </a:lnTo>
                    <a:lnTo>
                      <a:pt x="56" y="59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8" name="Freeform 193">
                <a:extLst>
                  <a:ext uri="{FF2B5EF4-FFF2-40B4-BE49-F238E27FC236}">
                    <a16:creationId xmlns:a16="http://schemas.microsoft.com/office/drawing/2014/main" id="{B8B9AAC9-B516-4F2F-B146-C67EC2ED6F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5" y="1848"/>
                <a:ext cx="21" cy="13"/>
              </a:xfrm>
              <a:custGeom>
                <a:avLst/>
                <a:gdLst>
                  <a:gd name="T0" fmla="*/ 62 w 62"/>
                  <a:gd name="T1" fmla="*/ 0 h 39"/>
                  <a:gd name="T2" fmla="*/ 1 w 62"/>
                  <a:gd name="T3" fmla="*/ 39 h 39"/>
                  <a:gd name="T4" fmla="*/ 0 w 62"/>
                  <a:gd name="T5" fmla="*/ 8 h 39"/>
                  <a:gd name="T6" fmla="*/ 62 w 62"/>
                  <a:gd name="T7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2" h="39">
                    <a:moveTo>
                      <a:pt x="62" y="0"/>
                    </a:moveTo>
                    <a:lnTo>
                      <a:pt x="1" y="39"/>
                    </a:lnTo>
                    <a:lnTo>
                      <a:pt x="0" y="8"/>
                    </a:lnTo>
                    <a:lnTo>
                      <a:pt x="62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9" name="Line 194">
                <a:extLst>
                  <a:ext uri="{FF2B5EF4-FFF2-40B4-BE49-F238E27FC236}">
                    <a16:creationId xmlns:a16="http://schemas.microsoft.com/office/drawing/2014/main" id="{E18EBCB2-631F-4F76-B340-98259E400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76" y="1846"/>
                <a:ext cx="9" cy="2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0" name="Freeform 195">
                <a:extLst>
                  <a:ext uri="{FF2B5EF4-FFF2-40B4-BE49-F238E27FC236}">
                    <a16:creationId xmlns:a16="http://schemas.microsoft.com/office/drawing/2014/main" id="{B8659FAD-ECB7-4E1E-80F7-9CC6E008C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2" y="1861"/>
                <a:ext cx="154" cy="201"/>
              </a:xfrm>
              <a:custGeom>
                <a:avLst/>
                <a:gdLst>
                  <a:gd name="T0" fmla="*/ 0 w 462"/>
                  <a:gd name="T1" fmla="*/ 539 h 604"/>
                  <a:gd name="T2" fmla="*/ 161 w 462"/>
                  <a:gd name="T3" fmla="*/ 604 h 604"/>
                  <a:gd name="T4" fmla="*/ 419 w 462"/>
                  <a:gd name="T5" fmla="*/ 472 h 604"/>
                  <a:gd name="T6" fmla="*/ 405 w 462"/>
                  <a:gd name="T7" fmla="*/ 407 h 604"/>
                  <a:gd name="T8" fmla="*/ 448 w 462"/>
                  <a:gd name="T9" fmla="*/ 357 h 604"/>
                  <a:gd name="T10" fmla="*/ 355 w 462"/>
                  <a:gd name="T11" fmla="*/ 198 h 604"/>
                  <a:gd name="T12" fmla="*/ 405 w 462"/>
                  <a:gd name="T13" fmla="*/ 158 h 604"/>
                  <a:gd name="T14" fmla="*/ 396 w 462"/>
                  <a:gd name="T15" fmla="*/ 22 h 604"/>
                  <a:gd name="T16" fmla="*/ 462 w 462"/>
                  <a:gd name="T17" fmla="*/ 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2" h="604">
                    <a:moveTo>
                      <a:pt x="0" y="539"/>
                    </a:moveTo>
                    <a:lnTo>
                      <a:pt x="161" y="604"/>
                    </a:lnTo>
                    <a:lnTo>
                      <a:pt x="419" y="472"/>
                    </a:lnTo>
                    <a:lnTo>
                      <a:pt x="405" y="407"/>
                    </a:lnTo>
                    <a:lnTo>
                      <a:pt x="448" y="357"/>
                    </a:lnTo>
                    <a:lnTo>
                      <a:pt x="355" y="198"/>
                    </a:lnTo>
                    <a:lnTo>
                      <a:pt x="405" y="158"/>
                    </a:lnTo>
                    <a:lnTo>
                      <a:pt x="396" y="22"/>
                    </a:lnTo>
                    <a:lnTo>
                      <a:pt x="462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1" name="Freeform 196">
                <a:extLst>
                  <a:ext uri="{FF2B5EF4-FFF2-40B4-BE49-F238E27FC236}">
                    <a16:creationId xmlns:a16="http://schemas.microsoft.com/office/drawing/2014/main" id="{878607AF-A122-4A33-9F1C-4066F4F75F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2" y="2041"/>
                <a:ext cx="124" cy="221"/>
              </a:xfrm>
              <a:custGeom>
                <a:avLst/>
                <a:gdLst>
                  <a:gd name="T0" fmla="*/ 276 w 372"/>
                  <a:gd name="T1" fmla="*/ 665 h 665"/>
                  <a:gd name="T2" fmla="*/ 361 w 372"/>
                  <a:gd name="T3" fmla="*/ 558 h 665"/>
                  <a:gd name="T4" fmla="*/ 372 w 372"/>
                  <a:gd name="T5" fmla="*/ 431 h 665"/>
                  <a:gd name="T6" fmla="*/ 334 w 372"/>
                  <a:gd name="T7" fmla="*/ 378 h 665"/>
                  <a:gd name="T8" fmla="*/ 154 w 372"/>
                  <a:gd name="T9" fmla="*/ 310 h 665"/>
                  <a:gd name="T10" fmla="*/ 0 w 372"/>
                  <a:gd name="T11" fmla="*/ 0 h 6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2" h="665">
                    <a:moveTo>
                      <a:pt x="276" y="665"/>
                    </a:moveTo>
                    <a:lnTo>
                      <a:pt x="361" y="558"/>
                    </a:lnTo>
                    <a:lnTo>
                      <a:pt x="372" y="431"/>
                    </a:lnTo>
                    <a:lnTo>
                      <a:pt x="334" y="378"/>
                    </a:lnTo>
                    <a:lnTo>
                      <a:pt x="154" y="310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2" name="Freeform 197">
                <a:extLst>
                  <a:ext uri="{FF2B5EF4-FFF2-40B4-BE49-F238E27FC236}">
                    <a16:creationId xmlns:a16="http://schemas.microsoft.com/office/drawing/2014/main" id="{CF170893-8726-4F34-933C-BC42630B9F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4" y="1918"/>
                <a:ext cx="67" cy="250"/>
              </a:xfrm>
              <a:custGeom>
                <a:avLst/>
                <a:gdLst>
                  <a:gd name="T0" fmla="*/ 0 w 200"/>
                  <a:gd name="T1" fmla="*/ 0 h 751"/>
                  <a:gd name="T2" fmla="*/ 10 w 200"/>
                  <a:gd name="T3" fmla="*/ 68 h 751"/>
                  <a:gd name="T4" fmla="*/ 200 w 200"/>
                  <a:gd name="T5" fmla="*/ 168 h 751"/>
                  <a:gd name="T6" fmla="*/ 85 w 200"/>
                  <a:gd name="T7" fmla="*/ 254 h 751"/>
                  <a:gd name="T8" fmla="*/ 143 w 200"/>
                  <a:gd name="T9" fmla="*/ 291 h 751"/>
                  <a:gd name="T10" fmla="*/ 192 w 200"/>
                  <a:gd name="T11" fmla="*/ 491 h 751"/>
                  <a:gd name="T12" fmla="*/ 128 w 200"/>
                  <a:gd name="T13" fmla="*/ 605 h 751"/>
                  <a:gd name="T14" fmla="*/ 146 w 200"/>
                  <a:gd name="T15" fmla="*/ 726 h 751"/>
                  <a:gd name="T16" fmla="*/ 83 w 200"/>
                  <a:gd name="T17" fmla="*/ 751 h 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0" h="751">
                    <a:moveTo>
                      <a:pt x="0" y="0"/>
                    </a:moveTo>
                    <a:lnTo>
                      <a:pt x="10" y="68"/>
                    </a:lnTo>
                    <a:lnTo>
                      <a:pt x="200" y="168"/>
                    </a:lnTo>
                    <a:lnTo>
                      <a:pt x="85" y="254"/>
                    </a:lnTo>
                    <a:lnTo>
                      <a:pt x="143" y="291"/>
                    </a:lnTo>
                    <a:lnTo>
                      <a:pt x="192" y="491"/>
                    </a:lnTo>
                    <a:lnTo>
                      <a:pt x="128" y="605"/>
                    </a:lnTo>
                    <a:lnTo>
                      <a:pt x="146" y="726"/>
                    </a:lnTo>
                    <a:lnTo>
                      <a:pt x="83" y="75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3" name="Freeform 198">
                <a:extLst>
                  <a:ext uri="{FF2B5EF4-FFF2-40B4-BE49-F238E27FC236}">
                    <a16:creationId xmlns:a16="http://schemas.microsoft.com/office/drawing/2014/main" id="{752A47E0-9542-4B00-87C1-8B832CF787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" y="2142"/>
                <a:ext cx="169" cy="160"/>
              </a:xfrm>
              <a:custGeom>
                <a:avLst/>
                <a:gdLst>
                  <a:gd name="T0" fmla="*/ 506 w 506"/>
                  <a:gd name="T1" fmla="*/ 80 h 480"/>
                  <a:gd name="T2" fmla="*/ 394 w 506"/>
                  <a:gd name="T3" fmla="*/ 6 h 480"/>
                  <a:gd name="T4" fmla="*/ 270 w 506"/>
                  <a:gd name="T5" fmla="*/ 34 h 480"/>
                  <a:gd name="T6" fmla="*/ 136 w 506"/>
                  <a:gd name="T7" fmla="*/ 0 h 480"/>
                  <a:gd name="T8" fmla="*/ 0 w 506"/>
                  <a:gd name="T9" fmla="*/ 48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6" h="480">
                    <a:moveTo>
                      <a:pt x="506" y="80"/>
                    </a:moveTo>
                    <a:lnTo>
                      <a:pt x="394" y="6"/>
                    </a:lnTo>
                    <a:lnTo>
                      <a:pt x="270" y="34"/>
                    </a:lnTo>
                    <a:lnTo>
                      <a:pt x="136" y="0"/>
                    </a:lnTo>
                    <a:lnTo>
                      <a:pt x="0" y="48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4" name="Freeform 199">
                <a:extLst>
                  <a:ext uri="{FF2B5EF4-FFF2-40B4-BE49-F238E27FC236}">
                    <a16:creationId xmlns:a16="http://schemas.microsoft.com/office/drawing/2014/main" id="{F2B6A0B3-1911-4D75-B56B-2022A2B43E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7" y="1657"/>
                <a:ext cx="363" cy="106"/>
              </a:xfrm>
              <a:custGeom>
                <a:avLst/>
                <a:gdLst>
                  <a:gd name="T0" fmla="*/ 1088 w 1088"/>
                  <a:gd name="T1" fmla="*/ 309 h 319"/>
                  <a:gd name="T2" fmla="*/ 960 w 1088"/>
                  <a:gd name="T3" fmla="*/ 319 h 319"/>
                  <a:gd name="T4" fmla="*/ 925 w 1088"/>
                  <a:gd name="T5" fmla="*/ 255 h 319"/>
                  <a:gd name="T6" fmla="*/ 862 w 1088"/>
                  <a:gd name="T7" fmla="*/ 275 h 319"/>
                  <a:gd name="T8" fmla="*/ 840 w 1088"/>
                  <a:gd name="T9" fmla="*/ 191 h 319"/>
                  <a:gd name="T10" fmla="*/ 708 w 1088"/>
                  <a:gd name="T11" fmla="*/ 211 h 319"/>
                  <a:gd name="T12" fmla="*/ 581 w 1088"/>
                  <a:gd name="T13" fmla="*/ 143 h 319"/>
                  <a:gd name="T14" fmla="*/ 492 w 1088"/>
                  <a:gd name="T15" fmla="*/ 14 h 319"/>
                  <a:gd name="T16" fmla="*/ 386 w 1088"/>
                  <a:gd name="T17" fmla="*/ 112 h 319"/>
                  <a:gd name="T18" fmla="*/ 248 w 1088"/>
                  <a:gd name="T19" fmla="*/ 112 h 319"/>
                  <a:gd name="T20" fmla="*/ 77 w 1088"/>
                  <a:gd name="T21" fmla="*/ 1 h 319"/>
                  <a:gd name="T22" fmla="*/ 0 w 1088"/>
                  <a:gd name="T23" fmla="*/ 1 h 319"/>
                  <a:gd name="T24" fmla="*/ 0 w 1088"/>
                  <a:gd name="T25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88" h="319">
                    <a:moveTo>
                      <a:pt x="1088" y="309"/>
                    </a:moveTo>
                    <a:lnTo>
                      <a:pt x="960" y="319"/>
                    </a:lnTo>
                    <a:lnTo>
                      <a:pt x="925" y="255"/>
                    </a:lnTo>
                    <a:lnTo>
                      <a:pt x="862" y="275"/>
                    </a:lnTo>
                    <a:lnTo>
                      <a:pt x="840" y="191"/>
                    </a:lnTo>
                    <a:lnTo>
                      <a:pt x="708" y="211"/>
                    </a:lnTo>
                    <a:lnTo>
                      <a:pt x="581" y="143"/>
                    </a:lnTo>
                    <a:lnTo>
                      <a:pt x="492" y="14"/>
                    </a:lnTo>
                    <a:lnTo>
                      <a:pt x="386" y="112"/>
                    </a:lnTo>
                    <a:lnTo>
                      <a:pt x="248" y="112"/>
                    </a:lnTo>
                    <a:lnTo>
                      <a:pt x="77" y="1"/>
                    </a:lnTo>
                    <a:lnTo>
                      <a:pt x="0" y="1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5" name="Freeform 200">
                <a:extLst>
                  <a:ext uri="{FF2B5EF4-FFF2-40B4-BE49-F238E27FC236}">
                    <a16:creationId xmlns:a16="http://schemas.microsoft.com/office/drawing/2014/main" id="{49B950E1-F414-46F9-A9F9-98EA1DB155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1461"/>
                <a:ext cx="228" cy="362"/>
              </a:xfrm>
              <a:custGeom>
                <a:avLst/>
                <a:gdLst>
                  <a:gd name="T0" fmla="*/ 0 w 685"/>
                  <a:gd name="T1" fmla="*/ 0 h 1085"/>
                  <a:gd name="T2" fmla="*/ 57 w 685"/>
                  <a:gd name="T3" fmla="*/ 164 h 1085"/>
                  <a:gd name="T4" fmla="*/ 16 w 685"/>
                  <a:gd name="T5" fmla="*/ 236 h 1085"/>
                  <a:gd name="T6" fmla="*/ 55 w 685"/>
                  <a:gd name="T7" fmla="*/ 365 h 1085"/>
                  <a:gd name="T8" fmla="*/ 124 w 685"/>
                  <a:gd name="T9" fmla="*/ 336 h 1085"/>
                  <a:gd name="T10" fmla="*/ 180 w 685"/>
                  <a:gd name="T11" fmla="*/ 370 h 1085"/>
                  <a:gd name="T12" fmla="*/ 205 w 685"/>
                  <a:gd name="T13" fmla="*/ 456 h 1085"/>
                  <a:gd name="T14" fmla="*/ 272 w 685"/>
                  <a:gd name="T15" fmla="*/ 470 h 1085"/>
                  <a:gd name="T16" fmla="*/ 314 w 685"/>
                  <a:gd name="T17" fmla="*/ 419 h 1085"/>
                  <a:gd name="T18" fmla="*/ 664 w 685"/>
                  <a:gd name="T19" fmla="*/ 454 h 1085"/>
                  <a:gd name="T20" fmla="*/ 683 w 685"/>
                  <a:gd name="T21" fmla="*/ 515 h 1085"/>
                  <a:gd name="T22" fmla="*/ 567 w 685"/>
                  <a:gd name="T23" fmla="*/ 569 h 1085"/>
                  <a:gd name="T24" fmla="*/ 685 w 685"/>
                  <a:gd name="T25" fmla="*/ 744 h 1085"/>
                  <a:gd name="T26" fmla="*/ 550 w 685"/>
                  <a:gd name="T27" fmla="*/ 839 h 1085"/>
                  <a:gd name="T28" fmla="*/ 598 w 685"/>
                  <a:gd name="T29" fmla="*/ 973 h 1085"/>
                  <a:gd name="T30" fmla="*/ 375 w 685"/>
                  <a:gd name="T31" fmla="*/ 1019 h 1085"/>
                  <a:gd name="T32" fmla="*/ 360 w 685"/>
                  <a:gd name="T33" fmla="*/ 1085 h 1085"/>
                  <a:gd name="T34" fmla="*/ 296 w 685"/>
                  <a:gd name="T35" fmla="*/ 1082 h 1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85" h="1085">
                    <a:moveTo>
                      <a:pt x="0" y="0"/>
                    </a:moveTo>
                    <a:lnTo>
                      <a:pt x="57" y="164"/>
                    </a:lnTo>
                    <a:lnTo>
                      <a:pt x="16" y="236"/>
                    </a:lnTo>
                    <a:lnTo>
                      <a:pt x="55" y="365"/>
                    </a:lnTo>
                    <a:lnTo>
                      <a:pt x="124" y="336"/>
                    </a:lnTo>
                    <a:lnTo>
                      <a:pt x="180" y="370"/>
                    </a:lnTo>
                    <a:lnTo>
                      <a:pt x="205" y="456"/>
                    </a:lnTo>
                    <a:lnTo>
                      <a:pt x="272" y="470"/>
                    </a:lnTo>
                    <a:lnTo>
                      <a:pt x="314" y="419"/>
                    </a:lnTo>
                    <a:lnTo>
                      <a:pt x="664" y="454"/>
                    </a:lnTo>
                    <a:lnTo>
                      <a:pt x="683" y="515"/>
                    </a:lnTo>
                    <a:lnTo>
                      <a:pt x="567" y="569"/>
                    </a:lnTo>
                    <a:lnTo>
                      <a:pt x="685" y="744"/>
                    </a:lnTo>
                    <a:lnTo>
                      <a:pt x="550" y="839"/>
                    </a:lnTo>
                    <a:lnTo>
                      <a:pt x="598" y="973"/>
                    </a:lnTo>
                    <a:lnTo>
                      <a:pt x="375" y="1019"/>
                    </a:lnTo>
                    <a:lnTo>
                      <a:pt x="360" y="1085"/>
                    </a:lnTo>
                    <a:lnTo>
                      <a:pt x="296" y="108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6" name="Freeform 201">
                <a:extLst>
                  <a:ext uri="{FF2B5EF4-FFF2-40B4-BE49-F238E27FC236}">
                    <a16:creationId xmlns:a16="http://schemas.microsoft.com/office/drawing/2014/main" id="{5374A846-0B58-4921-AEC2-6465F68EA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4" y="1680"/>
                <a:ext cx="66" cy="342"/>
              </a:xfrm>
              <a:custGeom>
                <a:avLst/>
                <a:gdLst>
                  <a:gd name="T0" fmla="*/ 0 w 198"/>
                  <a:gd name="T1" fmla="*/ 0 h 1025"/>
                  <a:gd name="T2" fmla="*/ 45 w 198"/>
                  <a:gd name="T3" fmla="*/ 150 h 1025"/>
                  <a:gd name="T4" fmla="*/ 6 w 198"/>
                  <a:gd name="T5" fmla="*/ 282 h 1025"/>
                  <a:gd name="T6" fmla="*/ 68 w 198"/>
                  <a:gd name="T7" fmla="*/ 331 h 1025"/>
                  <a:gd name="T8" fmla="*/ 140 w 198"/>
                  <a:gd name="T9" fmla="*/ 504 h 1025"/>
                  <a:gd name="T10" fmla="*/ 146 w 198"/>
                  <a:gd name="T11" fmla="*/ 640 h 1025"/>
                  <a:gd name="T12" fmla="*/ 198 w 198"/>
                  <a:gd name="T13" fmla="*/ 686 h 1025"/>
                  <a:gd name="T14" fmla="*/ 192 w 198"/>
                  <a:gd name="T15" fmla="*/ 820 h 1025"/>
                  <a:gd name="T16" fmla="*/ 162 w 198"/>
                  <a:gd name="T17" fmla="*/ 1025 h 1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1025">
                    <a:moveTo>
                      <a:pt x="0" y="0"/>
                    </a:moveTo>
                    <a:lnTo>
                      <a:pt x="45" y="150"/>
                    </a:lnTo>
                    <a:lnTo>
                      <a:pt x="6" y="282"/>
                    </a:lnTo>
                    <a:lnTo>
                      <a:pt x="68" y="331"/>
                    </a:lnTo>
                    <a:lnTo>
                      <a:pt x="140" y="504"/>
                    </a:lnTo>
                    <a:lnTo>
                      <a:pt x="146" y="640"/>
                    </a:lnTo>
                    <a:lnTo>
                      <a:pt x="198" y="686"/>
                    </a:lnTo>
                    <a:lnTo>
                      <a:pt x="192" y="820"/>
                    </a:lnTo>
                    <a:lnTo>
                      <a:pt x="162" y="102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7" name="Freeform 202">
                <a:extLst>
                  <a:ext uri="{FF2B5EF4-FFF2-40B4-BE49-F238E27FC236}">
                    <a16:creationId xmlns:a16="http://schemas.microsoft.com/office/drawing/2014/main" id="{E1C38396-E556-4DF1-858A-138C94816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4" y="1657"/>
                <a:ext cx="33" cy="23"/>
              </a:xfrm>
              <a:custGeom>
                <a:avLst/>
                <a:gdLst>
                  <a:gd name="T0" fmla="*/ 99 w 99"/>
                  <a:gd name="T1" fmla="*/ 0 h 71"/>
                  <a:gd name="T2" fmla="*/ 33 w 99"/>
                  <a:gd name="T3" fmla="*/ 16 h 71"/>
                  <a:gd name="T4" fmla="*/ 0 w 99"/>
                  <a:gd name="T5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" h="71">
                    <a:moveTo>
                      <a:pt x="99" y="0"/>
                    </a:moveTo>
                    <a:lnTo>
                      <a:pt x="33" y="16"/>
                    </a:lnTo>
                    <a:lnTo>
                      <a:pt x="0" y="7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8" name="Freeform 203">
                <a:extLst>
                  <a:ext uri="{FF2B5EF4-FFF2-40B4-BE49-F238E27FC236}">
                    <a16:creationId xmlns:a16="http://schemas.microsoft.com/office/drawing/2014/main" id="{CA212FF9-4687-4EAB-9951-D0FB946E4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2" y="1633"/>
                <a:ext cx="202" cy="60"/>
              </a:xfrm>
              <a:custGeom>
                <a:avLst/>
                <a:gdLst>
                  <a:gd name="T0" fmla="*/ 607 w 607"/>
                  <a:gd name="T1" fmla="*/ 142 h 180"/>
                  <a:gd name="T2" fmla="*/ 399 w 607"/>
                  <a:gd name="T3" fmla="*/ 180 h 180"/>
                  <a:gd name="T4" fmla="*/ 311 w 607"/>
                  <a:gd name="T5" fmla="*/ 71 h 180"/>
                  <a:gd name="T6" fmla="*/ 0 w 607"/>
                  <a:gd name="T7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7" h="180">
                    <a:moveTo>
                      <a:pt x="607" y="142"/>
                    </a:moveTo>
                    <a:lnTo>
                      <a:pt x="399" y="180"/>
                    </a:lnTo>
                    <a:lnTo>
                      <a:pt x="311" y="71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9" name="Freeform 204">
                <a:extLst>
                  <a:ext uri="{FF2B5EF4-FFF2-40B4-BE49-F238E27FC236}">
                    <a16:creationId xmlns:a16="http://schemas.microsoft.com/office/drawing/2014/main" id="{20921CC6-CB83-4D58-A0F0-954449B088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1" y="1822"/>
                <a:ext cx="137" cy="376"/>
              </a:xfrm>
              <a:custGeom>
                <a:avLst/>
                <a:gdLst>
                  <a:gd name="T0" fmla="*/ 378 w 411"/>
                  <a:gd name="T1" fmla="*/ 1128 h 1128"/>
                  <a:gd name="T2" fmla="*/ 411 w 411"/>
                  <a:gd name="T3" fmla="*/ 1046 h 1128"/>
                  <a:gd name="T4" fmla="*/ 391 w 411"/>
                  <a:gd name="T5" fmla="*/ 842 h 1128"/>
                  <a:gd name="T6" fmla="*/ 283 w 411"/>
                  <a:gd name="T7" fmla="*/ 662 h 1128"/>
                  <a:gd name="T8" fmla="*/ 314 w 411"/>
                  <a:gd name="T9" fmla="*/ 600 h 1128"/>
                  <a:gd name="T10" fmla="*/ 263 w 411"/>
                  <a:gd name="T11" fmla="*/ 548 h 1128"/>
                  <a:gd name="T12" fmla="*/ 320 w 411"/>
                  <a:gd name="T13" fmla="*/ 432 h 1128"/>
                  <a:gd name="T14" fmla="*/ 266 w 411"/>
                  <a:gd name="T15" fmla="*/ 163 h 1128"/>
                  <a:gd name="T16" fmla="*/ 0 w 411"/>
                  <a:gd name="T17" fmla="*/ 125 h 1128"/>
                  <a:gd name="T18" fmla="*/ 64 w 411"/>
                  <a:gd name="T19" fmla="*/ 0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1" h="1128">
                    <a:moveTo>
                      <a:pt x="378" y="1128"/>
                    </a:moveTo>
                    <a:lnTo>
                      <a:pt x="411" y="1046"/>
                    </a:lnTo>
                    <a:lnTo>
                      <a:pt x="391" y="842"/>
                    </a:lnTo>
                    <a:lnTo>
                      <a:pt x="283" y="662"/>
                    </a:lnTo>
                    <a:lnTo>
                      <a:pt x="314" y="600"/>
                    </a:lnTo>
                    <a:lnTo>
                      <a:pt x="263" y="548"/>
                    </a:lnTo>
                    <a:lnTo>
                      <a:pt x="320" y="432"/>
                    </a:lnTo>
                    <a:lnTo>
                      <a:pt x="266" y="163"/>
                    </a:lnTo>
                    <a:lnTo>
                      <a:pt x="0" y="125"/>
                    </a:lnTo>
                    <a:lnTo>
                      <a:pt x="64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</p:grpSp>
        <p:grpSp>
          <p:nvGrpSpPr>
            <p:cNvPr id="7" name="Group 406">
              <a:extLst>
                <a:ext uri="{FF2B5EF4-FFF2-40B4-BE49-F238E27FC236}">
                  <a16:creationId xmlns:a16="http://schemas.microsoft.com/office/drawing/2014/main" id="{A2857C6B-DC16-4503-B602-F6EA064CF6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5" y="6"/>
              <a:ext cx="4190" cy="4308"/>
              <a:chOff x="1745" y="6"/>
              <a:chExt cx="4190" cy="4308"/>
            </a:xfrm>
          </p:grpSpPr>
          <p:sp>
            <p:nvSpPr>
              <p:cNvPr id="41" name="Freeform 206">
                <a:extLst>
                  <a:ext uri="{FF2B5EF4-FFF2-40B4-BE49-F238E27FC236}">
                    <a16:creationId xmlns:a16="http://schemas.microsoft.com/office/drawing/2014/main" id="{AF978EE7-2ACE-4B5F-9D9B-80223A6E16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1" y="2183"/>
                <a:ext cx="246" cy="50"/>
              </a:xfrm>
              <a:custGeom>
                <a:avLst/>
                <a:gdLst>
                  <a:gd name="T0" fmla="*/ 0 w 740"/>
                  <a:gd name="T1" fmla="*/ 148 h 148"/>
                  <a:gd name="T2" fmla="*/ 66 w 740"/>
                  <a:gd name="T3" fmla="*/ 82 h 148"/>
                  <a:gd name="T4" fmla="*/ 329 w 740"/>
                  <a:gd name="T5" fmla="*/ 57 h 148"/>
                  <a:gd name="T6" fmla="*/ 373 w 740"/>
                  <a:gd name="T7" fmla="*/ 0 h 148"/>
                  <a:gd name="T8" fmla="*/ 676 w 740"/>
                  <a:gd name="T9" fmla="*/ 61 h 148"/>
                  <a:gd name="T10" fmla="*/ 740 w 740"/>
                  <a:gd name="T11" fmla="*/ 44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40" h="148">
                    <a:moveTo>
                      <a:pt x="0" y="148"/>
                    </a:moveTo>
                    <a:lnTo>
                      <a:pt x="66" y="82"/>
                    </a:lnTo>
                    <a:lnTo>
                      <a:pt x="329" y="57"/>
                    </a:lnTo>
                    <a:lnTo>
                      <a:pt x="373" y="0"/>
                    </a:lnTo>
                    <a:lnTo>
                      <a:pt x="676" y="61"/>
                    </a:lnTo>
                    <a:lnTo>
                      <a:pt x="740" y="4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2" name="Freeform 207">
                <a:extLst>
                  <a:ext uri="{FF2B5EF4-FFF2-40B4-BE49-F238E27FC236}">
                    <a16:creationId xmlns:a16="http://schemas.microsoft.com/office/drawing/2014/main" id="{0735D3D4-F7BE-49E2-A597-2C688AEBA3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4" y="2021"/>
                <a:ext cx="244" cy="178"/>
              </a:xfrm>
              <a:custGeom>
                <a:avLst/>
                <a:gdLst>
                  <a:gd name="T0" fmla="*/ 731 w 731"/>
                  <a:gd name="T1" fmla="*/ 2 h 533"/>
                  <a:gd name="T2" fmla="*/ 730 w 731"/>
                  <a:gd name="T3" fmla="*/ 0 h 533"/>
                  <a:gd name="T4" fmla="*/ 637 w 731"/>
                  <a:gd name="T5" fmla="*/ 0 h 533"/>
                  <a:gd name="T6" fmla="*/ 528 w 731"/>
                  <a:gd name="T7" fmla="*/ 86 h 533"/>
                  <a:gd name="T8" fmla="*/ 333 w 731"/>
                  <a:gd name="T9" fmla="*/ 153 h 533"/>
                  <a:gd name="T10" fmla="*/ 282 w 731"/>
                  <a:gd name="T11" fmla="*/ 196 h 533"/>
                  <a:gd name="T12" fmla="*/ 321 w 731"/>
                  <a:gd name="T13" fmla="*/ 318 h 533"/>
                  <a:gd name="T14" fmla="*/ 282 w 731"/>
                  <a:gd name="T15" fmla="*/ 374 h 533"/>
                  <a:gd name="T16" fmla="*/ 81 w 731"/>
                  <a:gd name="T17" fmla="*/ 396 h 533"/>
                  <a:gd name="T18" fmla="*/ 0 w 731"/>
                  <a:gd name="T19" fmla="*/ 532 h 533"/>
                  <a:gd name="T20" fmla="*/ 1 w 731"/>
                  <a:gd name="T21" fmla="*/ 53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1" h="533">
                    <a:moveTo>
                      <a:pt x="731" y="2"/>
                    </a:moveTo>
                    <a:lnTo>
                      <a:pt x="730" y="0"/>
                    </a:lnTo>
                    <a:lnTo>
                      <a:pt x="637" y="0"/>
                    </a:lnTo>
                    <a:lnTo>
                      <a:pt x="528" y="86"/>
                    </a:lnTo>
                    <a:lnTo>
                      <a:pt x="333" y="153"/>
                    </a:lnTo>
                    <a:lnTo>
                      <a:pt x="282" y="196"/>
                    </a:lnTo>
                    <a:lnTo>
                      <a:pt x="321" y="318"/>
                    </a:lnTo>
                    <a:lnTo>
                      <a:pt x="282" y="374"/>
                    </a:lnTo>
                    <a:lnTo>
                      <a:pt x="81" y="396"/>
                    </a:lnTo>
                    <a:lnTo>
                      <a:pt x="0" y="532"/>
                    </a:lnTo>
                    <a:lnTo>
                      <a:pt x="1" y="53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3" name="Line 208">
                <a:extLst>
                  <a:ext uri="{FF2B5EF4-FFF2-40B4-BE49-F238E27FC236}">
                    <a16:creationId xmlns:a16="http://schemas.microsoft.com/office/drawing/2014/main" id="{F1D1121A-244C-44FA-8DE3-C6892697E5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927" y="2198"/>
                <a:ext cx="38" cy="1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4" name="Freeform 209">
                <a:extLst>
                  <a:ext uri="{FF2B5EF4-FFF2-40B4-BE49-F238E27FC236}">
                    <a16:creationId xmlns:a16="http://schemas.microsoft.com/office/drawing/2014/main" id="{6F0F8E3F-B10E-4114-B724-D11AB52032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8" y="2022"/>
                <a:ext cx="194" cy="65"/>
              </a:xfrm>
              <a:custGeom>
                <a:avLst/>
                <a:gdLst>
                  <a:gd name="T0" fmla="*/ 0 w 581"/>
                  <a:gd name="T1" fmla="*/ 0 h 194"/>
                  <a:gd name="T2" fmla="*/ 131 w 581"/>
                  <a:gd name="T3" fmla="*/ 144 h 194"/>
                  <a:gd name="T4" fmla="*/ 278 w 581"/>
                  <a:gd name="T5" fmla="*/ 148 h 194"/>
                  <a:gd name="T6" fmla="*/ 344 w 581"/>
                  <a:gd name="T7" fmla="*/ 109 h 194"/>
                  <a:gd name="T8" fmla="*/ 444 w 581"/>
                  <a:gd name="T9" fmla="*/ 194 h 194"/>
                  <a:gd name="T10" fmla="*/ 581 w 581"/>
                  <a:gd name="T11" fmla="*/ 56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1" h="194">
                    <a:moveTo>
                      <a:pt x="0" y="0"/>
                    </a:moveTo>
                    <a:lnTo>
                      <a:pt x="131" y="144"/>
                    </a:lnTo>
                    <a:lnTo>
                      <a:pt x="278" y="148"/>
                    </a:lnTo>
                    <a:lnTo>
                      <a:pt x="344" y="109"/>
                    </a:lnTo>
                    <a:lnTo>
                      <a:pt x="444" y="194"/>
                    </a:lnTo>
                    <a:lnTo>
                      <a:pt x="581" y="5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5" name="Freeform 210">
                <a:extLst>
                  <a:ext uri="{FF2B5EF4-FFF2-40B4-BE49-F238E27FC236}">
                    <a16:creationId xmlns:a16="http://schemas.microsoft.com/office/drawing/2014/main" id="{5CBCF91C-3E8C-4334-B775-CF5CCFC29F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9" y="2262"/>
                <a:ext cx="65" cy="164"/>
              </a:xfrm>
              <a:custGeom>
                <a:avLst/>
                <a:gdLst>
                  <a:gd name="T0" fmla="*/ 0 w 193"/>
                  <a:gd name="T1" fmla="*/ 492 h 492"/>
                  <a:gd name="T2" fmla="*/ 126 w 193"/>
                  <a:gd name="T3" fmla="*/ 383 h 492"/>
                  <a:gd name="T4" fmla="*/ 92 w 193"/>
                  <a:gd name="T5" fmla="*/ 97 h 492"/>
                  <a:gd name="T6" fmla="*/ 103 w 193"/>
                  <a:gd name="T7" fmla="*/ 28 h 492"/>
                  <a:gd name="T8" fmla="*/ 193 w 193"/>
                  <a:gd name="T9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492">
                    <a:moveTo>
                      <a:pt x="0" y="492"/>
                    </a:moveTo>
                    <a:lnTo>
                      <a:pt x="126" y="383"/>
                    </a:lnTo>
                    <a:lnTo>
                      <a:pt x="92" y="97"/>
                    </a:lnTo>
                    <a:lnTo>
                      <a:pt x="103" y="28"/>
                    </a:lnTo>
                    <a:lnTo>
                      <a:pt x="193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6" name="Freeform 211">
                <a:extLst>
                  <a:ext uri="{FF2B5EF4-FFF2-40B4-BE49-F238E27FC236}">
                    <a16:creationId xmlns:a16="http://schemas.microsoft.com/office/drawing/2014/main" id="{B59C10A1-FA98-44AD-9639-81A98395FB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4" y="2262"/>
                <a:ext cx="160" cy="53"/>
              </a:xfrm>
              <a:custGeom>
                <a:avLst/>
                <a:gdLst>
                  <a:gd name="T0" fmla="*/ 481 w 481"/>
                  <a:gd name="T1" fmla="*/ 70 h 158"/>
                  <a:gd name="T2" fmla="*/ 350 w 481"/>
                  <a:gd name="T3" fmla="*/ 158 h 158"/>
                  <a:gd name="T4" fmla="*/ 302 w 481"/>
                  <a:gd name="T5" fmla="*/ 109 h 158"/>
                  <a:gd name="T6" fmla="*/ 118 w 481"/>
                  <a:gd name="T7" fmla="*/ 143 h 158"/>
                  <a:gd name="T8" fmla="*/ 0 w 481"/>
                  <a:gd name="T9" fmla="*/ 68 h 158"/>
                  <a:gd name="T10" fmla="*/ 0 w 481"/>
                  <a:gd name="T11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1" h="158">
                    <a:moveTo>
                      <a:pt x="481" y="70"/>
                    </a:moveTo>
                    <a:lnTo>
                      <a:pt x="350" y="158"/>
                    </a:lnTo>
                    <a:lnTo>
                      <a:pt x="302" y="109"/>
                    </a:lnTo>
                    <a:lnTo>
                      <a:pt x="118" y="143"/>
                    </a:lnTo>
                    <a:lnTo>
                      <a:pt x="0" y="68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7" name="Freeform 212">
                <a:extLst>
                  <a:ext uri="{FF2B5EF4-FFF2-40B4-BE49-F238E27FC236}">
                    <a16:creationId xmlns:a16="http://schemas.microsoft.com/office/drawing/2014/main" id="{8D96C9B0-142E-49F2-8EA5-3907ADFF4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7" y="2278"/>
                <a:ext cx="372" cy="148"/>
              </a:xfrm>
              <a:custGeom>
                <a:avLst/>
                <a:gdLst>
                  <a:gd name="T0" fmla="*/ 0 w 1116"/>
                  <a:gd name="T1" fmla="*/ 156 h 445"/>
                  <a:gd name="T2" fmla="*/ 58 w 1116"/>
                  <a:gd name="T3" fmla="*/ 184 h 445"/>
                  <a:gd name="T4" fmla="*/ 315 w 1116"/>
                  <a:gd name="T5" fmla="*/ 0 h 445"/>
                  <a:gd name="T6" fmla="*/ 367 w 1116"/>
                  <a:gd name="T7" fmla="*/ 40 h 445"/>
                  <a:gd name="T8" fmla="*/ 340 w 1116"/>
                  <a:gd name="T9" fmla="*/ 104 h 445"/>
                  <a:gd name="T10" fmla="*/ 442 w 1116"/>
                  <a:gd name="T11" fmla="*/ 206 h 445"/>
                  <a:gd name="T12" fmla="*/ 517 w 1116"/>
                  <a:gd name="T13" fmla="*/ 196 h 445"/>
                  <a:gd name="T14" fmla="*/ 555 w 1116"/>
                  <a:gd name="T15" fmla="*/ 253 h 445"/>
                  <a:gd name="T16" fmla="*/ 856 w 1116"/>
                  <a:gd name="T17" fmla="*/ 265 h 445"/>
                  <a:gd name="T18" fmla="*/ 887 w 1116"/>
                  <a:gd name="T19" fmla="*/ 338 h 445"/>
                  <a:gd name="T20" fmla="*/ 1034 w 1116"/>
                  <a:gd name="T21" fmla="*/ 348 h 445"/>
                  <a:gd name="T22" fmla="*/ 1116 w 1116"/>
                  <a:gd name="T23" fmla="*/ 445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16" h="445">
                    <a:moveTo>
                      <a:pt x="0" y="156"/>
                    </a:moveTo>
                    <a:lnTo>
                      <a:pt x="58" y="184"/>
                    </a:lnTo>
                    <a:lnTo>
                      <a:pt x="315" y="0"/>
                    </a:lnTo>
                    <a:lnTo>
                      <a:pt x="367" y="40"/>
                    </a:lnTo>
                    <a:lnTo>
                      <a:pt x="340" y="104"/>
                    </a:lnTo>
                    <a:lnTo>
                      <a:pt x="442" y="206"/>
                    </a:lnTo>
                    <a:lnTo>
                      <a:pt x="517" y="196"/>
                    </a:lnTo>
                    <a:lnTo>
                      <a:pt x="555" y="253"/>
                    </a:lnTo>
                    <a:lnTo>
                      <a:pt x="856" y="265"/>
                    </a:lnTo>
                    <a:lnTo>
                      <a:pt x="887" y="338"/>
                    </a:lnTo>
                    <a:lnTo>
                      <a:pt x="1034" y="348"/>
                    </a:lnTo>
                    <a:lnTo>
                      <a:pt x="1116" y="44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8" name="Freeform 213">
                <a:extLst>
                  <a:ext uri="{FF2B5EF4-FFF2-40B4-BE49-F238E27FC236}">
                    <a16:creationId xmlns:a16="http://schemas.microsoft.com/office/drawing/2014/main" id="{8773E610-9030-46AB-9691-1149AD45A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9" y="2426"/>
                <a:ext cx="95" cy="269"/>
              </a:xfrm>
              <a:custGeom>
                <a:avLst/>
                <a:gdLst>
                  <a:gd name="T0" fmla="*/ 216 w 284"/>
                  <a:gd name="T1" fmla="*/ 806 h 806"/>
                  <a:gd name="T2" fmla="*/ 284 w 284"/>
                  <a:gd name="T3" fmla="*/ 643 h 806"/>
                  <a:gd name="T4" fmla="*/ 221 w 284"/>
                  <a:gd name="T5" fmla="*/ 471 h 806"/>
                  <a:gd name="T6" fmla="*/ 117 w 284"/>
                  <a:gd name="T7" fmla="*/ 385 h 806"/>
                  <a:gd name="T8" fmla="*/ 9 w 284"/>
                  <a:gd name="T9" fmla="*/ 207 h 806"/>
                  <a:gd name="T10" fmla="*/ 57 w 284"/>
                  <a:gd name="T11" fmla="*/ 63 h 806"/>
                  <a:gd name="T12" fmla="*/ 0 w 284"/>
                  <a:gd name="T13" fmla="*/ 0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4" h="806">
                    <a:moveTo>
                      <a:pt x="216" y="806"/>
                    </a:moveTo>
                    <a:lnTo>
                      <a:pt x="284" y="643"/>
                    </a:lnTo>
                    <a:lnTo>
                      <a:pt x="221" y="471"/>
                    </a:lnTo>
                    <a:lnTo>
                      <a:pt x="117" y="385"/>
                    </a:lnTo>
                    <a:lnTo>
                      <a:pt x="9" y="207"/>
                    </a:lnTo>
                    <a:lnTo>
                      <a:pt x="57" y="63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49" name="Freeform 214">
                <a:extLst>
                  <a:ext uri="{FF2B5EF4-FFF2-40B4-BE49-F238E27FC236}">
                    <a16:creationId xmlns:a16="http://schemas.microsoft.com/office/drawing/2014/main" id="{5B5180FF-602B-49EB-B0B9-E6AD2DB633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2330"/>
                <a:ext cx="71" cy="191"/>
              </a:xfrm>
              <a:custGeom>
                <a:avLst/>
                <a:gdLst>
                  <a:gd name="T0" fmla="*/ 173 w 214"/>
                  <a:gd name="T1" fmla="*/ 0 h 573"/>
                  <a:gd name="T2" fmla="*/ 162 w 214"/>
                  <a:gd name="T3" fmla="*/ 94 h 573"/>
                  <a:gd name="T4" fmla="*/ 214 w 214"/>
                  <a:gd name="T5" fmla="*/ 249 h 573"/>
                  <a:gd name="T6" fmla="*/ 0 w 214"/>
                  <a:gd name="T7" fmla="*/ 446 h 573"/>
                  <a:gd name="T8" fmla="*/ 102 w 214"/>
                  <a:gd name="T9" fmla="*/ 573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573">
                    <a:moveTo>
                      <a:pt x="173" y="0"/>
                    </a:moveTo>
                    <a:lnTo>
                      <a:pt x="162" y="94"/>
                    </a:lnTo>
                    <a:lnTo>
                      <a:pt x="214" y="249"/>
                    </a:lnTo>
                    <a:lnTo>
                      <a:pt x="0" y="446"/>
                    </a:lnTo>
                    <a:lnTo>
                      <a:pt x="102" y="57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0" name="Freeform 215">
                <a:extLst>
                  <a:ext uri="{FF2B5EF4-FFF2-40B4-BE49-F238E27FC236}">
                    <a16:creationId xmlns:a16="http://schemas.microsoft.com/office/drawing/2014/main" id="{DBAFA807-7058-4F02-AB94-71350118D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2" y="902"/>
                <a:ext cx="203" cy="258"/>
              </a:xfrm>
              <a:custGeom>
                <a:avLst/>
                <a:gdLst>
                  <a:gd name="T0" fmla="*/ 610 w 610"/>
                  <a:gd name="T1" fmla="*/ 6 h 774"/>
                  <a:gd name="T2" fmla="*/ 579 w 610"/>
                  <a:gd name="T3" fmla="*/ 103 h 774"/>
                  <a:gd name="T4" fmla="*/ 546 w 610"/>
                  <a:gd name="T5" fmla="*/ 164 h 774"/>
                  <a:gd name="T6" fmla="*/ 341 w 610"/>
                  <a:gd name="T7" fmla="*/ 170 h 774"/>
                  <a:gd name="T8" fmla="*/ 133 w 610"/>
                  <a:gd name="T9" fmla="*/ 64 h 774"/>
                  <a:gd name="T10" fmla="*/ 113 w 610"/>
                  <a:gd name="T11" fmla="*/ 0 h 774"/>
                  <a:gd name="T12" fmla="*/ 0 w 610"/>
                  <a:gd name="T13" fmla="*/ 248 h 774"/>
                  <a:gd name="T14" fmla="*/ 127 w 610"/>
                  <a:gd name="T15" fmla="*/ 304 h 774"/>
                  <a:gd name="T16" fmla="*/ 88 w 610"/>
                  <a:gd name="T17" fmla="*/ 362 h 774"/>
                  <a:gd name="T18" fmla="*/ 142 w 610"/>
                  <a:gd name="T19" fmla="*/ 398 h 774"/>
                  <a:gd name="T20" fmla="*/ 173 w 610"/>
                  <a:gd name="T21" fmla="*/ 341 h 774"/>
                  <a:gd name="T22" fmla="*/ 239 w 610"/>
                  <a:gd name="T23" fmla="*/ 350 h 774"/>
                  <a:gd name="T24" fmla="*/ 340 w 610"/>
                  <a:gd name="T25" fmla="*/ 427 h 774"/>
                  <a:gd name="T26" fmla="*/ 271 w 610"/>
                  <a:gd name="T27" fmla="*/ 734 h 774"/>
                  <a:gd name="T28" fmla="*/ 219 w 610"/>
                  <a:gd name="T29" fmla="*/ 774 h 774"/>
                  <a:gd name="T30" fmla="*/ 139 w 610"/>
                  <a:gd name="T31" fmla="*/ 766 h 7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10" h="774">
                    <a:moveTo>
                      <a:pt x="610" y="6"/>
                    </a:moveTo>
                    <a:lnTo>
                      <a:pt x="579" y="103"/>
                    </a:lnTo>
                    <a:lnTo>
                      <a:pt x="546" y="164"/>
                    </a:lnTo>
                    <a:lnTo>
                      <a:pt x="341" y="170"/>
                    </a:lnTo>
                    <a:lnTo>
                      <a:pt x="133" y="64"/>
                    </a:lnTo>
                    <a:lnTo>
                      <a:pt x="113" y="0"/>
                    </a:lnTo>
                    <a:lnTo>
                      <a:pt x="0" y="248"/>
                    </a:lnTo>
                    <a:lnTo>
                      <a:pt x="127" y="304"/>
                    </a:lnTo>
                    <a:lnTo>
                      <a:pt x="88" y="362"/>
                    </a:lnTo>
                    <a:lnTo>
                      <a:pt x="142" y="398"/>
                    </a:lnTo>
                    <a:lnTo>
                      <a:pt x="173" y="341"/>
                    </a:lnTo>
                    <a:lnTo>
                      <a:pt x="239" y="350"/>
                    </a:lnTo>
                    <a:lnTo>
                      <a:pt x="340" y="427"/>
                    </a:lnTo>
                    <a:lnTo>
                      <a:pt x="271" y="734"/>
                    </a:lnTo>
                    <a:lnTo>
                      <a:pt x="219" y="774"/>
                    </a:lnTo>
                    <a:lnTo>
                      <a:pt x="139" y="76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1" name="Freeform 216">
                <a:extLst>
                  <a:ext uri="{FF2B5EF4-FFF2-40B4-BE49-F238E27FC236}">
                    <a16:creationId xmlns:a16="http://schemas.microsoft.com/office/drawing/2014/main" id="{10E48474-F7DE-4A62-BFA8-582656E415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0" y="2521"/>
                <a:ext cx="13" cy="122"/>
              </a:xfrm>
              <a:custGeom>
                <a:avLst/>
                <a:gdLst>
                  <a:gd name="T0" fmla="*/ 12 w 40"/>
                  <a:gd name="T1" fmla="*/ 0 h 365"/>
                  <a:gd name="T2" fmla="*/ 40 w 40"/>
                  <a:gd name="T3" fmla="*/ 127 h 365"/>
                  <a:gd name="T4" fmla="*/ 0 w 40"/>
                  <a:gd name="T5" fmla="*/ 183 h 365"/>
                  <a:gd name="T6" fmla="*/ 28 w 40"/>
                  <a:gd name="T7" fmla="*/ 365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365">
                    <a:moveTo>
                      <a:pt x="12" y="0"/>
                    </a:moveTo>
                    <a:lnTo>
                      <a:pt x="40" y="127"/>
                    </a:lnTo>
                    <a:lnTo>
                      <a:pt x="0" y="183"/>
                    </a:lnTo>
                    <a:lnTo>
                      <a:pt x="28" y="36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2" name="Freeform 217">
                <a:extLst>
                  <a:ext uri="{FF2B5EF4-FFF2-40B4-BE49-F238E27FC236}">
                    <a16:creationId xmlns:a16="http://schemas.microsoft.com/office/drawing/2014/main" id="{85D9366A-14E5-4AE3-8FE7-AEB616A120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8" y="2513"/>
                <a:ext cx="196" cy="40"/>
              </a:xfrm>
              <a:custGeom>
                <a:avLst/>
                <a:gdLst>
                  <a:gd name="T0" fmla="*/ 588 w 588"/>
                  <a:gd name="T1" fmla="*/ 23 h 118"/>
                  <a:gd name="T2" fmla="*/ 533 w 588"/>
                  <a:gd name="T3" fmla="*/ 78 h 118"/>
                  <a:gd name="T4" fmla="*/ 471 w 588"/>
                  <a:gd name="T5" fmla="*/ 58 h 118"/>
                  <a:gd name="T6" fmla="*/ 418 w 588"/>
                  <a:gd name="T7" fmla="*/ 118 h 118"/>
                  <a:gd name="T8" fmla="*/ 160 w 588"/>
                  <a:gd name="T9" fmla="*/ 0 h 118"/>
                  <a:gd name="T10" fmla="*/ 0 w 588"/>
                  <a:gd name="T11" fmla="*/ 7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8" h="118">
                    <a:moveTo>
                      <a:pt x="588" y="23"/>
                    </a:moveTo>
                    <a:lnTo>
                      <a:pt x="533" y="78"/>
                    </a:lnTo>
                    <a:lnTo>
                      <a:pt x="471" y="58"/>
                    </a:lnTo>
                    <a:lnTo>
                      <a:pt x="418" y="118"/>
                    </a:lnTo>
                    <a:lnTo>
                      <a:pt x="160" y="0"/>
                    </a:lnTo>
                    <a:lnTo>
                      <a:pt x="0" y="7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3" name="Freeform 218">
                <a:extLst>
                  <a:ext uri="{FF2B5EF4-FFF2-40B4-BE49-F238E27FC236}">
                    <a16:creationId xmlns:a16="http://schemas.microsoft.com/office/drawing/2014/main" id="{E3F8A001-D558-4B2B-98FE-3BA9850FAA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" y="2643"/>
                <a:ext cx="199" cy="89"/>
              </a:xfrm>
              <a:custGeom>
                <a:avLst/>
                <a:gdLst>
                  <a:gd name="T0" fmla="*/ 596 w 596"/>
                  <a:gd name="T1" fmla="*/ 172 h 268"/>
                  <a:gd name="T2" fmla="*/ 595 w 596"/>
                  <a:gd name="T3" fmla="*/ 173 h 268"/>
                  <a:gd name="T4" fmla="*/ 511 w 596"/>
                  <a:gd name="T5" fmla="*/ 268 h 268"/>
                  <a:gd name="T6" fmla="*/ 361 w 596"/>
                  <a:gd name="T7" fmla="*/ 143 h 268"/>
                  <a:gd name="T8" fmla="*/ 207 w 596"/>
                  <a:gd name="T9" fmla="*/ 138 h 268"/>
                  <a:gd name="T10" fmla="*/ 173 w 596"/>
                  <a:gd name="T11" fmla="*/ 79 h 268"/>
                  <a:gd name="T12" fmla="*/ 0 w 596"/>
                  <a:gd name="T13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96" h="268">
                    <a:moveTo>
                      <a:pt x="596" y="172"/>
                    </a:moveTo>
                    <a:lnTo>
                      <a:pt x="595" y="173"/>
                    </a:lnTo>
                    <a:lnTo>
                      <a:pt x="511" y="268"/>
                    </a:lnTo>
                    <a:lnTo>
                      <a:pt x="361" y="143"/>
                    </a:lnTo>
                    <a:lnTo>
                      <a:pt x="207" y="138"/>
                    </a:lnTo>
                    <a:lnTo>
                      <a:pt x="173" y="79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4" name="Freeform 219">
                <a:extLst>
                  <a:ext uri="{FF2B5EF4-FFF2-40B4-BE49-F238E27FC236}">
                    <a16:creationId xmlns:a16="http://schemas.microsoft.com/office/drawing/2014/main" id="{3062F15B-9011-4D80-8E4E-83AA6978B6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2643"/>
                <a:ext cx="154" cy="236"/>
              </a:xfrm>
              <a:custGeom>
                <a:avLst/>
                <a:gdLst>
                  <a:gd name="T0" fmla="*/ 446 w 462"/>
                  <a:gd name="T1" fmla="*/ 0 h 710"/>
                  <a:gd name="T2" fmla="*/ 462 w 462"/>
                  <a:gd name="T3" fmla="*/ 138 h 710"/>
                  <a:gd name="T4" fmla="*/ 320 w 462"/>
                  <a:gd name="T5" fmla="*/ 92 h 710"/>
                  <a:gd name="T6" fmla="*/ 305 w 462"/>
                  <a:gd name="T7" fmla="*/ 172 h 710"/>
                  <a:gd name="T8" fmla="*/ 130 w 462"/>
                  <a:gd name="T9" fmla="*/ 389 h 710"/>
                  <a:gd name="T10" fmla="*/ 173 w 462"/>
                  <a:gd name="T11" fmla="*/ 441 h 710"/>
                  <a:gd name="T12" fmla="*/ 119 w 462"/>
                  <a:gd name="T13" fmla="*/ 484 h 710"/>
                  <a:gd name="T14" fmla="*/ 113 w 462"/>
                  <a:gd name="T15" fmla="*/ 564 h 710"/>
                  <a:gd name="T16" fmla="*/ 42 w 462"/>
                  <a:gd name="T17" fmla="*/ 590 h 710"/>
                  <a:gd name="T18" fmla="*/ 76 w 462"/>
                  <a:gd name="T19" fmla="*/ 667 h 710"/>
                  <a:gd name="T20" fmla="*/ 1 w 462"/>
                  <a:gd name="T21" fmla="*/ 710 h 710"/>
                  <a:gd name="T22" fmla="*/ 0 w 462"/>
                  <a:gd name="T23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2" h="710">
                    <a:moveTo>
                      <a:pt x="446" y="0"/>
                    </a:moveTo>
                    <a:lnTo>
                      <a:pt x="462" y="138"/>
                    </a:lnTo>
                    <a:lnTo>
                      <a:pt x="320" y="92"/>
                    </a:lnTo>
                    <a:lnTo>
                      <a:pt x="305" y="172"/>
                    </a:lnTo>
                    <a:lnTo>
                      <a:pt x="130" y="389"/>
                    </a:lnTo>
                    <a:lnTo>
                      <a:pt x="173" y="441"/>
                    </a:lnTo>
                    <a:lnTo>
                      <a:pt x="119" y="484"/>
                    </a:lnTo>
                    <a:lnTo>
                      <a:pt x="113" y="564"/>
                    </a:lnTo>
                    <a:lnTo>
                      <a:pt x="42" y="590"/>
                    </a:lnTo>
                    <a:lnTo>
                      <a:pt x="76" y="667"/>
                    </a:lnTo>
                    <a:lnTo>
                      <a:pt x="1" y="710"/>
                    </a:lnTo>
                    <a:lnTo>
                      <a:pt x="0" y="71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5" name="Freeform 220">
                <a:extLst>
                  <a:ext uri="{FF2B5EF4-FFF2-40B4-BE49-F238E27FC236}">
                    <a16:creationId xmlns:a16="http://schemas.microsoft.com/office/drawing/2014/main" id="{48B5AAE3-F1EA-4A56-9D15-415B2FFCA3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2879"/>
                <a:ext cx="49" cy="171"/>
              </a:xfrm>
              <a:custGeom>
                <a:avLst/>
                <a:gdLst>
                  <a:gd name="T0" fmla="*/ 146 w 146"/>
                  <a:gd name="T1" fmla="*/ 511 h 511"/>
                  <a:gd name="T2" fmla="*/ 70 w 146"/>
                  <a:gd name="T3" fmla="*/ 395 h 511"/>
                  <a:gd name="T4" fmla="*/ 111 w 146"/>
                  <a:gd name="T5" fmla="*/ 263 h 511"/>
                  <a:gd name="T6" fmla="*/ 22 w 146"/>
                  <a:gd name="T7" fmla="*/ 126 h 511"/>
                  <a:gd name="T8" fmla="*/ 0 w 146"/>
                  <a:gd name="T9" fmla="*/ 0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6" h="511">
                    <a:moveTo>
                      <a:pt x="146" y="511"/>
                    </a:moveTo>
                    <a:lnTo>
                      <a:pt x="70" y="395"/>
                    </a:lnTo>
                    <a:lnTo>
                      <a:pt x="111" y="263"/>
                    </a:lnTo>
                    <a:lnTo>
                      <a:pt x="22" y="126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6" name="Freeform 221">
                <a:extLst>
                  <a:ext uri="{FF2B5EF4-FFF2-40B4-BE49-F238E27FC236}">
                    <a16:creationId xmlns:a16="http://schemas.microsoft.com/office/drawing/2014/main" id="{A3F0B6D9-2E3A-44F6-938C-336FAD741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9" y="2898"/>
                <a:ext cx="261" cy="152"/>
              </a:xfrm>
              <a:custGeom>
                <a:avLst/>
                <a:gdLst>
                  <a:gd name="T0" fmla="*/ 782 w 782"/>
                  <a:gd name="T1" fmla="*/ 412 h 455"/>
                  <a:gd name="T2" fmla="*/ 722 w 782"/>
                  <a:gd name="T3" fmla="*/ 293 h 455"/>
                  <a:gd name="T4" fmla="*/ 734 w 782"/>
                  <a:gd name="T5" fmla="*/ 225 h 455"/>
                  <a:gd name="T6" fmla="*/ 678 w 782"/>
                  <a:gd name="T7" fmla="*/ 189 h 455"/>
                  <a:gd name="T8" fmla="*/ 650 w 782"/>
                  <a:gd name="T9" fmla="*/ 91 h 455"/>
                  <a:gd name="T10" fmla="*/ 530 w 782"/>
                  <a:gd name="T11" fmla="*/ 0 h 455"/>
                  <a:gd name="T12" fmla="*/ 421 w 782"/>
                  <a:gd name="T13" fmla="*/ 97 h 455"/>
                  <a:gd name="T14" fmla="*/ 352 w 782"/>
                  <a:gd name="T15" fmla="*/ 305 h 455"/>
                  <a:gd name="T16" fmla="*/ 265 w 782"/>
                  <a:gd name="T17" fmla="*/ 416 h 455"/>
                  <a:gd name="T18" fmla="*/ 119 w 782"/>
                  <a:gd name="T19" fmla="*/ 381 h 455"/>
                  <a:gd name="T20" fmla="*/ 0 w 782"/>
                  <a:gd name="T21" fmla="*/ 455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2" h="455">
                    <a:moveTo>
                      <a:pt x="782" y="412"/>
                    </a:moveTo>
                    <a:lnTo>
                      <a:pt x="722" y="293"/>
                    </a:lnTo>
                    <a:lnTo>
                      <a:pt x="734" y="225"/>
                    </a:lnTo>
                    <a:lnTo>
                      <a:pt x="678" y="189"/>
                    </a:lnTo>
                    <a:lnTo>
                      <a:pt x="650" y="91"/>
                    </a:lnTo>
                    <a:lnTo>
                      <a:pt x="530" y="0"/>
                    </a:lnTo>
                    <a:lnTo>
                      <a:pt x="421" y="97"/>
                    </a:lnTo>
                    <a:lnTo>
                      <a:pt x="352" y="305"/>
                    </a:lnTo>
                    <a:lnTo>
                      <a:pt x="265" y="416"/>
                    </a:lnTo>
                    <a:lnTo>
                      <a:pt x="119" y="381"/>
                    </a:lnTo>
                    <a:lnTo>
                      <a:pt x="0" y="45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7" name="Freeform 222">
                <a:extLst>
                  <a:ext uri="{FF2B5EF4-FFF2-40B4-BE49-F238E27FC236}">
                    <a16:creationId xmlns:a16="http://schemas.microsoft.com/office/drawing/2014/main" id="{7DFE0021-AEF0-4765-8BC8-614E7A0778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8" y="2676"/>
                <a:ext cx="263" cy="25"/>
              </a:xfrm>
              <a:custGeom>
                <a:avLst/>
                <a:gdLst>
                  <a:gd name="T0" fmla="*/ 791 w 791"/>
                  <a:gd name="T1" fmla="*/ 58 h 75"/>
                  <a:gd name="T2" fmla="*/ 536 w 791"/>
                  <a:gd name="T3" fmla="*/ 75 h 75"/>
                  <a:gd name="T4" fmla="*/ 415 w 791"/>
                  <a:gd name="T5" fmla="*/ 1 h 75"/>
                  <a:gd name="T6" fmla="*/ 219 w 791"/>
                  <a:gd name="T7" fmla="*/ 0 h 75"/>
                  <a:gd name="T8" fmla="*/ 0 w 791"/>
                  <a:gd name="T9" fmla="*/ 73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1" h="75">
                    <a:moveTo>
                      <a:pt x="791" y="58"/>
                    </a:moveTo>
                    <a:lnTo>
                      <a:pt x="536" y="75"/>
                    </a:lnTo>
                    <a:lnTo>
                      <a:pt x="415" y="1"/>
                    </a:lnTo>
                    <a:lnTo>
                      <a:pt x="219" y="0"/>
                    </a:lnTo>
                    <a:lnTo>
                      <a:pt x="0" y="7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8" name="Freeform 223">
                <a:extLst>
                  <a:ext uri="{FF2B5EF4-FFF2-40B4-BE49-F238E27FC236}">
                    <a16:creationId xmlns:a16="http://schemas.microsoft.com/office/drawing/2014/main" id="{01338262-B7C3-4E1F-9058-5535D36685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8" y="2700"/>
                <a:ext cx="88" cy="180"/>
              </a:xfrm>
              <a:custGeom>
                <a:avLst/>
                <a:gdLst>
                  <a:gd name="T0" fmla="*/ 0 w 264"/>
                  <a:gd name="T1" fmla="*/ 0 h 540"/>
                  <a:gd name="T2" fmla="*/ 0 w 264"/>
                  <a:gd name="T3" fmla="*/ 91 h 540"/>
                  <a:gd name="T4" fmla="*/ 126 w 264"/>
                  <a:gd name="T5" fmla="*/ 125 h 540"/>
                  <a:gd name="T6" fmla="*/ 201 w 264"/>
                  <a:gd name="T7" fmla="*/ 325 h 540"/>
                  <a:gd name="T8" fmla="*/ 262 w 264"/>
                  <a:gd name="T9" fmla="*/ 351 h 540"/>
                  <a:gd name="T10" fmla="*/ 184 w 264"/>
                  <a:gd name="T11" fmla="*/ 356 h 540"/>
                  <a:gd name="T12" fmla="*/ 264 w 264"/>
                  <a:gd name="T13" fmla="*/ 540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4" h="540">
                    <a:moveTo>
                      <a:pt x="0" y="0"/>
                    </a:moveTo>
                    <a:lnTo>
                      <a:pt x="0" y="91"/>
                    </a:lnTo>
                    <a:lnTo>
                      <a:pt x="126" y="125"/>
                    </a:lnTo>
                    <a:lnTo>
                      <a:pt x="201" y="325"/>
                    </a:lnTo>
                    <a:lnTo>
                      <a:pt x="262" y="351"/>
                    </a:lnTo>
                    <a:lnTo>
                      <a:pt x="184" y="356"/>
                    </a:lnTo>
                    <a:lnTo>
                      <a:pt x="264" y="54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59" name="Freeform 224">
                <a:extLst>
                  <a:ext uri="{FF2B5EF4-FFF2-40B4-BE49-F238E27FC236}">
                    <a16:creationId xmlns:a16="http://schemas.microsoft.com/office/drawing/2014/main" id="{2983C597-73DD-4FC1-816A-7F3553F94C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0" y="2880"/>
                <a:ext cx="295" cy="155"/>
              </a:xfrm>
              <a:custGeom>
                <a:avLst/>
                <a:gdLst>
                  <a:gd name="T0" fmla="*/ 887 w 887"/>
                  <a:gd name="T1" fmla="*/ 314 h 466"/>
                  <a:gd name="T2" fmla="*/ 681 w 887"/>
                  <a:gd name="T3" fmla="*/ 137 h 466"/>
                  <a:gd name="T4" fmla="*/ 615 w 887"/>
                  <a:gd name="T5" fmla="*/ 132 h 466"/>
                  <a:gd name="T6" fmla="*/ 612 w 887"/>
                  <a:gd name="T7" fmla="*/ 197 h 466"/>
                  <a:gd name="T8" fmla="*/ 464 w 887"/>
                  <a:gd name="T9" fmla="*/ 168 h 466"/>
                  <a:gd name="T10" fmla="*/ 430 w 887"/>
                  <a:gd name="T11" fmla="*/ 38 h 466"/>
                  <a:gd name="T12" fmla="*/ 378 w 887"/>
                  <a:gd name="T13" fmla="*/ 0 h 466"/>
                  <a:gd name="T14" fmla="*/ 354 w 887"/>
                  <a:gd name="T15" fmla="*/ 23 h 466"/>
                  <a:gd name="T16" fmla="*/ 199 w 887"/>
                  <a:gd name="T17" fmla="*/ 152 h 466"/>
                  <a:gd name="T18" fmla="*/ 159 w 887"/>
                  <a:gd name="T19" fmla="*/ 101 h 466"/>
                  <a:gd name="T20" fmla="*/ 0 w 887"/>
                  <a:gd name="T21" fmla="*/ 466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7" h="466">
                    <a:moveTo>
                      <a:pt x="887" y="314"/>
                    </a:moveTo>
                    <a:lnTo>
                      <a:pt x="681" y="137"/>
                    </a:lnTo>
                    <a:lnTo>
                      <a:pt x="615" y="132"/>
                    </a:lnTo>
                    <a:lnTo>
                      <a:pt x="612" y="197"/>
                    </a:lnTo>
                    <a:lnTo>
                      <a:pt x="464" y="168"/>
                    </a:lnTo>
                    <a:lnTo>
                      <a:pt x="430" y="38"/>
                    </a:lnTo>
                    <a:lnTo>
                      <a:pt x="378" y="0"/>
                    </a:lnTo>
                    <a:lnTo>
                      <a:pt x="354" y="23"/>
                    </a:lnTo>
                    <a:lnTo>
                      <a:pt x="199" y="152"/>
                    </a:lnTo>
                    <a:lnTo>
                      <a:pt x="159" y="101"/>
                    </a:lnTo>
                    <a:lnTo>
                      <a:pt x="0" y="46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0" name="Freeform 225">
                <a:extLst>
                  <a:ext uri="{FF2B5EF4-FFF2-40B4-BE49-F238E27FC236}">
                    <a16:creationId xmlns:a16="http://schemas.microsoft.com/office/drawing/2014/main" id="{0082E439-65E5-4AD2-9ED9-378B243D3D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2" y="2168"/>
                <a:ext cx="245" cy="83"/>
              </a:xfrm>
              <a:custGeom>
                <a:avLst/>
                <a:gdLst>
                  <a:gd name="T0" fmla="*/ 736 w 736"/>
                  <a:gd name="T1" fmla="*/ 15 h 247"/>
                  <a:gd name="T2" fmla="*/ 627 w 736"/>
                  <a:gd name="T3" fmla="*/ 166 h 247"/>
                  <a:gd name="T4" fmla="*/ 502 w 736"/>
                  <a:gd name="T5" fmla="*/ 240 h 247"/>
                  <a:gd name="T6" fmla="*/ 412 w 736"/>
                  <a:gd name="T7" fmla="*/ 244 h 247"/>
                  <a:gd name="T8" fmla="*/ 403 w 736"/>
                  <a:gd name="T9" fmla="*/ 181 h 247"/>
                  <a:gd name="T10" fmla="*/ 326 w 736"/>
                  <a:gd name="T11" fmla="*/ 144 h 247"/>
                  <a:gd name="T12" fmla="*/ 234 w 736"/>
                  <a:gd name="T13" fmla="*/ 244 h 247"/>
                  <a:gd name="T14" fmla="*/ 166 w 736"/>
                  <a:gd name="T15" fmla="*/ 247 h 247"/>
                  <a:gd name="T16" fmla="*/ 165 w 736"/>
                  <a:gd name="T17" fmla="*/ 178 h 247"/>
                  <a:gd name="T18" fmla="*/ 97 w 736"/>
                  <a:gd name="T19" fmla="*/ 178 h 247"/>
                  <a:gd name="T20" fmla="*/ 0 w 736"/>
                  <a:gd name="T21" fmla="*/ 0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6" h="247">
                    <a:moveTo>
                      <a:pt x="736" y="15"/>
                    </a:moveTo>
                    <a:lnTo>
                      <a:pt x="627" y="166"/>
                    </a:lnTo>
                    <a:lnTo>
                      <a:pt x="502" y="240"/>
                    </a:lnTo>
                    <a:lnTo>
                      <a:pt x="412" y="244"/>
                    </a:lnTo>
                    <a:lnTo>
                      <a:pt x="403" y="181"/>
                    </a:lnTo>
                    <a:lnTo>
                      <a:pt x="326" y="144"/>
                    </a:lnTo>
                    <a:lnTo>
                      <a:pt x="234" y="244"/>
                    </a:lnTo>
                    <a:lnTo>
                      <a:pt x="166" y="247"/>
                    </a:lnTo>
                    <a:lnTo>
                      <a:pt x="165" y="178"/>
                    </a:lnTo>
                    <a:lnTo>
                      <a:pt x="97" y="178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1" name="Freeform 226">
                <a:extLst>
                  <a:ext uri="{FF2B5EF4-FFF2-40B4-BE49-F238E27FC236}">
                    <a16:creationId xmlns:a16="http://schemas.microsoft.com/office/drawing/2014/main" id="{C3E63DE7-64B9-4A96-BAFE-A31749FED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6" y="2469"/>
                <a:ext cx="111" cy="173"/>
              </a:xfrm>
              <a:custGeom>
                <a:avLst/>
                <a:gdLst>
                  <a:gd name="T0" fmla="*/ 0 w 333"/>
                  <a:gd name="T1" fmla="*/ 517 h 517"/>
                  <a:gd name="T2" fmla="*/ 101 w 333"/>
                  <a:gd name="T3" fmla="*/ 427 h 517"/>
                  <a:gd name="T4" fmla="*/ 59 w 333"/>
                  <a:gd name="T5" fmla="*/ 369 h 517"/>
                  <a:gd name="T6" fmla="*/ 116 w 333"/>
                  <a:gd name="T7" fmla="*/ 312 h 517"/>
                  <a:gd name="T8" fmla="*/ 274 w 333"/>
                  <a:gd name="T9" fmla="*/ 278 h 517"/>
                  <a:gd name="T10" fmla="*/ 333 w 333"/>
                  <a:gd name="T11" fmla="*/ 163 h 517"/>
                  <a:gd name="T12" fmla="*/ 325 w 333"/>
                  <a:gd name="T13" fmla="*/ 0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3" h="517">
                    <a:moveTo>
                      <a:pt x="0" y="517"/>
                    </a:moveTo>
                    <a:lnTo>
                      <a:pt x="101" y="427"/>
                    </a:lnTo>
                    <a:lnTo>
                      <a:pt x="59" y="369"/>
                    </a:lnTo>
                    <a:lnTo>
                      <a:pt x="116" y="312"/>
                    </a:lnTo>
                    <a:lnTo>
                      <a:pt x="274" y="278"/>
                    </a:lnTo>
                    <a:lnTo>
                      <a:pt x="333" y="163"/>
                    </a:lnTo>
                    <a:lnTo>
                      <a:pt x="325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2" name="Freeform 227">
                <a:extLst>
                  <a:ext uri="{FF2B5EF4-FFF2-40B4-BE49-F238E27FC236}">
                    <a16:creationId xmlns:a16="http://schemas.microsoft.com/office/drawing/2014/main" id="{2D5ED97D-B3C7-4067-A777-FBF68ECC83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4" y="2441"/>
                <a:ext cx="176" cy="115"/>
              </a:xfrm>
              <a:custGeom>
                <a:avLst/>
                <a:gdLst>
                  <a:gd name="T0" fmla="*/ 528 w 528"/>
                  <a:gd name="T1" fmla="*/ 347 h 347"/>
                  <a:gd name="T2" fmla="*/ 273 w 528"/>
                  <a:gd name="T3" fmla="*/ 0 h 347"/>
                  <a:gd name="T4" fmla="*/ 207 w 528"/>
                  <a:gd name="T5" fmla="*/ 14 h 347"/>
                  <a:gd name="T6" fmla="*/ 138 w 528"/>
                  <a:gd name="T7" fmla="*/ 132 h 347"/>
                  <a:gd name="T8" fmla="*/ 0 w 528"/>
                  <a:gd name="T9" fmla="*/ 86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8" h="347">
                    <a:moveTo>
                      <a:pt x="528" y="347"/>
                    </a:moveTo>
                    <a:lnTo>
                      <a:pt x="273" y="0"/>
                    </a:lnTo>
                    <a:lnTo>
                      <a:pt x="207" y="14"/>
                    </a:lnTo>
                    <a:lnTo>
                      <a:pt x="138" y="132"/>
                    </a:lnTo>
                    <a:lnTo>
                      <a:pt x="0" y="8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3" name="Freeform 228">
                <a:extLst>
                  <a:ext uri="{FF2B5EF4-FFF2-40B4-BE49-F238E27FC236}">
                    <a16:creationId xmlns:a16="http://schemas.microsoft.com/office/drawing/2014/main" id="{C49FB6CE-885E-431D-992E-26B3C36FA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2" y="2302"/>
                <a:ext cx="122" cy="171"/>
              </a:xfrm>
              <a:custGeom>
                <a:avLst/>
                <a:gdLst>
                  <a:gd name="T0" fmla="*/ 368 w 368"/>
                  <a:gd name="T1" fmla="*/ 503 h 514"/>
                  <a:gd name="T2" fmla="*/ 220 w 368"/>
                  <a:gd name="T3" fmla="*/ 514 h 514"/>
                  <a:gd name="T4" fmla="*/ 136 w 368"/>
                  <a:gd name="T5" fmla="*/ 383 h 514"/>
                  <a:gd name="T6" fmla="*/ 71 w 368"/>
                  <a:gd name="T7" fmla="*/ 395 h 514"/>
                  <a:gd name="T8" fmla="*/ 0 w 368"/>
                  <a:gd name="T9" fmla="*/ 185 h 514"/>
                  <a:gd name="T10" fmla="*/ 35 w 368"/>
                  <a:gd name="T11" fmla="*/ 0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8" h="514">
                    <a:moveTo>
                      <a:pt x="368" y="503"/>
                    </a:moveTo>
                    <a:lnTo>
                      <a:pt x="220" y="514"/>
                    </a:lnTo>
                    <a:lnTo>
                      <a:pt x="136" y="383"/>
                    </a:lnTo>
                    <a:lnTo>
                      <a:pt x="71" y="395"/>
                    </a:lnTo>
                    <a:lnTo>
                      <a:pt x="0" y="185"/>
                    </a:lnTo>
                    <a:lnTo>
                      <a:pt x="35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4" name="Freeform 229">
                <a:extLst>
                  <a:ext uri="{FF2B5EF4-FFF2-40B4-BE49-F238E27FC236}">
                    <a16:creationId xmlns:a16="http://schemas.microsoft.com/office/drawing/2014/main" id="{F6F9B98B-C0C8-4BE1-85DD-43CFF03596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0" y="2401"/>
                <a:ext cx="62" cy="155"/>
              </a:xfrm>
              <a:custGeom>
                <a:avLst/>
                <a:gdLst>
                  <a:gd name="T0" fmla="*/ 184 w 184"/>
                  <a:gd name="T1" fmla="*/ 0 h 465"/>
                  <a:gd name="T2" fmla="*/ 132 w 184"/>
                  <a:gd name="T3" fmla="*/ 312 h 465"/>
                  <a:gd name="T4" fmla="*/ 0 w 184"/>
                  <a:gd name="T5" fmla="*/ 465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4" h="465">
                    <a:moveTo>
                      <a:pt x="184" y="0"/>
                    </a:moveTo>
                    <a:lnTo>
                      <a:pt x="132" y="312"/>
                    </a:lnTo>
                    <a:lnTo>
                      <a:pt x="0" y="46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5" name="Freeform 230">
                <a:extLst>
                  <a:ext uri="{FF2B5EF4-FFF2-40B4-BE49-F238E27FC236}">
                    <a16:creationId xmlns:a16="http://schemas.microsoft.com/office/drawing/2014/main" id="{95F5C3C5-74E2-4FE5-8D11-28A3BC967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4" y="2243"/>
                <a:ext cx="129" cy="59"/>
              </a:xfrm>
              <a:custGeom>
                <a:avLst/>
                <a:gdLst>
                  <a:gd name="T0" fmla="*/ 388 w 388"/>
                  <a:gd name="T1" fmla="*/ 176 h 176"/>
                  <a:gd name="T2" fmla="*/ 257 w 388"/>
                  <a:gd name="T3" fmla="*/ 0 h 176"/>
                  <a:gd name="T4" fmla="*/ 220 w 388"/>
                  <a:gd name="T5" fmla="*/ 53 h 176"/>
                  <a:gd name="T6" fmla="*/ 163 w 388"/>
                  <a:gd name="T7" fmla="*/ 17 h 176"/>
                  <a:gd name="T8" fmla="*/ 111 w 388"/>
                  <a:gd name="T9" fmla="*/ 55 h 176"/>
                  <a:gd name="T10" fmla="*/ 61 w 388"/>
                  <a:gd name="T11" fmla="*/ 15 h 176"/>
                  <a:gd name="T12" fmla="*/ 7 w 388"/>
                  <a:gd name="T13" fmla="*/ 59 h 176"/>
                  <a:gd name="T14" fmla="*/ 0 w 388"/>
                  <a:gd name="T15" fmla="*/ 128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8" h="176">
                    <a:moveTo>
                      <a:pt x="388" y="176"/>
                    </a:moveTo>
                    <a:lnTo>
                      <a:pt x="257" y="0"/>
                    </a:lnTo>
                    <a:lnTo>
                      <a:pt x="220" y="53"/>
                    </a:lnTo>
                    <a:lnTo>
                      <a:pt x="163" y="17"/>
                    </a:lnTo>
                    <a:lnTo>
                      <a:pt x="111" y="55"/>
                    </a:lnTo>
                    <a:lnTo>
                      <a:pt x="61" y="15"/>
                    </a:lnTo>
                    <a:lnTo>
                      <a:pt x="7" y="59"/>
                    </a:lnTo>
                    <a:lnTo>
                      <a:pt x="0" y="12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6" name="Freeform 231">
                <a:extLst>
                  <a:ext uri="{FF2B5EF4-FFF2-40B4-BE49-F238E27FC236}">
                    <a16:creationId xmlns:a16="http://schemas.microsoft.com/office/drawing/2014/main" id="{117E0BBE-7988-4EDF-A47E-DBDE9A4124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0" y="2285"/>
                <a:ext cx="166" cy="357"/>
              </a:xfrm>
              <a:custGeom>
                <a:avLst/>
                <a:gdLst>
                  <a:gd name="T0" fmla="*/ 101 w 497"/>
                  <a:gd name="T1" fmla="*/ 2 h 1070"/>
                  <a:gd name="T2" fmla="*/ 101 w 497"/>
                  <a:gd name="T3" fmla="*/ 0 h 1070"/>
                  <a:gd name="T4" fmla="*/ 150 w 497"/>
                  <a:gd name="T5" fmla="*/ 69 h 1070"/>
                  <a:gd name="T6" fmla="*/ 38 w 497"/>
                  <a:gd name="T7" fmla="*/ 149 h 1070"/>
                  <a:gd name="T8" fmla="*/ 0 w 497"/>
                  <a:gd name="T9" fmla="*/ 346 h 1070"/>
                  <a:gd name="T10" fmla="*/ 121 w 497"/>
                  <a:gd name="T11" fmla="*/ 501 h 1070"/>
                  <a:gd name="T12" fmla="*/ 81 w 497"/>
                  <a:gd name="T13" fmla="*/ 635 h 1070"/>
                  <a:gd name="T14" fmla="*/ 134 w 497"/>
                  <a:gd name="T15" fmla="*/ 673 h 1070"/>
                  <a:gd name="T16" fmla="*/ 105 w 497"/>
                  <a:gd name="T17" fmla="*/ 731 h 1070"/>
                  <a:gd name="T18" fmla="*/ 130 w 497"/>
                  <a:gd name="T19" fmla="*/ 798 h 1070"/>
                  <a:gd name="T20" fmla="*/ 236 w 497"/>
                  <a:gd name="T21" fmla="*/ 894 h 1070"/>
                  <a:gd name="T22" fmla="*/ 372 w 497"/>
                  <a:gd name="T23" fmla="*/ 942 h 1070"/>
                  <a:gd name="T24" fmla="*/ 392 w 497"/>
                  <a:gd name="T25" fmla="*/ 1011 h 1070"/>
                  <a:gd name="T26" fmla="*/ 497 w 497"/>
                  <a:gd name="T27" fmla="*/ 1070 h 1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7" h="1070">
                    <a:moveTo>
                      <a:pt x="101" y="2"/>
                    </a:moveTo>
                    <a:lnTo>
                      <a:pt x="101" y="0"/>
                    </a:lnTo>
                    <a:lnTo>
                      <a:pt x="150" y="69"/>
                    </a:lnTo>
                    <a:lnTo>
                      <a:pt x="38" y="149"/>
                    </a:lnTo>
                    <a:lnTo>
                      <a:pt x="0" y="346"/>
                    </a:lnTo>
                    <a:lnTo>
                      <a:pt x="121" y="501"/>
                    </a:lnTo>
                    <a:lnTo>
                      <a:pt x="81" y="635"/>
                    </a:lnTo>
                    <a:lnTo>
                      <a:pt x="134" y="673"/>
                    </a:lnTo>
                    <a:lnTo>
                      <a:pt x="105" y="731"/>
                    </a:lnTo>
                    <a:lnTo>
                      <a:pt x="130" y="798"/>
                    </a:lnTo>
                    <a:lnTo>
                      <a:pt x="236" y="894"/>
                    </a:lnTo>
                    <a:lnTo>
                      <a:pt x="372" y="942"/>
                    </a:lnTo>
                    <a:lnTo>
                      <a:pt x="392" y="1011"/>
                    </a:lnTo>
                    <a:lnTo>
                      <a:pt x="497" y="107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7" name="Freeform 232">
                <a:extLst>
                  <a:ext uri="{FF2B5EF4-FFF2-40B4-BE49-F238E27FC236}">
                    <a16:creationId xmlns:a16="http://schemas.microsoft.com/office/drawing/2014/main" id="{0FCBE5E1-2D4D-4382-A02A-E959E8CB36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7" y="2642"/>
                <a:ext cx="90" cy="106"/>
              </a:xfrm>
              <a:custGeom>
                <a:avLst/>
                <a:gdLst>
                  <a:gd name="T0" fmla="*/ 266 w 269"/>
                  <a:gd name="T1" fmla="*/ 0 h 319"/>
                  <a:gd name="T2" fmla="*/ 265 w 269"/>
                  <a:gd name="T3" fmla="*/ 0 h 319"/>
                  <a:gd name="T4" fmla="*/ 269 w 269"/>
                  <a:gd name="T5" fmla="*/ 25 h 319"/>
                  <a:gd name="T6" fmla="*/ 269 w 269"/>
                  <a:gd name="T7" fmla="*/ 127 h 319"/>
                  <a:gd name="T8" fmla="*/ 154 w 269"/>
                  <a:gd name="T9" fmla="*/ 189 h 319"/>
                  <a:gd name="T10" fmla="*/ 80 w 269"/>
                  <a:gd name="T11" fmla="*/ 300 h 319"/>
                  <a:gd name="T12" fmla="*/ 0 w 269"/>
                  <a:gd name="T13" fmla="*/ 319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9" h="319">
                    <a:moveTo>
                      <a:pt x="266" y="0"/>
                    </a:moveTo>
                    <a:lnTo>
                      <a:pt x="265" y="0"/>
                    </a:lnTo>
                    <a:lnTo>
                      <a:pt x="269" y="25"/>
                    </a:lnTo>
                    <a:lnTo>
                      <a:pt x="269" y="127"/>
                    </a:lnTo>
                    <a:lnTo>
                      <a:pt x="154" y="189"/>
                    </a:lnTo>
                    <a:lnTo>
                      <a:pt x="80" y="300"/>
                    </a:lnTo>
                    <a:lnTo>
                      <a:pt x="0" y="31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8" name="Freeform 233">
                <a:extLst>
                  <a:ext uri="{FF2B5EF4-FFF2-40B4-BE49-F238E27FC236}">
                    <a16:creationId xmlns:a16="http://schemas.microsoft.com/office/drawing/2014/main" id="{A39DF41C-5BCD-4C55-91A1-58868758F3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5" y="2748"/>
                <a:ext cx="202" cy="237"/>
              </a:xfrm>
              <a:custGeom>
                <a:avLst/>
                <a:gdLst>
                  <a:gd name="T0" fmla="*/ 606 w 606"/>
                  <a:gd name="T1" fmla="*/ 0 h 710"/>
                  <a:gd name="T2" fmla="*/ 586 w 606"/>
                  <a:gd name="T3" fmla="*/ 95 h 710"/>
                  <a:gd name="T4" fmla="*/ 586 w 606"/>
                  <a:gd name="T5" fmla="*/ 166 h 710"/>
                  <a:gd name="T6" fmla="*/ 526 w 606"/>
                  <a:gd name="T7" fmla="*/ 138 h 710"/>
                  <a:gd name="T8" fmla="*/ 491 w 606"/>
                  <a:gd name="T9" fmla="*/ 258 h 710"/>
                  <a:gd name="T10" fmla="*/ 432 w 606"/>
                  <a:gd name="T11" fmla="*/ 310 h 710"/>
                  <a:gd name="T12" fmla="*/ 447 w 606"/>
                  <a:gd name="T13" fmla="*/ 375 h 710"/>
                  <a:gd name="T14" fmla="*/ 368 w 606"/>
                  <a:gd name="T15" fmla="*/ 384 h 710"/>
                  <a:gd name="T16" fmla="*/ 291 w 606"/>
                  <a:gd name="T17" fmla="*/ 520 h 710"/>
                  <a:gd name="T18" fmla="*/ 156 w 606"/>
                  <a:gd name="T19" fmla="*/ 562 h 710"/>
                  <a:gd name="T20" fmla="*/ 0 w 606"/>
                  <a:gd name="T21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06" h="710">
                    <a:moveTo>
                      <a:pt x="606" y="0"/>
                    </a:moveTo>
                    <a:lnTo>
                      <a:pt x="586" y="95"/>
                    </a:lnTo>
                    <a:lnTo>
                      <a:pt x="586" y="166"/>
                    </a:lnTo>
                    <a:lnTo>
                      <a:pt x="526" y="138"/>
                    </a:lnTo>
                    <a:lnTo>
                      <a:pt x="491" y="258"/>
                    </a:lnTo>
                    <a:lnTo>
                      <a:pt x="432" y="310"/>
                    </a:lnTo>
                    <a:lnTo>
                      <a:pt x="447" y="375"/>
                    </a:lnTo>
                    <a:lnTo>
                      <a:pt x="368" y="384"/>
                    </a:lnTo>
                    <a:lnTo>
                      <a:pt x="291" y="520"/>
                    </a:lnTo>
                    <a:lnTo>
                      <a:pt x="156" y="562"/>
                    </a:lnTo>
                    <a:lnTo>
                      <a:pt x="0" y="71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69" name="Freeform 234">
                <a:extLst>
                  <a:ext uri="{FF2B5EF4-FFF2-40B4-BE49-F238E27FC236}">
                    <a16:creationId xmlns:a16="http://schemas.microsoft.com/office/drawing/2014/main" id="{FCB113EC-1DD4-423D-8EAD-F41BC51253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1" y="2678"/>
                <a:ext cx="196" cy="70"/>
              </a:xfrm>
              <a:custGeom>
                <a:avLst/>
                <a:gdLst>
                  <a:gd name="T0" fmla="*/ 588 w 588"/>
                  <a:gd name="T1" fmla="*/ 209 h 209"/>
                  <a:gd name="T2" fmla="*/ 538 w 588"/>
                  <a:gd name="T3" fmla="*/ 155 h 209"/>
                  <a:gd name="T4" fmla="*/ 477 w 588"/>
                  <a:gd name="T5" fmla="*/ 178 h 209"/>
                  <a:gd name="T6" fmla="*/ 462 w 588"/>
                  <a:gd name="T7" fmla="*/ 51 h 209"/>
                  <a:gd name="T8" fmla="*/ 324 w 588"/>
                  <a:gd name="T9" fmla="*/ 0 h 209"/>
                  <a:gd name="T10" fmla="*/ 180 w 588"/>
                  <a:gd name="T11" fmla="*/ 68 h 209"/>
                  <a:gd name="T12" fmla="*/ 116 w 588"/>
                  <a:gd name="T13" fmla="*/ 78 h 209"/>
                  <a:gd name="T14" fmla="*/ 63 w 588"/>
                  <a:gd name="T15" fmla="*/ 32 h 209"/>
                  <a:gd name="T16" fmla="*/ 0 w 588"/>
                  <a:gd name="T17" fmla="*/ 5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8" h="209">
                    <a:moveTo>
                      <a:pt x="588" y="209"/>
                    </a:moveTo>
                    <a:lnTo>
                      <a:pt x="538" y="155"/>
                    </a:lnTo>
                    <a:lnTo>
                      <a:pt x="477" y="178"/>
                    </a:lnTo>
                    <a:lnTo>
                      <a:pt x="462" y="51"/>
                    </a:lnTo>
                    <a:lnTo>
                      <a:pt x="324" y="0"/>
                    </a:lnTo>
                    <a:lnTo>
                      <a:pt x="180" y="68"/>
                    </a:lnTo>
                    <a:lnTo>
                      <a:pt x="116" y="78"/>
                    </a:lnTo>
                    <a:lnTo>
                      <a:pt x="63" y="32"/>
                    </a:lnTo>
                    <a:lnTo>
                      <a:pt x="0" y="5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0" name="Line 235">
                <a:extLst>
                  <a:ext uri="{FF2B5EF4-FFF2-40B4-BE49-F238E27FC236}">
                    <a16:creationId xmlns:a16="http://schemas.microsoft.com/office/drawing/2014/main" id="{3F385F5B-4F25-48E2-9664-35213D56C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787" y="2684"/>
                <a:ext cx="15" cy="32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1" name="Freeform 236">
                <a:extLst>
                  <a:ext uri="{FF2B5EF4-FFF2-40B4-BE49-F238E27FC236}">
                    <a16:creationId xmlns:a16="http://schemas.microsoft.com/office/drawing/2014/main" id="{5AF2A7A7-A345-4A28-B3E5-E85A6A8A2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6" y="2716"/>
                <a:ext cx="69" cy="457"/>
              </a:xfrm>
              <a:custGeom>
                <a:avLst/>
                <a:gdLst>
                  <a:gd name="T0" fmla="*/ 0 w 208"/>
                  <a:gd name="T1" fmla="*/ 1371 h 1371"/>
                  <a:gd name="T2" fmla="*/ 47 w 208"/>
                  <a:gd name="T3" fmla="*/ 1040 h 1371"/>
                  <a:gd name="T4" fmla="*/ 116 w 208"/>
                  <a:gd name="T5" fmla="*/ 905 h 1371"/>
                  <a:gd name="T6" fmla="*/ 94 w 208"/>
                  <a:gd name="T7" fmla="*/ 742 h 1371"/>
                  <a:gd name="T8" fmla="*/ 175 w 208"/>
                  <a:gd name="T9" fmla="*/ 638 h 1371"/>
                  <a:gd name="T10" fmla="*/ 208 w 208"/>
                  <a:gd name="T11" fmla="*/ 496 h 1371"/>
                  <a:gd name="T12" fmla="*/ 122 w 208"/>
                  <a:gd name="T13" fmla="*/ 238 h 1371"/>
                  <a:gd name="T14" fmla="*/ 110 w 208"/>
                  <a:gd name="T15" fmla="*/ 0 h 1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8" h="1371">
                    <a:moveTo>
                      <a:pt x="0" y="1371"/>
                    </a:moveTo>
                    <a:lnTo>
                      <a:pt x="47" y="1040"/>
                    </a:lnTo>
                    <a:lnTo>
                      <a:pt x="116" y="905"/>
                    </a:lnTo>
                    <a:lnTo>
                      <a:pt x="94" y="742"/>
                    </a:lnTo>
                    <a:lnTo>
                      <a:pt x="175" y="638"/>
                    </a:lnTo>
                    <a:lnTo>
                      <a:pt x="208" y="496"/>
                    </a:lnTo>
                    <a:lnTo>
                      <a:pt x="122" y="238"/>
                    </a:lnTo>
                    <a:lnTo>
                      <a:pt x="11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2" name="Freeform 237">
                <a:extLst>
                  <a:ext uri="{FF2B5EF4-FFF2-40B4-BE49-F238E27FC236}">
                    <a16:creationId xmlns:a16="http://schemas.microsoft.com/office/drawing/2014/main" id="{BAFB51A7-0C52-4099-B619-B4EFBAA939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2" y="2692"/>
                <a:ext cx="346" cy="289"/>
              </a:xfrm>
              <a:custGeom>
                <a:avLst/>
                <a:gdLst>
                  <a:gd name="T0" fmla="*/ 1037 w 1037"/>
                  <a:gd name="T1" fmla="*/ 867 h 867"/>
                  <a:gd name="T2" fmla="*/ 902 w 1037"/>
                  <a:gd name="T3" fmla="*/ 848 h 867"/>
                  <a:gd name="T4" fmla="*/ 779 w 1037"/>
                  <a:gd name="T5" fmla="*/ 757 h 867"/>
                  <a:gd name="T6" fmla="*/ 710 w 1037"/>
                  <a:gd name="T7" fmla="*/ 769 h 867"/>
                  <a:gd name="T8" fmla="*/ 689 w 1037"/>
                  <a:gd name="T9" fmla="*/ 367 h 867"/>
                  <a:gd name="T10" fmla="*/ 621 w 1037"/>
                  <a:gd name="T11" fmla="*/ 405 h 867"/>
                  <a:gd name="T12" fmla="*/ 431 w 1037"/>
                  <a:gd name="T13" fmla="*/ 362 h 867"/>
                  <a:gd name="T14" fmla="*/ 371 w 1037"/>
                  <a:gd name="T15" fmla="*/ 385 h 867"/>
                  <a:gd name="T16" fmla="*/ 395 w 1037"/>
                  <a:gd name="T17" fmla="*/ 241 h 867"/>
                  <a:gd name="T18" fmla="*/ 320 w 1037"/>
                  <a:gd name="T19" fmla="*/ 61 h 867"/>
                  <a:gd name="T20" fmla="*/ 207 w 1037"/>
                  <a:gd name="T21" fmla="*/ 0 h 867"/>
                  <a:gd name="T22" fmla="*/ 0 w 1037"/>
                  <a:gd name="T23" fmla="*/ 70 h 8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37" h="867">
                    <a:moveTo>
                      <a:pt x="1037" y="867"/>
                    </a:moveTo>
                    <a:lnTo>
                      <a:pt x="902" y="848"/>
                    </a:lnTo>
                    <a:lnTo>
                      <a:pt x="779" y="757"/>
                    </a:lnTo>
                    <a:lnTo>
                      <a:pt x="710" y="769"/>
                    </a:lnTo>
                    <a:lnTo>
                      <a:pt x="689" y="367"/>
                    </a:lnTo>
                    <a:lnTo>
                      <a:pt x="621" y="405"/>
                    </a:lnTo>
                    <a:lnTo>
                      <a:pt x="431" y="362"/>
                    </a:lnTo>
                    <a:lnTo>
                      <a:pt x="371" y="385"/>
                    </a:lnTo>
                    <a:lnTo>
                      <a:pt x="395" y="241"/>
                    </a:lnTo>
                    <a:lnTo>
                      <a:pt x="320" y="61"/>
                    </a:lnTo>
                    <a:lnTo>
                      <a:pt x="207" y="0"/>
                    </a:lnTo>
                    <a:lnTo>
                      <a:pt x="0" y="7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3" name="Freeform 238">
                <a:extLst>
                  <a:ext uri="{FF2B5EF4-FFF2-40B4-BE49-F238E27FC236}">
                    <a16:creationId xmlns:a16="http://schemas.microsoft.com/office/drawing/2014/main" id="{CE1E4BAA-E28B-4FBE-957D-2F5558FC9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0" y="2556"/>
                <a:ext cx="223" cy="220"/>
              </a:xfrm>
              <a:custGeom>
                <a:avLst/>
                <a:gdLst>
                  <a:gd name="T0" fmla="*/ 0 w 667"/>
                  <a:gd name="T1" fmla="*/ 0 h 659"/>
                  <a:gd name="T2" fmla="*/ 149 w 667"/>
                  <a:gd name="T3" fmla="*/ 243 h 659"/>
                  <a:gd name="T4" fmla="*/ 292 w 667"/>
                  <a:gd name="T5" fmla="*/ 246 h 659"/>
                  <a:gd name="T6" fmla="*/ 299 w 667"/>
                  <a:gd name="T7" fmla="*/ 183 h 659"/>
                  <a:gd name="T8" fmla="*/ 516 w 667"/>
                  <a:gd name="T9" fmla="*/ 231 h 659"/>
                  <a:gd name="T10" fmla="*/ 577 w 667"/>
                  <a:gd name="T11" fmla="*/ 376 h 659"/>
                  <a:gd name="T12" fmla="*/ 524 w 667"/>
                  <a:gd name="T13" fmla="*/ 501 h 659"/>
                  <a:gd name="T14" fmla="*/ 548 w 667"/>
                  <a:gd name="T15" fmla="*/ 625 h 659"/>
                  <a:gd name="T16" fmla="*/ 667 w 667"/>
                  <a:gd name="T17" fmla="*/ 659 h 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67" h="659">
                    <a:moveTo>
                      <a:pt x="0" y="0"/>
                    </a:moveTo>
                    <a:lnTo>
                      <a:pt x="149" y="243"/>
                    </a:lnTo>
                    <a:lnTo>
                      <a:pt x="292" y="246"/>
                    </a:lnTo>
                    <a:lnTo>
                      <a:pt x="299" y="183"/>
                    </a:lnTo>
                    <a:lnTo>
                      <a:pt x="516" y="231"/>
                    </a:lnTo>
                    <a:lnTo>
                      <a:pt x="577" y="376"/>
                    </a:lnTo>
                    <a:lnTo>
                      <a:pt x="524" y="501"/>
                    </a:lnTo>
                    <a:lnTo>
                      <a:pt x="548" y="625"/>
                    </a:lnTo>
                    <a:lnTo>
                      <a:pt x="667" y="65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4" name="Freeform 239">
                <a:extLst>
                  <a:ext uri="{FF2B5EF4-FFF2-40B4-BE49-F238E27FC236}">
                    <a16:creationId xmlns:a16="http://schemas.microsoft.com/office/drawing/2014/main" id="{914A05F0-F9F3-4972-A803-7FDB68E8C3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9" y="1497"/>
                <a:ext cx="105" cy="182"/>
              </a:xfrm>
              <a:custGeom>
                <a:avLst/>
                <a:gdLst>
                  <a:gd name="T0" fmla="*/ 0 w 315"/>
                  <a:gd name="T1" fmla="*/ 371 h 545"/>
                  <a:gd name="T2" fmla="*/ 2 w 315"/>
                  <a:gd name="T3" fmla="*/ 371 h 545"/>
                  <a:gd name="T4" fmla="*/ 137 w 315"/>
                  <a:gd name="T5" fmla="*/ 432 h 545"/>
                  <a:gd name="T6" fmla="*/ 107 w 315"/>
                  <a:gd name="T7" fmla="*/ 490 h 545"/>
                  <a:gd name="T8" fmla="*/ 135 w 315"/>
                  <a:gd name="T9" fmla="*/ 541 h 545"/>
                  <a:gd name="T10" fmla="*/ 137 w 315"/>
                  <a:gd name="T11" fmla="*/ 545 h 545"/>
                  <a:gd name="T12" fmla="*/ 223 w 315"/>
                  <a:gd name="T13" fmla="*/ 449 h 545"/>
                  <a:gd name="T14" fmla="*/ 226 w 315"/>
                  <a:gd name="T15" fmla="*/ 446 h 545"/>
                  <a:gd name="T16" fmla="*/ 315 w 315"/>
                  <a:gd name="T17" fmla="*/ 434 h 545"/>
                  <a:gd name="T18" fmla="*/ 266 w 315"/>
                  <a:gd name="T19" fmla="*/ 318 h 545"/>
                  <a:gd name="T20" fmla="*/ 202 w 315"/>
                  <a:gd name="T21" fmla="*/ 322 h 545"/>
                  <a:gd name="T22" fmla="*/ 191 w 315"/>
                  <a:gd name="T23" fmla="*/ 115 h 545"/>
                  <a:gd name="T24" fmla="*/ 17 w 315"/>
                  <a:gd name="T25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5" h="545">
                    <a:moveTo>
                      <a:pt x="0" y="371"/>
                    </a:moveTo>
                    <a:lnTo>
                      <a:pt x="2" y="371"/>
                    </a:lnTo>
                    <a:lnTo>
                      <a:pt x="137" y="432"/>
                    </a:lnTo>
                    <a:lnTo>
                      <a:pt x="107" y="490"/>
                    </a:lnTo>
                    <a:lnTo>
                      <a:pt x="135" y="541"/>
                    </a:lnTo>
                    <a:lnTo>
                      <a:pt x="137" y="545"/>
                    </a:lnTo>
                    <a:lnTo>
                      <a:pt x="223" y="449"/>
                    </a:lnTo>
                    <a:lnTo>
                      <a:pt x="226" y="446"/>
                    </a:lnTo>
                    <a:lnTo>
                      <a:pt x="315" y="434"/>
                    </a:lnTo>
                    <a:lnTo>
                      <a:pt x="266" y="318"/>
                    </a:lnTo>
                    <a:lnTo>
                      <a:pt x="202" y="322"/>
                    </a:lnTo>
                    <a:lnTo>
                      <a:pt x="191" y="115"/>
                    </a:lnTo>
                    <a:lnTo>
                      <a:pt x="17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5" name="Line 240">
                <a:extLst>
                  <a:ext uri="{FF2B5EF4-FFF2-40B4-BE49-F238E27FC236}">
                    <a16:creationId xmlns:a16="http://schemas.microsoft.com/office/drawing/2014/main" id="{E3026BF9-75B0-4521-926C-5469714055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408" y="1497"/>
                <a:ext cx="7" cy="5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6" name="Freeform 241">
                <a:extLst>
                  <a:ext uri="{FF2B5EF4-FFF2-40B4-BE49-F238E27FC236}">
                    <a16:creationId xmlns:a16="http://schemas.microsoft.com/office/drawing/2014/main" id="{8B27F27C-A16B-488C-A2AF-39FD34CE5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0" y="1502"/>
                <a:ext cx="19" cy="119"/>
              </a:xfrm>
              <a:custGeom>
                <a:avLst/>
                <a:gdLst>
                  <a:gd name="T0" fmla="*/ 53 w 58"/>
                  <a:gd name="T1" fmla="*/ 0 h 356"/>
                  <a:gd name="T2" fmla="*/ 0 w 58"/>
                  <a:gd name="T3" fmla="*/ 130 h 356"/>
                  <a:gd name="T4" fmla="*/ 58 w 58"/>
                  <a:gd name="T5" fmla="*/ 356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356">
                    <a:moveTo>
                      <a:pt x="53" y="0"/>
                    </a:moveTo>
                    <a:lnTo>
                      <a:pt x="0" y="130"/>
                    </a:lnTo>
                    <a:lnTo>
                      <a:pt x="58" y="35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7" name="Freeform 242">
                <a:extLst>
                  <a:ext uri="{FF2B5EF4-FFF2-40B4-BE49-F238E27FC236}">
                    <a16:creationId xmlns:a16="http://schemas.microsoft.com/office/drawing/2014/main" id="{2187BD69-3DA7-4210-A067-D624CA9389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2" y="1615"/>
                <a:ext cx="347" cy="163"/>
              </a:xfrm>
              <a:custGeom>
                <a:avLst/>
                <a:gdLst>
                  <a:gd name="T0" fmla="*/ 1041 w 1041"/>
                  <a:gd name="T1" fmla="*/ 17 h 490"/>
                  <a:gd name="T2" fmla="*/ 1037 w 1041"/>
                  <a:gd name="T3" fmla="*/ 18 h 490"/>
                  <a:gd name="T4" fmla="*/ 900 w 1041"/>
                  <a:gd name="T5" fmla="*/ 0 h 490"/>
                  <a:gd name="T6" fmla="*/ 889 w 1041"/>
                  <a:gd name="T7" fmla="*/ 64 h 490"/>
                  <a:gd name="T8" fmla="*/ 816 w 1041"/>
                  <a:gd name="T9" fmla="*/ 75 h 490"/>
                  <a:gd name="T10" fmla="*/ 774 w 1041"/>
                  <a:gd name="T11" fmla="*/ 124 h 490"/>
                  <a:gd name="T12" fmla="*/ 710 w 1041"/>
                  <a:gd name="T13" fmla="*/ 103 h 490"/>
                  <a:gd name="T14" fmla="*/ 582 w 1041"/>
                  <a:gd name="T15" fmla="*/ 147 h 490"/>
                  <a:gd name="T16" fmla="*/ 513 w 1041"/>
                  <a:gd name="T17" fmla="*/ 256 h 490"/>
                  <a:gd name="T18" fmla="*/ 0 w 1041"/>
                  <a:gd name="T19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41" h="490">
                    <a:moveTo>
                      <a:pt x="1041" y="17"/>
                    </a:moveTo>
                    <a:lnTo>
                      <a:pt x="1037" y="18"/>
                    </a:lnTo>
                    <a:lnTo>
                      <a:pt x="900" y="0"/>
                    </a:lnTo>
                    <a:lnTo>
                      <a:pt x="889" y="64"/>
                    </a:lnTo>
                    <a:lnTo>
                      <a:pt x="816" y="75"/>
                    </a:lnTo>
                    <a:lnTo>
                      <a:pt x="774" y="124"/>
                    </a:lnTo>
                    <a:lnTo>
                      <a:pt x="710" y="103"/>
                    </a:lnTo>
                    <a:lnTo>
                      <a:pt x="582" y="147"/>
                    </a:lnTo>
                    <a:lnTo>
                      <a:pt x="513" y="256"/>
                    </a:lnTo>
                    <a:lnTo>
                      <a:pt x="0" y="49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8" name="Freeform 243">
                <a:extLst>
                  <a:ext uri="{FF2B5EF4-FFF2-40B4-BE49-F238E27FC236}">
                    <a16:creationId xmlns:a16="http://schemas.microsoft.com/office/drawing/2014/main" id="{36DA2B6C-472F-4E54-980F-FF8F68AB6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7" y="3602"/>
                <a:ext cx="184" cy="29"/>
              </a:xfrm>
              <a:custGeom>
                <a:avLst/>
                <a:gdLst>
                  <a:gd name="T0" fmla="*/ 553 w 553"/>
                  <a:gd name="T1" fmla="*/ 32 h 87"/>
                  <a:gd name="T2" fmla="*/ 277 w 553"/>
                  <a:gd name="T3" fmla="*/ 0 h 87"/>
                  <a:gd name="T4" fmla="*/ 211 w 553"/>
                  <a:gd name="T5" fmla="*/ 11 h 87"/>
                  <a:gd name="T6" fmla="*/ 186 w 553"/>
                  <a:gd name="T7" fmla="*/ 87 h 87"/>
                  <a:gd name="T8" fmla="*/ 41 w 553"/>
                  <a:gd name="T9" fmla="*/ 67 h 87"/>
                  <a:gd name="T10" fmla="*/ 0 w 553"/>
                  <a:gd name="T11" fmla="*/ 14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3" h="87">
                    <a:moveTo>
                      <a:pt x="553" y="32"/>
                    </a:moveTo>
                    <a:lnTo>
                      <a:pt x="277" y="0"/>
                    </a:lnTo>
                    <a:lnTo>
                      <a:pt x="211" y="11"/>
                    </a:lnTo>
                    <a:lnTo>
                      <a:pt x="186" y="87"/>
                    </a:lnTo>
                    <a:lnTo>
                      <a:pt x="41" y="67"/>
                    </a:lnTo>
                    <a:lnTo>
                      <a:pt x="0" y="1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79" name="Freeform 244">
                <a:extLst>
                  <a:ext uri="{FF2B5EF4-FFF2-40B4-BE49-F238E27FC236}">
                    <a16:creationId xmlns:a16="http://schemas.microsoft.com/office/drawing/2014/main" id="{A72A7E7B-20B5-4F5C-9DAA-240FCDFD9B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2" y="2401"/>
                <a:ext cx="323" cy="112"/>
              </a:xfrm>
              <a:custGeom>
                <a:avLst/>
                <a:gdLst>
                  <a:gd name="T0" fmla="*/ 0 w 969"/>
                  <a:gd name="T1" fmla="*/ 0 h 336"/>
                  <a:gd name="T2" fmla="*/ 62 w 969"/>
                  <a:gd name="T3" fmla="*/ 153 h 336"/>
                  <a:gd name="T4" fmla="*/ 125 w 969"/>
                  <a:gd name="T5" fmla="*/ 175 h 336"/>
                  <a:gd name="T6" fmla="*/ 154 w 969"/>
                  <a:gd name="T7" fmla="*/ 232 h 336"/>
                  <a:gd name="T8" fmla="*/ 223 w 969"/>
                  <a:gd name="T9" fmla="*/ 270 h 336"/>
                  <a:gd name="T10" fmla="*/ 283 w 969"/>
                  <a:gd name="T11" fmla="*/ 235 h 336"/>
                  <a:gd name="T12" fmla="*/ 357 w 969"/>
                  <a:gd name="T13" fmla="*/ 253 h 336"/>
                  <a:gd name="T14" fmla="*/ 462 w 969"/>
                  <a:gd name="T15" fmla="*/ 336 h 336"/>
                  <a:gd name="T16" fmla="*/ 679 w 969"/>
                  <a:gd name="T17" fmla="*/ 15 h 336"/>
                  <a:gd name="T18" fmla="*/ 735 w 969"/>
                  <a:gd name="T19" fmla="*/ 52 h 336"/>
                  <a:gd name="T20" fmla="*/ 722 w 969"/>
                  <a:gd name="T21" fmla="*/ 121 h 336"/>
                  <a:gd name="T22" fmla="*/ 774 w 969"/>
                  <a:gd name="T23" fmla="*/ 163 h 336"/>
                  <a:gd name="T24" fmla="*/ 915 w 969"/>
                  <a:gd name="T25" fmla="*/ 215 h 336"/>
                  <a:gd name="T26" fmla="*/ 966 w 969"/>
                  <a:gd name="T27" fmla="*/ 181 h 336"/>
                  <a:gd name="T28" fmla="*/ 969 w 969"/>
                  <a:gd name="T29" fmla="*/ 173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9" h="336">
                    <a:moveTo>
                      <a:pt x="0" y="0"/>
                    </a:moveTo>
                    <a:lnTo>
                      <a:pt x="62" y="153"/>
                    </a:lnTo>
                    <a:lnTo>
                      <a:pt x="125" y="175"/>
                    </a:lnTo>
                    <a:lnTo>
                      <a:pt x="154" y="232"/>
                    </a:lnTo>
                    <a:lnTo>
                      <a:pt x="223" y="270"/>
                    </a:lnTo>
                    <a:lnTo>
                      <a:pt x="283" y="235"/>
                    </a:lnTo>
                    <a:lnTo>
                      <a:pt x="357" y="253"/>
                    </a:lnTo>
                    <a:lnTo>
                      <a:pt x="462" y="336"/>
                    </a:lnTo>
                    <a:lnTo>
                      <a:pt x="679" y="15"/>
                    </a:lnTo>
                    <a:lnTo>
                      <a:pt x="735" y="52"/>
                    </a:lnTo>
                    <a:lnTo>
                      <a:pt x="722" y="121"/>
                    </a:lnTo>
                    <a:lnTo>
                      <a:pt x="774" y="163"/>
                    </a:lnTo>
                    <a:lnTo>
                      <a:pt x="915" y="215"/>
                    </a:lnTo>
                    <a:lnTo>
                      <a:pt x="966" y="181"/>
                    </a:lnTo>
                    <a:lnTo>
                      <a:pt x="969" y="17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0" name="Freeform 245">
                <a:extLst>
                  <a:ext uri="{FF2B5EF4-FFF2-40B4-BE49-F238E27FC236}">
                    <a16:creationId xmlns:a16="http://schemas.microsoft.com/office/drawing/2014/main" id="{02F7C355-8A22-4805-BD5B-FF70E5593F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6" y="2308"/>
                <a:ext cx="43" cy="93"/>
              </a:xfrm>
              <a:custGeom>
                <a:avLst/>
                <a:gdLst>
                  <a:gd name="T0" fmla="*/ 130 w 130"/>
                  <a:gd name="T1" fmla="*/ 0 h 281"/>
                  <a:gd name="T2" fmla="*/ 66 w 130"/>
                  <a:gd name="T3" fmla="*/ 67 h 281"/>
                  <a:gd name="T4" fmla="*/ 0 w 130"/>
                  <a:gd name="T5" fmla="*/ 67 h 281"/>
                  <a:gd name="T6" fmla="*/ 17 w 130"/>
                  <a:gd name="T7" fmla="*/ 280 h 281"/>
                  <a:gd name="T8" fmla="*/ 17 w 130"/>
                  <a:gd name="T9" fmla="*/ 281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0" h="281">
                    <a:moveTo>
                      <a:pt x="130" y="0"/>
                    </a:moveTo>
                    <a:lnTo>
                      <a:pt x="66" y="67"/>
                    </a:lnTo>
                    <a:lnTo>
                      <a:pt x="0" y="67"/>
                    </a:lnTo>
                    <a:lnTo>
                      <a:pt x="17" y="280"/>
                    </a:lnTo>
                    <a:lnTo>
                      <a:pt x="17" y="28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1" name="Freeform 246">
                <a:extLst>
                  <a:ext uri="{FF2B5EF4-FFF2-40B4-BE49-F238E27FC236}">
                    <a16:creationId xmlns:a16="http://schemas.microsoft.com/office/drawing/2014/main" id="{8F928CDC-2E9C-4BA7-BF40-9E6F93F1D6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3" y="2776"/>
                <a:ext cx="121" cy="27"/>
              </a:xfrm>
              <a:custGeom>
                <a:avLst/>
                <a:gdLst>
                  <a:gd name="T0" fmla="*/ 364 w 364"/>
                  <a:gd name="T1" fmla="*/ 7 h 81"/>
                  <a:gd name="T2" fmla="*/ 224 w 364"/>
                  <a:gd name="T3" fmla="*/ 35 h 81"/>
                  <a:gd name="T4" fmla="*/ 178 w 364"/>
                  <a:gd name="T5" fmla="*/ 81 h 81"/>
                  <a:gd name="T6" fmla="*/ 0 w 364"/>
                  <a:gd name="T7" fmla="*/ 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4" h="81">
                    <a:moveTo>
                      <a:pt x="364" y="7"/>
                    </a:moveTo>
                    <a:lnTo>
                      <a:pt x="224" y="35"/>
                    </a:lnTo>
                    <a:lnTo>
                      <a:pt x="178" y="81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2" name="Freeform 247">
                <a:extLst>
                  <a:ext uri="{FF2B5EF4-FFF2-40B4-BE49-F238E27FC236}">
                    <a16:creationId xmlns:a16="http://schemas.microsoft.com/office/drawing/2014/main" id="{BBB42356-F24B-4C16-BA0C-84B2BF8789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8" y="2776"/>
                <a:ext cx="180" cy="205"/>
              </a:xfrm>
              <a:custGeom>
                <a:avLst/>
                <a:gdLst>
                  <a:gd name="T0" fmla="*/ 434 w 540"/>
                  <a:gd name="T1" fmla="*/ 0 h 616"/>
                  <a:gd name="T2" fmla="*/ 398 w 540"/>
                  <a:gd name="T3" fmla="*/ 89 h 616"/>
                  <a:gd name="T4" fmla="*/ 438 w 540"/>
                  <a:gd name="T5" fmla="*/ 184 h 616"/>
                  <a:gd name="T6" fmla="*/ 540 w 540"/>
                  <a:gd name="T7" fmla="*/ 255 h 616"/>
                  <a:gd name="T8" fmla="*/ 530 w 540"/>
                  <a:gd name="T9" fmla="*/ 390 h 616"/>
                  <a:gd name="T10" fmla="*/ 459 w 540"/>
                  <a:gd name="T11" fmla="*/ 364 h 616"/>
                  <a:gd name="T12" fmla="*/ 169 w 540"/>
                  <a:gd name="T13" fmla="*/ 453 h 616"/>
                  <a:gd name="T14" fmla="*/ 149 w 540"/>
                  <a:gd name="T15" fmla="*/ 517 h 616"/>
                  <a:gd name="T16" fmla="*/ 22 w 540"/>
                  <a:gd name="T17" fmla="*/ 545 h 616"/>
                  <a:gd name="T18" fmla="*/ 0 w 540"/>
                  <a:gd name="T19" fmla="*/ 616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40" h="616">
                    <a:moveTo>
                      <a:pt x="434" y="0"/>
                    </a:moveTo>
                    <a:lnTo>
                      <a:pt x="398" y="89"/>
                    </a:lnTo>
                    <a:lnTo>
                      <a:pt x="438" y="184"/>
                    </a:lnTo>
                    <a:lnTo>
                      <a:pt x="540" y="255"/>
                    </a:lnTo>
                    <a:lnTo>
                      <a:pt x="530" y="390"/>
                    </a:lnTo>
                    <a:lnTo>
                      <a:pt x="459" y="364"/>
                    </a:lnTo>
                    <a:lnTo>
                      <a:pt x="169" y="453"/>
                    </a:lnTo>
                    <a:lnTo>
                      <a:pt x="149" y="517"/>
                    </a:lnTo>
                    <a:lnTo>
                      <a:pt x="22" y="545"/>
                    </a:lnTo>
                    <a:lnTo>
                      <a:pt x="0" y="61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3" name="Freeform 248">
                <a:extLst>
                  <a:ext uri="{FF2B5EF4-FFF2-40B4-BE49-F238E27FC236}">
                    <a16:creationId xmlns:a16="http://schemas.microsoft.com/office/drawing/2014/main" id="{9B695C1D-9F9D-4C8D-84CA-CE41C3C9F2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1" y="3483"/>
                <a:ext cx="126" cy="129"/>
              </a:xfrm>
              <a:custGeom>
                <a:avLst/>
                <a:gdLst>
                  <a:gd name="T0" fmla="*/ 377 w 377"/>
                  <a:gd name="T1" fmla="*/ 0 h 388"/>
                  <a:gd name="T2" fmla="*/ 299 w 377"/>
                  <a:gd name="T3" fmla="*/ 49 h 388"/>
                  <a:gd name="T4" fmla="*/ 221 w 377"/>
                  <a:gd name="T5" fmla="*/ 100 h 388"/>
                  <a:gd name="T6" fmla="*/ 80 w 377"/>
                  <a:gd name="T7" fmla="*/ 51 h 388"/>
                  <a:gd name="T8" fmla="*/ 96 w 377"/>
                  <a:gd name="T9" fmla="*/ 272 h 388"/>
                  <a:gd name="T10" fmla="*/ 77 w 377"/>
                  <a:gd name="T11" fmla="*/ 341 h 388"/>
                  <a:gd name="T12" fmla="*/ 0 w 377"/>
                  <a:gd name="T13" fmla="*/ 38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7" h="388">
                    <a:moveTo>
                      <a:pt x="377" y="0"/>
                    </a:moveTo>
                    <a:lnTo>
                      <a:pt x="299" y="49"/>
                    </a:lnTo>
                    <a:lnTo>
                      <a:pt x="221" y="100"/>
                    </a:lnTo>
                    <a:lnTo>
                      <a:pt x="80" y="51"/>
                    </a:lnTo>
                    <a:lnTo>
                      <a:pt x="96" y="272"/>
                    </a:lnTo>
                    <a:lnTo>
                      <a:pt x="77" y="341"/>
                    </a:lnTo>
                    <a:lnTo>
                      <a:pt x="0" y="38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4" name="Freeform 249">
                <a:extLst>
                  <a:ext uri="{FF2B5EF4-FFF2-40B4-BE49-F238E27FC236}">
                    <a16:creationId xmlns:a16="http://schemas.microsoft.com/office/drawing/2014/main" id="{7AD000AC-8DF2-4CFB-A722-ABB297D0E6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3" y="3850"/>
                <a:ext cx="303" cy="121"/>
              </a:xfrm>
              <a:custGeom>
                <a:avLst/>
                <a:gdLst>
                  <a:gd name="T0" fmla="*/ 0 w 911"/>
                  <a:gd name="T1" fmla="*/ 362 h 362"/>
                  <a:gd name="T2" fmla="*/ 197 w 911"/>
                  <a:gd name="T3" fmla="*/ 271 h 362"/>
                  <a:gd name="T4" fmla="*/ 165 w 911"/>
                  <a:gd name="T5" fmla="*/ 133 h 362"/>
                  <a:gd name="T6" fmla="*/ 226 w 911"/>
                  <a:gd name="T7" fmla="*/ 101 h 362"/>
                  <a:gd name="T8" fmla="*/ 539 w 911"/>
                  <a:gd name="T9" fmla="*/ 124 h 362"/>
                  <a:gd name="T10" fmla="*/ 729 w 911"/>
                  <a:gd name="T11" fmla="*/ 0 h 362"/>
                  <a:gd name="T12" fmla="*/ 911 w 911"/>
                  <a:gd name="T13" fmla="*/ 11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1" h="362">
                    <a:moveTo>
                      <a:pt x="0" y="362"/>
                    </a:moveTo>
                    <a:lnTo>
                      <a:pt x="197" y="271"/>
                    </a:lnTo>
                    <a:lnTo>
                      <a:pt x="165" y="133"/>
                    </a:lnTo>
                    <a:lnTo>
                      <a:pt x="226" y="101"/>
                    </a:lnTo>
                    <a:lnTo>
                      <a:pt x="539" y="124"/>
                    </a:lnTo>
                    <a:lnTo>
                      <a:pt x="729" y="0"/>
                    </a:lnTo>
                    <a:lnTo>
                      <a:pt x="911" y="11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5" name="Freeform 250">
                <a:extLst>
                  <a:ext uri="{FF2B5EF4-FFF2-40B4-BE49-F238E27FC236}">
                    <a16:creationId xmlns:a16="http://schemas.microsoft.com/office/drawing/2014/main" id="{35B10B02-9F12-484A-AD8B-7C203EA558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478"/>
                <a:ext cx="122" cy="147"/>
              </a:xfrm>
              <a:custGeom>
                <a:avLst/>
                <a:gdLst>
                  <a:gd name="T0" fmla="*/ 0 w 367"/>
                  <a:gd name="T1" fmla="*/ 0 h 440"/>
                  <a:gd name="T2" fmla="*/ 289 w 367"/>
                  <a:gd name="T3" fmla="*/ 246 h 440"/>
                  <a:gd name="T4" fmla="*/ 367 w 367"/>
                  <a:gd name="T5" fmla="*/ 440 h 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" h="440">
                    <a:moveTo>
                      <a:pt x="0" y="0"/>
                    </a:moveTo>
                    <a:lnTo>
                      <a:pt x="289" y="246"/>
                    </a:lnTo>
                    <a:lnTo>
                      <a:pt x="367" y="44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6" name="Freeform 251">
                <a:extLst>
                  <a:ext uri="{FF2B5EF4-FFF2-40B4-BE49-F238E27FC236}">
                    <a16:creationId xmlns:a16="http://schemas.microsoft.com/office/drawing/2014/main" id="{CB8EA421-804A-4AE7-AF8A-287EB57A1B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0" y="625"/>
                <a:ext cx="23" cy="164"/>
              </a:xfrm>
              <a:custGeom>
                <a:avLst/>
                <a:gdLst>
                  <a:gd name="T0" fmla="*/ 1 w 70"/>
                  <a:gd name="T1" fmla="*/ 491 h 491"/>
                  <a:gd name="T2" fmla="*/ 32 w 70"/>
                  <a:gd name="T3" fmla="*/ 308 h 491"/>
                  <a:gd name="T4" fmla="*/ 0 w 70"/>
                  <a:gd name="T5" fmla="*/ 107 h 491"/>
                  <a:gd name="T6" fmla="*/ 70 w 70"/>
                  <a:gd name="T7" fmla="*/ 0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0" h="491">
                    <a:moveTo>
                      <a:pt x="1" y="491"/>
                    </a:moveTo>
                    <a:lnTo>
                      <a:pt x="32" y="308"/>
                    </a:lnTo>
                    <a:lnTo>
                      <a:pt x="0" y="107"/>
                    </a:lnTo>
                    <a:lnTo>
                      <a:pt x="7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7" name="Freeform 252">
                <a:extLst>
                  <a:ext uri="{FF2B5EF4-FFF2-40B4-BE49-F238E27FC236}">
                    <a16:creationId xmlns:a16="http://schemas.microsoft.com/office/drawing/2014/main" id="{3432D5C3-A979-4B86-A801-F4DCE025F3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2" y="793"/>
                <a:ext cx="89" cy="287"/>
              </a:xfrm>
              <a:custGeom>
                <a:avLst/>
                <a:gdLst>
                  <a:gd name="T0" fmla="*/ 42 w 265"/>
                  <a:gd name="T1" fmla="*/ 0 h 861"/>
                  <a:gd name="T2" fmla="*/ 56 w 265"/>
                  <a:gd name="T3" fmla="*/ 153 h 861"/>
                  <a:gd name="T4" fmla="*/ 248 w 265"/>
                  <a:gd name="T5" fmla="*/ 224 h 861"/>
                  <a:gd name="T6" fmla="*/ 203 w 265"/>
                  <a:gd name="T7" fmla="*/ 283 h 861"/>
                  <a:gd name="T8" fmla="*/ 254 w 265"/>
                  <a:gd name="T9" fmla="*/ 471 h 861"/>
                  <a:gd name="T10" fmla="*/ 67 w 265"/>
                  <a:gd name="T11" fmla="*/ 584 h 861"/>
                  <a:gd name="T12" fmla="*/ 104 w 265"/>
                  <a:gd name="T13" fmla="*/ 637 h 861"/>
                  <a:gd name="T14" fmla="*/ 0 w 265"/>
                  <a:gd name="T15" fmla="*/ 758 h 861"/>
                  <a:gd name="T16" fmla="*/ 41 w 265"/>
                  <a:gd name="T17" fmla="*/ 814 h 861"/>
                  <a:gd name="T18" fmla="*/ 265 w 265"/>
                  <a:gd name="T19" fmla="*/ 861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5" h="861">
                    <a:moveTo>
                      <a:pt x="42" y="0"/>
                    </a:moveTo>
                    <a:lnTo>
                      <a:pt x="56" y="153"/>
                    </a:lnTo>
                    <a:lnTo>
                      <a:pt x="248" y="224"/>
                    </a:lnTo>
                    <a:lnTo>
                      <a:pt x="203" y="283"/>
                    </a:lnTo>
                    <a:lnTo>
                      <a:pt x="254" y="471"/>
                    </a:lnTo>
                    <a:lnTo>
                      <a:pt x="67" y="584"/>
                    </a:lnTo>
                    <a:lnTo>
                      <a:pt x="104" y="637"/>
                    </a:lnTo>
                    <a:lnTo>
                      <a:pt x="0" y="758"/>
                    </a:lnTo>
                    <a:lnTo>
                      <a:pt x="41" y="814"/>
                    </a:lnTo>
                    <a:lnTo>
                      <a:pt x="265" y="86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8" name="Freeform 253">
                <a:extLst>
                  <a:ext uri="{FF2B5EF4-FFF2-40B4-BE49-F238E27FC236}">
                    <a16:creationId xmlns:a16="http://schemas.microsoft.com/office/drawing/2014/main" id="{4C1FBE42-C298-4B94-827B-7FCE53FFA3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1" y="992"/>
                <a:ext cx="393" cy="88"/>
              </a:xfrm>
              <a:custGeom>
                <a:avLst/>
                <a:gdLst>
                  <a:gd name="T0" fmla="*/ 0 w 1179"/>
                  <a:gd name="T1" fmla="*/ 265 h 265"/>
                  <a:gd name="T2" fmla="*/ 123 w 1179"/>
                  <a:gd name="T3" fmla="*/ 198 h 265"/>
                  <a:gd name="T4" fmla="*/ 143 w 1179"/>
                  <a:gd name="T5" fmla="*/ 138 h 265"/>
                  <a:gd name="T6" fmla="*/ 206 w 1179"/>
                  <a:gd name="T7" fmla="*/ 167 h 265"/>
                  <a:gd name="T8" fmla="*/ 353 w 1179"/>
                  <a:gd name="T9" fmla="*/ 115 h 265"/>
                  <a:gd name="T10" fmla="*/ 467 w 1179"/>
                  <a:gd name="T11" fmla="*/ 183 h 265"/>
                  <a:gd name="T12" fmla="*/ 525 w 1179"/>
                  <a:gd name="T13" fmla="*/ 143 h 265"/>
                  <a:gd name="T14" fmla="*/ 657 w 1179"/>
                  <a:gd name="T15" fmla="*/ 170 h 265"/>
                  <a:gd name="T16" fmla="*/ 725 w 1179"/>
                  <a:gd name="T17" fmla="*/ 162 h 265"/>
                  <a:gd name="T18" fmla="*/ 888 w 1179"/>
                  <a:gd name="T19" fmla="*/ 38 h 265"/>
                  <a:gd name="T20" fmla="*/ 1049 w 1179"/>
                  <a:gd name="T21" fmla="*/ 0 h 265"/>
                  <a:gd name="T22" fmla="*/ 1179 w 1179"/>
                  <a:gd name="T23" fmla="*/ 23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179" h="265">
                    <a:moveTo>
                      <a:pt x="0" y="265"/>
                    </a:moveTo>
                    <a:lnTo>
                      <a:pt x="123" y="198"/>
                    </a:lnTo>
                    <a:lnTo>
                      <a:pt x="143" y="138"/>
                    </a:lnTo>
                    <a:lnTo>
                      <a:pt x="206" y="167"/>
                    </a:lnTo>
                    <a:lnTo>
                      <a:pt x="353" y="115"/>
                    </a:lnTo>
                    <a:lnTo>
                      <a:pt x="467" y="183"/>
                    </a:lnTo>
                    <a:lnTo>
                      <a:pt x="525" y="143"/>
                    </a:lnTo>
                    <a:lnTo>
                      <a:pt x="657" y="170"/>
                    </a:lnTo>
                    <a:lnTo>
                      <a:pt x="725" y="162"/>
                    </a:lnTo>
                    <a:lnTo>
                      <a:pt x="888" y="38"/>
                    </a:lnTo>
                    <a:lnTo>
                      <a:pt x="1049" y="0"/>
                    </a:lnTo>
                    <a:lnTo>
                      <a:pt x="1179" y="2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89" name="Freeform 254">
                <a:extLst>
                  <a:ext uri="{FF2B5EF4-FFF2-40B4-BE49-F238E27FC236}">
                    <a16:creationId xmlns:a16="http://schemas.microsoft.com/office/drawing/2014/main" id="{3BA20B8B-31D0-4414-859B-A41164BEF5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1" y="1130"/>
                <a:ext cx="153" cy="81"/>
              </a:xfrm>
              <a:custGeom>
                <a:avLst/>
                <a:gdLst>
                  <a:gd name="T0" fmla="*/ 459 w 459"/>
                  <a:gd name="T1" fmla="*/ 185 h 242"/>
                  <a:gd name="T2" fmla="*/ 334 w 459"/>
                  <a:gd name="T3" fmla="*/ 132 h 242"/>
                  <a:gd name="T4" fmla="*/ 170 w 459"/>
                  <a:gd name="T5" fmla="*/ 242 h 242"/>
                  <a:gd name="T6" fmla="*/ 109 w 459"/>
                  <a:gd name="T7" fmla="*/ 220 h 242"/>
                  <a:gd name="T8" fmla="*/ 0 w 459"/>
                  <a:gd name="T9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9" h="242">
                    <a:moveTo>
                      <a:pt x="459" y="185"/>
                    </a:moveTo>
                    <a:lnTo>
                      <a:pt x="334" y="132"/>
                    </a:lnTo>
                    <a:lnTo>
                      <a:pt x="170" y="242"/>
                    </a:lnTo>
                    <a:lnTo>
                      <a:pt x="109" y="220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0" name="Freeform 255">
                <a:extLst>
                  <a:ext uri="{FF2B5EF4-FFF2-40B4-BE49-F238E27FC236}">
                    <a16:creationId xmlns:a16="http://schemas.microsoft.com/office/drawing/2014/main" id="{45C778AF-0EFE-4B47-A2D6-C01D33DAFE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" y="1192"/>
                <a:ext cx="69" cy="326"/>
              </a:xfrm>
              <a:custGeom>
                <a:avLst/>
                <a:gdLst>
                  <a:gd name="T0" fmla="*/ 202 w 208"/>
                  <a:gd name="T1" fmla="*/ 0 h 980"/>
                  <a:gd name="T2" fmla="*/ 200 w 208"/>
                  <a:gd name="T3" fmla="*/ 278 h 980"/>
                  <a:gd name="T4" fmla="*/ 165 w 208"/>
                  <a:gd name="T5" fmla="*/ 332 h 980"/>
                  <a:gd name="T6" fmla="*/ 208 w 208"/>
                  <a:gd name="T7" fmla="*/ 730 h 980"/>
                  <a:gd name="T8" fmla="*/ 82 w 208"/>
                  <a:gd name="T9" fmla="*/ 782 h 980"/>
                  <a:gd name="T10" fmla="*/ 0 w 208"/>
                  <a:gd name="T11" fmla="*/ 980 h 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8" h="980">
                    <a:moveTo>
                      <a:pt x="202" y="0"/>
                    </a:moveTo>
                    <a:lnTo>
                      <a:pt x="200" y="278"/>
                    </a:lnTo>
                    <a:lnTo>
                      <a:pt x="165" y="332"/>
                    </a:lnTo>
                    <a:lnTo>
                      <a:pt x="208" y="730"/>
                    </a:lnTo>
                    <a:lnTo>
                      <a:pt x="82" y="782"/>
                    </a:lnTo>
                    <a:lnTo>
                      <a:pt x="0" y="98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1" name="Freeform 256">
                <a:extLst>
                  <a:ext uri="{FF2B5EF4-FFF2-40B4-BE49-F238E27FC236}">
                    <a16:creationId xmlns:a16="http://schemas.microsoft.com/office/drawing/2014/main" id="{53630A2E-EE59-4FCD-BD6E-5E013B9786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0" y="1220"/>
                <a:ext cx="267" cy="138"/>
              </a:xfrm>
              <a:custGeom>
                <a:avLst/>
                <a:gdLst>
                  <a:gd name="T0" fmla="*/ 801 w 801"/>
                  <a:gd name="T1" fmla="*/ 416 h 416"/>
                  <a:gd name="T2" fmla="*/ 727 w 801"/>
                  <a:gd name="T3" fmla="*/ 398 h 416"/>
                  <a:gd name="T4" fmla="*/ 655 w 801"/>
                  <a:gd name="T5" fmla="*/ 318 h 416"/>
                  <a:gd name="T6" fmla="*/ 589 w 801"/>
                  <a:gd name="T7" fmla="*/ 341 h 416"/>
                  <a:gd name="T8" fmla="*/ 422 w 801"/>
                  <a:gd name="T9" fmla="*/ 227 h 416"/>
                  <a:gd name="T10" fmla="*/ 386 w 801"/>
                  <a:gd name="T11" fmla="*/ 35 h 416"/>
                  <a:gd name="T12" fmla="*/ 322 w 801"/>
                  <a:gd name="T13" fmla="*/ 0 h 416"/>
                  <a:gd name="T14" fmla="*/ 69 w 801"/>
                  <a:gd name="T15" fmla="*/ 133 h 416"/>
                  <a:gd name="T16" fmla="*/ 0 w 801"/>
                  <a:gd name="T17" fmla="*/ 132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1" h="416">
                    <a:moveTo>
                      <a:pt x="801" y="416"/>
                    </a:moveTo>
                    <a:lnTo>
                      <a:pt x="727" y="398"/>
                    </a:lnTo>
                    <a:lnTo>
                      <a:pt x="655" y="318"/>
                    </a:lnTo>
                    <a:lnTo>
                      <a:pt x="589" y="341"/>
                    </a:lnTo>
                    <a:lnTo>
                      <a:pt x="422" y="227"/>
                    </a:lnTo>
                    <a:lnTo>
                      <a:pt x="386" y="35"/>
                    </a:lnTo>
                    <a:lnTo>
                      <a:pt x="322" y="0"/>
                    </a:lnTo>
                    <a:lnTo>
                      <a:pt x="69" y="133"/>
                    </a:lnTo>
                    <a:lnTo>
                      <a:pt x="0" y="13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2" name="Freeform 257">
                <a:extLst>
                  <a:ext uri="{FF2B5EF4-FFF2-40B4-BE49-F238E27FC236}">
                    <a16:creationId xmlns:a16="http://schemas.microsoft.com/office/drawing/2014/main" id="{0F2F206F-D8C5-4028-A126-9EA3E1A92A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0" y="1181"/>
                <a:ext cx="250" cy="83"/>
              </a:xfrm>
              <a:custGeom>
                <a:avLst/>
                <a:gdLst>
                  <a:gd name="T0" fmla="*/ 750 w 750"/>
                  <a:gd name="T1" fmla="*/ 248 h 248"/>
                  <a:gd name="T2" fmla="*/ 750 w 750"/>
                  <a:gd name="T3" fmla="*/ 247 h 248"/>
                  <a:gd name="T4" fmla="*/ 750 w 750"/>
                  <a:gd name="T5" fmla="*/ 179 h 248"/>
                  <a:gd name="T6" fmla="*/ 676 w 750"/>
                  <a:gd name="T7" fmla="*/ 144 h 248"/>
                  <a:gd name="T8" fmla="*/ 631 w 750"/>
                  <a:gd name="T9" fmla="*/ 6 h 248"/>
                  <a:gd name="T10" fmla="*/ 568 w 750"/>
                  <a:gd name="T11" fmla="*/ 0 h 248"/>
                  <a:gd name="T12" fmla="*/ 553 w 750"/>
                  <a:gd name="T13" fmla="*/ 63 h 248"/>
                  <a:gd name="T14" fmla="*/ 343 w 750"/>
                  <a:gd name="T15" fmla="*/ 63 h 248"/>
                  <a:gd name="T16" fmla="*/ 188 w 750"/>
                  <a:gd name="T17" fmla="*/ 138 h 248"/>
                  <a:gd name="T18" fmla="*/ 131 w 750"/>
                  <a:gd name="T19" fmla="*/ 99 h 248"/>
                  <a:gd name="T20" fmla="*/ 76 w 750"/>
                  <a:gd name="T21" fmla="*/ 136 h 248"/>
                  <a:gd name="T22" fmla="*/ 0 w 750"/>
                  <a:gd name="T23" fmla="*/ 5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50" h="248">
                    <a:moveTo>
                      <a:pt x="750" y="248"/>
                    </a:moveTo>
                    <a:lnTo>
                      <a:pt x="750" y="247"/>
                    </a:lnTo>
                    <a:lnTo>
                      <a:pt x="750" y="179"/>
                    </a:lnTo>
                    <a:lnTo>
                      <a:pt x="676" y="144"/>
                    </a:lnTo>
                    <a:lnTo>
                      <a:pt x="631" y="6"/>
                    </a:lnTo>
                    <a:lnTo>
                      <a:pt x="568" y="0"/>
                    </a:lnTo>
                    <a:lnTo>
                      <a:pt x="553" y="63"/>
                    </a:lnTo>
                    <a:lnTo>
                      <a:pt x="343" y="63"/>
                    </a:lnTo>
                    <a:lnTo>
                      <a:pt x="188" y="138"/>
                    </a:lnTo>
                    <a:lnTo>
                      <a:pt x="131" y="99"/>
                    </a:lnTo>
                    <a:lnTo>
                      <a:pt x="76" y="136"/>
                    </a:lnTo>
                    <a:lnTo>
                      <a:pt x="0" y="5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3" name="Freeform 258">
                <a:extLst>
                  <a:ext uri="{FF2B5EF4-FFF2-40B4-BE49-F238E27FC236}">
                    <a16:creationId xmlns:a16="http://schemas.microsoft.com/office/drawing/2014/main" id="{5E5F4917-E1A8-4103-B592-B0AF521C56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0" y="1080"/>
                <a:ext cx="42" cy="118"/>
              </a:xfrm>
              <a:custGeom>
                <a:avLst/>
                <a:gdLst>
                  <a:gd name="T0" fmla="*/ 31 w 125"/>
                  <a:gd name="T1" fmla="*/ 0 h 354"/>
                  <a:gd name="T2" fmla="*/ 125 w 125"/>
                  <a:gd name="T3" fmla="*/ 96 h 354"/>
                  <a:gd name="T4" fmla="*/ 83 w 125"/>
                  <a:gd name="T5" fmla="*/ 251 h 354"/>
                  <a:gd name="T6" fmla="*/ 0 w 125"/>
                  <a:gd name="T7" fmla="*/ 354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5" h="354">
                    <a:moveTo>
                      <a:pt x="31" y="0"/>
                    </a:moveTo>
                    <a:lnTo>
                      <a:pt x="125" y="96"/>
                    </a:lnTo>
                    <a:lnTo>
                      <a:pt x="83" y="251"/>
                    </a:lnTo>
                    <a:lnTo>
                      <a:pt x="0" y="35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4" name="Freeform 259">
                <a:extLst>
                  <a:ext uri="{FF2B5EF4-FFF2-40B4-BE49-F238E27FC236}">
                    <a16:creationId xmlns:a16="http://schemas.microsoft.com/office/drawing/2014/main" id="{1722DAD0-AA4B-4467-9521-73D6E2368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4" y="1192"/>
                <a:ext cx="66" cy="6"/>
              </a:xfrm>
              <a:custGeom>
                <a:avLst/>
                <a:gdLst>
                  <a:gd name="T0" fmla="*/ 199 w 199"/>
                  <a:gd name="T1" fmla="*/ 19 h 19"/>
                  <a:gd name="T2" fmla="*/ 198 w 199"/>
                  <a:gd name="T3" fmla="*/ 19 h 19"/>
                  <a:gd name="T4" fmla="*/ 0 w 199"/>
                  <a:gd name="T5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9" h="19">
                    <a:moveTo>
                      <a:pt x="199" y="19"/>
                    </a:moveTo>
                    <a:lnTo>
                      <a:pt x="198" y="19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5" name="Freeform 260">
                <a:extLst>
                  <a:ext uri="{FF2B5EF4-FFF2-40B4-BE49-F238E27FC236}">
                    <a16:creationId xmlns:a16="http://schemas.microsoft.com/office/drawing/2014/main" id="{A690B1C7-AB38-4124-8AFA-DC0C8607FE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" y="1264"/>
                <a:ext cx="383" cy="297"/>
              </a:xfrm>
              <a:custGeom>
                <a:avLst/>
                <a:gdLst>
                  <a:gd name="T0" fmla="*/ 0 w 1151"/>
                  <a:gd name="T1" fmla="*/ 764 h 892"/>
                  <a:gd name="T2" fmla="*/ 240 w 1151"/>
                  <a:gd name="T3" fmla="*/ 843 h 892"/>
                  <a:gd name="T4" fmla="*/ 289 w 1151"/>
                  <a:gd name="T5" fmla="*/ 800 h 892"/>
                  <a:gd name="T6" fmla="*/ 489 w 1151"/>
                  <a:gd name="T7" fmla="*/ 883 h 892"/>
                  <a:gd name="T8" fmla="*/ 558 w 1151"/>
                  <a:gd name="T9" fmla="*/ 892 h 892"/>
                  <a:gd name="T10" fmla="*/ 694 w 1151"/>
                  <a:gd name="T11" fmla="*/ 829 h 892"/>
                  <a:gd name="T12" fmla="*/ 811 w 1151"/>
                  <a:gd name="T13" fmla="*/ 868 h 892"/>
                  <a:gd name="T14" fmla="*/ 776 w 1151"/>
                  <a:gd name="T15" fmla="*/ 741 h 892"/>
                  <a:gd name="T16" fmla="*/ 902 w 1151"/>
                  <a:gd name="T17" fmla="*/ 564 h 892"/>
                  <a:gd name="T18" fmla="*/ 871 w 1151"/>
                  <a:gd name="T19" fmla="*/ 483 h 892"/>
                  <a:gd name="T20" fmla="*/ 986 w 1151"/>
                  <a:gd name="T21" fmla="*/ 379 h 892"/>
                  <a:gd name="T22" fmla="*/ 957 w 1151"/>
                  <a:gd name="T23" fmla="*/ 314 h 892"/>
                  <a:gd name="T24" fmla="*/ 1058 w 1151"/>
                  <a:gd name="T25" fmla="*/ 222 h 892"/>
                  <a:gd name="T26" fmla="*/ 1051 w 1151"/>
                  <a:gd name="T27" fmla="*/ 62 h 892"/>
                  <a:gd name="T28" fmla="*/ 1151 w 1151"/>
                  <a:gd name="T29" fmla="*/ 0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51" h="892">
                    <a:moveTo>
                      <a:pt x="0" y="764"/>
                    </a:moveTo>
                    <a:lnTo>
                      <a:pt x="240" y="843"/>
                    </a:lnTo>
                    <a:lnTo>
                      <a:pt x="289" y="800"/>
                    </a:lnTo>
                    <a:lnTo>
                      <a:pt x="489" y="883"/>
                    </a:lnTo>
                    <a:lnTo>
                      <a:pt x="558" y="892"/>
                    </a:lnTo>
                    <a:lnTo>
                      <a:pt x="694" y="829"/>
                    </a:lnTo>
                    <a:lnTo>
                      <a:pt x="811" y="868"/>
                    </a:lnTo>
                    <a:lnTo>
                      <a:pt x="776" y="741"/>
                    </a:lnTo>
                    <a:lnTo>
                      <a:pt x="902" y="564"/>
                    </a:lnTo>
                    <a:lnTo>
                      <a:pt x="871" y="483"/>
                    </a:lnTo>
                    <a:lnTo>
                      <a:pt x="986" y="379"/>
                    </a:lnTo>
                    <a:lnTo>
                      <a:pt x="957" y="314"/>
                    </a:lnTo>
                    <a:lnTo>
                      <a:pt x="1058" y="222"/>
                    </a:lnTo>
                    <a:lnTo>
                      <a:pt x="1051" y="62"/>
                    </a:lnTo>
                    <a:lnTo>
                      <a:pt x="1151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6" name="Freeform 261">
                <a:extLst>
                  <a:ext uri="{FF2B5EF4-FFF2-40B4-BE49-F238E27FC236}">
                    <a16:creationId xmlns:a16="http://schemas.microsoft.com/office/drawing/2014/main" id="{9912AF44-20B5-4CBE-8487-5FDF99FA42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789"/>
                <a:ext cx="30" cy="84"/>
              </a:xfrm>
              <a:custGeom>
                <a:avLst/>
                <a:gdLst>
                  <a:gd name="T0" fmla="*/ 0 w 92"/>
                  <a:gd name="T1" fmla="*/ 252 h 252"/>
                  <a:gd name="T2" fmla="*/ 92 w 92"/>
                  <a:gd name="T3" fmla="*/ 193 h 252"/>
                  <a:gd name="T4" fmla="*/ 11 w 92"/>
                  <a:gd name="T5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2" h="252">
                    <a:moveTo>
                      <a:pt x="0" y="252"/>
                    </a:moveTo>
                    <a:lnTo>
                      <a:pt x="92" y="193"/>
                    </a:lnTo>
                    <a:lnTo>
                      <a:pt x="11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7" name="Freeform 262">
                <a:extLst>
                  <a:ext uri="{FF2B5EF4-FFF2-40B4-BE49-F238E27FC236}">
                    <a16:creationId xmlns:a16="http://schemas.microsoft.com/office/drawing/2014/main" id="{7E6F288F-2C48-48AF-9671-746969701A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4" y="748"/>
                <a:ext cx="436" cy="251"/>
              </a:xfrm>
              <a:custGeom>
                <a:avLst/>
                <a:gdLst>
                  <a:gd name="T0" fmla="*/ 1309 w 1309"/>
                  <a:gd name="T1" fmla="*/ 121 h 753"/>
                  <a:gd name="T2" fmla="*/ 1008 w 1309"/>
                  <a:gd name="T3" fmla="*/ 43 h 753"/>
                  <a:gd name="T4" fmla="*/ 899 w 1309"/>
                  <a:gd name="T5" fmla="*/ 206 h 753"/>
                  <a:gd name="T6" fmla="*/ 709 w 1309"/>
                  <a:gd name="T7" fmla="*/ 264 h 753"/>
                  <a:gd name="T8" fmla="*/ 677 w 1309"/>
                  <a:gd name="T9" fmla="*/ 324 h 753"/>
                  <a:gd name="T10" fmla="*/ 554 w 1309"/>
                  <a:gd name="T11" fmla="*/ 269 h 753"/>
                  <a:gd name="T12" fmla="*/ 506 w 1309"/>
                  <a:gd name="T13" fmla="*/ 221 h 753"/>
                  <a:gd name="T14" fmla="*/ 548 w 1309"/>
                  <a:gd name="T15" fmla="*/ 166 h 753"/>
                  <a:gd name="T16" fmla="*/ 435 w 1309"/>
                  <a:gd name="T17" fmla="*/ 97 h 753"/>
                  <a:gd name="T18" fmla="*/ 358 w 1309"/>
                  <a:gd name="T19" fmla="*/ 114 h 753"/>
                  <a:gd name="T20" fmla="*/ 184 w 1309"/>
                  <a:gd name="T21" fmla="*/ 0 h 753"/>
                  <a:gd name="T22" fmla="*/ 32 w 1309"/>
                  <a:gd name="T23" fmla="*/ 59 h 753"/>
                  <a:gd name="T24" fmla="*/ 0 w 1309"/>
                  <a:gd name="T25" fmla="*/ 72 h 753"/>
                  <a:gd name="T26" fmla="*/ 0 w 1309"/>
                  <a:gd name="T27" fmla="*/ 74 h 753"/>
                  <a:gd name="T28" fmla="*/ 7 w 1309"/>
                  <a:gd name="T29" fmla="*/ 275 h 753"/>
                  <a:gd name="T30" fmla="*/ 72 w 1309"/>
                  <a:gd name="T31" fmla="*/ 275 h 753"/>
                  <a:gd name="T32" fmla="*/ 20 w 1309"/>
                  <a:gd name="T33" fmla="*/ 323 h 753"/>
                  <a:gd name="T34" fmla="*/ 84 w 1309"/>
                  <a:gd name="T35" fmla="*/ 539 h 753"/>
                  <a:gd name="T36" fmla="*/ 51 w 1309"/>
                  <a:gd name="T37" fmla="*/ 607 h 753"/>
                  <a:gd name="T38" fmla="*/ 104 w 1309"/>
                  <a:gd name="T39" fmla="*/ 702 h 753"/>
                  <a:gd name="T40" fmla="*/ 89 w 1309"/>
                  <a:gd name="T41" fmla="*/ 753 h 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309" h="753">
                    <a:moveTo>
                      <a:pt x="1309" y="121"/>
                    </a:moveTo>
                    <a:lnTo>
                      <a:pt x="1008" y="43"/>
                    </a:lnTo>
                    <a:lnTo>
                      <a:pt x="899" y="206"/>
                    </a:lnTo>
                    <a:lnTo>
                      <a:pt x="709" y="264"/>
                    </a:lnTo>
                    <a:lnTo>
                      <a:pt x="677" y="324"/>
                    </a:lnTo>
                    <a:lnTo>
                      <a:pt x="554" y="269"/>
                    </a:lnTo>
                    <a:lnTo>
                      <a:pt x="506" y="221"/>
                    </a:lnTo>
                    <a:lnTo>
                      <a:pt x="548" y="166"/>
                    </a:lnTo>
                    <a:lnTo>
                      <a:pt x="435" y="97"/>
                    </a:lnTo>
                    <a:lnTo>
                      <a:pt x="358" y="114"/>
                    </a:lnTo>
                    <a:lnTo>
                      <a:pt x="184" y="0"/>
                    </a:lnTo>
                    <a:lnTo>
                      <a:pt x="32" y="59"/>
                    </a:lnTo>
                    <a:lnTo>
                      <a:pt x="0" y="72"/>
                    </a:lnTo>
                    <a:lnTo>
                      <a:pt x="0" y="74"/>
                    </a:lnTo>
                    <a:lnTo>
                      <a:pt x="7" y="275"/>
                    </a:lnTo>
                    <a:lnTo>
                      <a:pt x="72" y="275"/>
                    </a:lnTo>
                    <a:lnTo>
                      <a:pt x="20" y="323"/>
                    </a:lnTo>
                    <a:lnTo>
                      <a:pt x="84" y="539"/>
                    </a:lnTo>
                    <a:lnTo>
                      <a:pt x="51" y="607"/>
                    </a:lnTo>
                    <a:lnTo>
                      <a:pt x="104" y="702"/>
                    </a:lnTo>
                    <a:lnTo>
                      <a:pt x="89" y="75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8" name="Freeform 263">
                <a:extLst>
                  <a:ext uri="{FF2B5EF4-FFF2-40B4-BE49-F238E27FC236}">
                    <a16:creationId xmlns:a16="http://schemas.microsoft.com/office/drawing/2014/main" id="{AEB697FF-E58A-427F-ADE7-9FAE9A44D3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6" y="1009"/>
                <a:ext cx="217" cy="125"/>
              </a:xfrm>
              <a:custGeom>
                <a:avLst/>
                <a:gdLst>
                  <a:gd name="T0" fmla="*/ 0 w 650"/>
                  <a:gd name="T1" fmla="*/ 373 h 373"/>
                  <a:gd name="T2" fmla="*/ 55 w 650"/>
                  <a:gd name="T3" fmla="*/ 313 h 373"/>
                  <a:gd name="T4" fmla="*/ 192 w 650"/>
                  <a:gd name="T5" fmla="*/ 289 h 373"/>
                  <a:gd name="T6" fmla="*/ 314 w 650"/>
                  <a:gd name="T7" fmla="*/ 215 h 373"/>
                  <a:gd name="T8" fmla="*/ 380 w 650"/>
                  <a:gd name="T9" fmla="*/ 252 h 373"/>
                  <a:gd name="T10" fmla="*/ 518 w 650"/>
                  <a:gd name="T11" fmla="*/ 221 h 373"/>
                  <a:gd name="T12" fmla="*/ 512 w 650"/>
                  <a:gd name="T13" fmla="*/ 158 h 373"/>
                  <a:gd name="T14" fmla="*/ 650 w 650"/>
                  <a:gd name="T15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0" h="373">
                    <a:moveTo>
                      <a:pt x="0" y="373"/>
                    </a:moveTo>
                    <a:lnTo>
                      <a:pt x="55" y="313"/>
                    </a:lnTo>
                    <a:lnTo>
                      <a:pt x="192" y="289"/>
                    </a:lnTo>
                    <a:lnTo>
                      <a:pt x="314" y="215"/>
                    </a:lnTo>
                    <a:lnTo>
                      <a:pt x="380" y="252"/>
                    </a:lnTo>
                    <a:lnTo>
                      <a:pt x="518" y="221"/>
                    </a:lnTo>
                    <a:lnTo>
                      <a:pt x="512" y="158"/>
                    </a:lnTo>
                    <a:lnTo>
                      <a:pt x="65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99" name="Freeform 264">
                <a:extLst>
                  <a:ext uri="{FF2B5EF4-FFF2-40B4-BE49-F238E27FC236}">
                    <a16:creationId xmlns:a16="http://schemas.microsoft.com/office/drawing/2014/main" id="{8FAD1E56-3B46-4D74-BF14-8F6E6E7591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0" y="945"/>
                <a:ext cx="46" cy="64"/>
              </a:xfrm>
              <a:custGeom>
                <a:avLst/>
                <a:gdLst>
                  <a:gd name="T0" fmla="*/ 40 w 140"/>
                  <a:gd name="T1" fmla="*/ 193 h 193"/>
                  <a:gd name="T2" fmla="*/ 0 w 140"/>
                  <a:gd name="T3" fmla="*/ 58 h 193"/>
                  <a:gd name="T4" fmla="*/ 52 w 140"/>
                  <a:gd name="T5" fmla="*/ 0 h 193"/>
                  <a:gd name="T6" fmla="*/ 140 w 140"/>
                  <a:gd name="T7" fmla="*/ 1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193">
                    <a:moveTo>
                      <a:pt x="40" y="193"/>
                    </a:moveTo>
                    <a:lnTo>
                      <a:pt x="0" y="58"/>
                    </a:lnTo>
                    <a:lnTo>
                      <a:pt x="52" y="0"/>
                    </a:lnTo>
                    <a:lnTo>
                      <a:pt x="140" y="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0" name="Freeform 265">
                <a:extLst>
                  <a:ext uri="{FF2B5EF4-FFF2-40B4-BE49-F238E27FC236}">
                    <a16:creationId xmlns:a16="http://schemas.microsoft.com/office/drawing/2014/main" id="{24EAFBBF-9EFA-44F1-AF07-C90E704FD8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3" y="1009"/>
                <a:ext cx="129" cy="235"/>
              </a:xfrm>
              <a:custGeom>
                <a:avLst/>
                <a:gdLst>
                  <a:gd name="T0" fmla="*/ 388 w 388"/>
                  <a:gd name="T1" fmla="*/ 687 h 703"/>
                  <a:gd name="T2" fmla="*/ 317 w 388"/>
                  <a:gd name="T3" fmla="*/ 703 h 703"/>
                  <a:gd name="T4" fmla="*/ 265 w 388"/>
                  <a:gd name="T5" fmla="*/ 653 h 703"/>
                  <a:gd name="T6" fmla="*/ 237 w 388"/>
                  <a:gd name="T7" fmla="*/ 524 h 703"/>
                  <a:gd name="T8" fmla="*/ 95 w 388"/>
                  <a:gd name="T9" fmla="*/ 400 h 703"/>
                  <a:gd name="T10" fmla="*/ 84 w 388"/>
                  <a:gd name="T11" fmla="*/ 151 h 703"/>
                  <a:gd name="T12" fmla="*/ 0 w 388"/>
                  <a:gd name="T13" fmla="*/ 0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8" h="703">
                    <a:moveTo>
                      <a:pt x="388" y="687"/>
                    </a:moveTo>
                    <a:lnTo>
                      <a:pt x="317" y="703"/>
                    </a:lnTo>
                    <a:lnTo>
                      <a:pt x="265" y="653"/>
                    </a:lnTo>
                    <a:lnTo>
                      <a:pt x="237" y="524"/>
                    </a:lnTo>
                    <a:lnTo>
                      <a:pt x="95" y="400"/>
                    </a:lnTo>
                    <a:lnTo>
                      <a:pt x="84" y="151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1" name="Line 266">
                <a:extLst>
                  <a:ext uri="{FF2B5EF4-FFF2-40B4-BE49-F238E27FC236}">
                    <a16:creationId xmlns:a16="http://schemas.microsoft.com/office/drawing/2014/main" id="{CF9F5B03-9D44-4C74-B948-A89DF091AF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6" y="873"/>
                <a:ext cx="31" cy="72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2" name="Freeform 267">
                <a:extLst>
                  <a:ext uri="{FF2B5EF4-FFF2-40B4-BE49-F238E27FC236}">
                    <a16:creationId xmlns:a16="http://schemas.microsoft.com/office/drawing/2014/main" id="{A453A8C6-3004-461D-88C4-356A566B97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4" y="999"/>
                <a:ext cx="122" cy="135"/>
              </a:xfrm>
              <a:custGeom>
                <a:avLst/>
                <a:gdLst>
                  <a:gd name="T0" fmla="*/ 0 w 368"/>
                  <a:gd name="T1" fmla="*/ 0 h 403"/>
                  <a:gd name="T2" fmla="*/ 4 w 368"/>
                  <a:gd name="T3" fmla="*/ 73 h 403"/>
                  <a:gd name="T4" fmla="*/ 150 w 368"/>
                  <a:gd name="T5" fmla="*/ 85 h 403"/>
                  <a:gd name="T6" fmla="*/ 329 w 368"/>
                  <a:gd name="T7" fmla="*/ 303 h 403"/>
                  <a:gd name="T8" fmla="*/ 289 w 368"/>
                  <a:gd name="T9" fmla="*/ 355 h 403"/>
                  <a:gd name="T10" fmla="*/ 368 w 368"/>
                  <a:gd name="T11" fmla="*/ 403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8" h="403">
                    <a:moveTo>
                      <a:pt x="0" y="0"/>
                    </a:moveTo>
                    <a:lnTo>
                      <a:pt x="4" y="73"/>
                    </a:lnTo>
                    <a:lnTo>
                      <a:pt x="150" y="85"/>
                    </a:lnTo>
                    <a:lnTo>
                      <a:pt x="329" y="303"/>
                    </a:lnTo>
                    <a:lnTo>
                      <a:pt x="289" y="355"/>
                    </a:lnTo>
                    <a:lnTo>
                      <a:pt x="368" y="40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3" name="Freeform 268">
                <a:extLst>
                  <a:ext uri="{FF2B5EF4-FFF2-40B4-BE49-F238E27FC236}">
                    <a16:creationId xmlns:a16="http://schemas.microsoft.com/office/drawing/2014/main" id="{8A54989D-AF22-4F7B-BD56-662EA1A11C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9" y="1134"/>
                <a:ext cx="57" cy="224"/>
              </a:xfrm>
              <a:custGeom>
                <a:avLst/>
                <a:gdLst>
                  <a:gd name="T0" fmla="*/ 53 w 173"/>
                  <a:gd name="T1" fmla="*/ 0 h 674"/>
                  <a:gd name="T2" fmla="*/ 56 w 173"/>
                  <a:gd name="T3" fmla="*/ 74 h 674"/>
                  <a:gd name="T4" fmla="*/ 165 w 173"/>
                  <a:gd name="T5" fmla="*/ 174 h 674"/>
                  <a:gd name="T6" fmla="*/ 161 w 173"/>
                  <a:gd name="T7" fmla="*/ 278 h 674"/>
                  <a:gd name="T8" fmla="*/ 173 w 173"/>
                  <a:gd name="T9" fmla="*/ 383 h 674"/>
                  <a:gd name="T10" fmla="*/ 0 w 173"/>
                  <a:gd name="T11" fmla="*/ 501 h 674"/>
                  <a:gd name="T12" fmla="*/ 24 w 173"/>
                  <a:gd name="T13" fmla="*/ 673 h 674"/>
                  <a:gd name="T14" fmla="*/ 26 w 173"/>
                  <a:gd name="T15" fmla="*/ 674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3" h="674">
                    <a:moveTo>
                      <a:pt x="53" y="0"/>
                    </a:moveTo>
                    <a:lnTo>
                      <a:pt x="56" y="74"/>
                    </a:lnTo>
                    <a:lnTo>
                      <a:pt x="165" y="174"/>
                    </a:lnTo>
                    <a:lnTo>
                      <a:pt x="161" y="278"/>
                    </a:lnTo>
                    <a:lnTo>
                      <a:pt x="173" y="383"/>
                    </a:lnTo>
                    <a:lnTo>
                      <a:pt x="0" y="501"/>
                    </a:lnTo>
                    <a:lnTo>
                      <a:pt x="24" y="673"/>
                    </a:lnTo>
                    <a:lnTo>
                      <a:pt x="26" y="67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4" name="Freeform 269">
                <a:extLst>
                  <a:ext uri="{FF2B5EF4-FFF2-40B4-BE49-F238E27FC236}">
                    <a16:creationId xmlns:a16="http://schemas.microsoft.com/office/drawing/2014/main" id="{B5434947-8296-49D7-B89D-10C749A102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7" y="1358"/>
                <a:ext cx="16" cy="43"/>
              </a:xfrm>
              <a:custGeom>
                <a:avLst/>
                <a:gdLst>
                  <a:gd name="T0" fmla="*/ 0 w 47"/>
                  <a:gd name="T1" fmla="*/ 0 h 128"/>
                  <a:gd name="T2" fmla="*/ 47 w 47"/>
                  <a:gd name="T3" fmla="*/ 87 h 128"/>
                  <a:gd name="T4" fmla="*/ 38 w 47"/>
                  <a:gd name="T5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128">
                    <a:moveTo>
                      <a:pt x="0" y="0"/>
                    </a:moveTo>
                    <a:lnTo>
                      <a:pt x="47" y="87"/>
                    </a:lnTo>
                    <a:lnTo>
                      <a:pt x="38" y="12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5" name="Freeform 270">
                <a:extLst>
                  <a:ext uri="{FF2B5EF4-FFF2-40B4-BE49-F238E27FC236}">
                    <a16:creationId xmlns:a16="http://schemas.microsoft.com/office/drawing/2014/main" id="{18F487A5-089C-47CB-99CE-0AB12AB89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0" y="1391"/>
                <a:ext cx="214" cy="83"/>
              </a:xfrm>
              <a:custGeom>
                <a:avLst/>
                <a:gdLst>
                  <a:gd name="T0" fmla="*/ 0 w 642"/>
                  <a:gd name="T1" fmla="*/ 30 h 248"/>
                  <a:gd name="T2" fmla="*/ 144 w 642"/>
                  <a:gd name="T3" fmla="*/ 0 h 248"/>
                  <a:gd name="T4" fmla="*/ 439 w 642"/>
                  <a:gd name="T5" fmla="*/ 248 h 248"/>
                  <a:gd name="T6" fmla="*/ 566 w 642"/>
                  <a:gd name="T7" fmla="*/ 168 h 248"/>
                  <a:gd name="T8" fmla="*/ 642 w 642"/>
                  <a:gd name="T9" fmla="*/ 211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2" h="248">
                    <a:moveTo>
                      <a:pt x="0" y="30"/>
                    </a:moveTo>
                    <a:lnTo>
                      <a:pt x="144" y="0"/>
                    </a:lnTo>
                    <a:lnTo>
                      <a:pt x="439" y="248"/>
                    </a:lnTo>
                    <a:lnTo>
                      <a:pt x="566" y="168"/>
                    </a:lnTo>
                    <a:lnTo>
                      <a:pt x="642" y="21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6" name="Freeform 271">
                <a:extLst>
                  <a:ext uri="{FF2B5EF4-FFF2-40B4-BE49-F238E27FC236}">
                    <a16:creationId xmlns:a16="http://schemas.microsoft.com/office/drawing/2014/main" id="{A0A23E68-ABA7-43AF-A7DB-F2D4383387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1401"/>
                <a:ext cx="77" cy="192"/>
              </a:xfrm>
              <a:custGeom>
                <a:avLst/>
                <a:gdLst>
                  <a:gd name="T0" fmla="*/ 0 w 231"/>
                  <a:gd name="T1" fmla="*/ 577 h 577"/>
                  <a:gd name="T2" fmla="*/ 0 w 231"/>
                  <a:gd name="T3" fmla="*/ 575 h 577"/>
                  <a:gd name="T4" fmla="*/ 14 w 231"/>
                  <a:gd name="T5" fmla="*/ 495 h 577"/>
                  <a:gd name="T6" fmla="*/ 87 w 231"/>
                  <a:gd name="T7" fmla="*/ 471 h 577"/>
                  <a:gd name="T8" fmla="*/ 231 w 231"/>
                  <a:gd name="T9" fmla="*/ 228 h 577"/>
                  <a:gd name="T10" fmla="*/ 223 w 231"/>
                  <a:gd name="T11" fmla="*/ 100 h 577"/>
                  <a:gd name="T12" fmla="*/ 183 w 231"/>
                  <a:gd name="T13" fmla="*/ 48 h 577"/>
                  <a:gd name="T14" fmla="*/ 229 w 231"/>
                  <a:gd name="T15" fmla="*/ 1 h 577"/>
                  <a:gd name="T16" fmla="*/ 229 w 231"/>
                  <a:gd name="T17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1" h="577">
                    <a:moveTo>
                      <a:pt x="0" y="577"/>
                    </a:moveTo>
                    <a:lnTo>
                      <a:pt x="0" y="575"/>
                    </a:lnTo>
                    <a:lnTo>
                      <a:pt x="14" y="495"/>
                    </a:lnTo>
                    <a:lnTo>
                      <a:pt x="87" y="471"/>
                    </a:lnTo>
                    <a:lnTo>
                      <a:pt x="231" y="228"/>
                    </a:lnTo>
                    <a:lnTo>
                      <a:pt x="223" y="100"/>
                    </a:lnTo>
                    <a:lnTo>
                      <a:pt x="183" y="48"/>
                    </a:lnTo>
                    <a:lnTo>
                      <a:pt x="229" y="1"/>
                    </a:lnTo>
                    <a:lnTo>
                      <a:pt x="229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7" name="Freeform 272">
                <a:extLst>
                  <a:ext uri="{FF2B5EF4-FFF2-40B4-BE49-F238E27FC236}">
                    <a16:creationId xmlns:a16="http://schemas.microsoft.com/office/drawing/2014/main" id="{D0F71F89-422F-4EB2-A6E5-409FE5B413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2" y="1320"/>
                <a:ext cx="152" cy="141"/>
              </a:xfrm>
              <a:custGeom>
                <a:avLst/>
                <a:gdLst>
                  <a:gd name="T0" fmla="*/ 6 w 457"/>
                  <a:gd name="T1" fmla="*/ 425 h 425"/>
                  <a:gd name="T2" fmla="*/ 0 w 457"/>
                  <a:gd name="T3" fmla="*/ 361 h 425"/>
                  <a:gd name="T4" fmla="*/ 140 w 457"/>
                  <a:gd name="T5" fmla="*/ 296 h 425"/>
                  <a:gd name="T6" fmla="*/ 334 w 457"/>
                  <a:gd name="T7" fmla="*/ 283 h 425"/>
                  <a:gd name="T8" fmla="*/ 445 w 457"/>
                  <a:gd name="T9" fmla="*/ 34 h 425"/>
                  <a:gd name="T10" fmla="*/ 457 w 457"/>
                  <a:gd name="T11" fmla="*/ 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7" h="425">
                    <a:moveTo>
                      <a:pt x="6" y="425"/>
                    </a:moveTo>
                    <a:lnTo>
                      <a:pt x="0" y="361"/>
                    </a:lnTo>
                    <a:lnTo>
                      <a:pt x="140" y="296"/>
                    </a:lnTo>
                    <a:lnTo>
                      <a:pt x="334" y="283"/>
                    </a:lnTo>
                    <a:lnTo>
                      <a:pt x="445" y="34"/>
                    </a:lnTo>
                    <a:lnTo>
                      <a:pt x="457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8" name="Freeform 273">
                <a:extLst>
                  <a:ext uri="{FF2B5EF4-FFF2-40B4-BE49-F238E27FC236}">
                    <a16:creationId xmlns:a16="http://schemas.microsoft.com/office/drawing/2014/main" id="{51B93DC3-69C0-4A2A-A312-6E75D8B3FD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1238"/>
                <a:ext cx="22" cy="82"/>
              </a:xfrm>
              <a:custGeom>
                <a:avLst/>
                <a:gdLst>
                  <a:gd name="T0" fmla="*/ 0 w 66"/>
                  <a:gd name="T1" fmla="*/ 0 h 244"/>
                  <a:gd name="T2" fmla="*/ 65 w 66"/>
                  <a:gd name="T3" fmla="*/ 244 h 244"/>
                  <a:gd name="T4" fmla="*/ 66 w 66"/>
                  <a:gd name="T5" fmla="*/ 24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6" h="244">
                    <a:moveTo>
                      <a:pt x="0" y="0"/>
                    </a:moveTo>
                    <a:lnTo>
                      <a:pt x="65" y="244"/>
                    </a:lnTo>
                    <a:lnTo>
                      <a:pt x="66" y="24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09" name="Freeform 274">
                <a:extLst>
                  <a:ext uri="{FF2B5EF4-FFF2-40B4-BE49-F238E27FC236}">
                    <a16:creationId xmlns:a16="http://schemas.microsoft.com/office/drawing/2014/main" id="{2C761614-68F7-4F80-95B9-F7BD17084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4" y="3248"/>
                <a:ext cx="323" cy="235"/>
              </a:xfrm>
              <a:custGeom>
                <a:avLst/>
                <a:gdLst>
                  <a:gd name="T0" fmla="*/ 968 w 968"/>
                  <a:gd name="T1" fmla="*/ 706 h 706"/>
                  <a:gd name="T2" fmla="*/ 938 w 968"/>
                  <a:gd name="T3" fmla="*/ 642 h 706"/>
                  <a:gd name="T4" fmla="*/ 683 w 968"/>
                  <a:gd name="T5" fmla="*/ 612 h 706"/>
                  <a:gd name="T6" fmla="*/ 585 w 968"/>
                  <a:gd name="T7" fmla="*/ 496 h 706"/>
                  <a:gd name="T8" fmla="*/ 487 w 968"/>
                  <a:gd name="T9" fmla="*/ 231 h 706"/>
                  <a:gd name="T10" fmla="*/ 376 w 968"/>
                  <a:gd name="T11" fmla="*/ 133 h 706"/>
                  <a:gd name="T12" fmla="*/ 140 w 968"/>
                  <a:gd name="T13" fmla="*/ 0 h 706"/>
                  <a:gd name="T14" fmla="*/ 0 w 968"/>
                  <a:gd name="T15" fmla="*/ 64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68" h="706">
                    <a:moveTo>
                      <a:pt x="968" y="706"/>
                    </a:moveTo>
                    <a:lnTo>
                      <a:pt x="938" y="642"/>
                    </a:lnTo>
                    <a:lnTo>
                      <a:pt x="683" y="612"/>
                    </a:lnTo>
                    <a:lnTo>
                      <a:pt x="585" y="496"/>
                    </a:lnTo>
                    <a:lnTo>
                      <a:pt x="487" y="231"/>
                    </a:lnTo>
                    <a:lnTo>
                      <a:pt x="376" y="133"/>
                    </a:lnTo>
                    <a:lnTo>
                      <a:pt x="140" y="0"/>
                    </a:lnTo>
                    <a:lnTo>
                      <a:pt x="0" y="6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0" name="Freeform 275">
                <a:extLst>
                  <a:ext uri="{FF2B5EF4-FFF2-40B4-BE49-F238E27FC236}">
                    <a16:creationId xmlns:a16="http://schemas.microsoft.com/office/drawing/2014/main" id="{0EC81EFA-6AC4-4D1F-B4A2-E8ED6158F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7" y="3257"/>
                <a:ext cx="65" cy="121"/>
              </a:xfrm>
              <a:custGeom>
                <a:avLst/>
                <a:gdLst>
                  <a:gd name="T0" fmla="*/ 110 w 193"/>
                  <a:gd name="T1" fmla="*/ 0 h 362"/>
                  <a:gd name="T2" fmla="*/ 63 w 193"/>
                  <a:gd name="T3" fmla="*/ 88 h 362"/>
                  <a:gd name="T4" fmla="*/ 0 w 193"/>
                  <a:gd name="T5" fmla="*/ 113 h 362"/>
                  <a:gd name="T6" fmla="*/ 193 w 193"/>
                  <a:gd name="T7" fmla="*/ 209 h 362"/>
                  <a:gd name="T8" fmla="*/ 93 w 193"/>
                  <a:gd name="T9" fmla="*/ 329 h 362"/>
                  <a:gd name="T10" fmla="*/ 101 w 193"/>
                  <a:gd name="T11" fmla="*/ 362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3" h="362">
                    <a:moveTo>
                      <a:pt x="110" y="0"/>
                    </a:moveTo>
                    <a:lnTo>
                      <a:pt x="63" y="88"/>
                    </a:lnTo>
                    <a:lnTo>
                      <a:pt x="0" y="113"/>
                    </a:lnTo>
                    <a:lnTo>
                      <a:pt x="193" y="209"/>
                    </a:lnTo>
                    <a:lnTo>
                      <a:pt x="93" y="329"/>
                    </a:lnTo>
                    <a:lnTo>
                      <a:pt x="101" y="36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1" name="Freeform 276">
                <a:extLst>
                  <a:ext uri="{FF2B5EF4-FFF2-40B4-BE49-F238E27FC236}">
                    <a16:creationId xmlns:a16="http://schemas.microsoft.com/office/drawing/2014/main" id="{8497AC85-6BAE-4422-8799-5704E6BAEB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0" y="3035"/>
                <a:ext cx="134" cy="222"/>
              </a:xfrm>
              <a:custGeom>
                <a:avLst/>
                <a:gdLst>
                  <a:gd name="T0" fmla="*/ 403 w 403"/>
                  <a:gd name="T1" fmla="*/ 666 h 666"/>
                  <a:gd name="T2" fmla="*/ 187 w 403"/>
                  <a:gd name="T3" fmla="*/ 562 h 666"/>
                  <a:gd name="T4" fmla="*/ 152 w 403"/>
                  <a:gd name="T5" fmla="*/ 506 h 666"/>
                  <a:gd name="T6" fmla="*/ 164 w 403"/>
                  <a:gd name="T7" fmla="*/ 307 h 666"/>
                  <a:gd name="T8" fmla="*/ 98 w 403"/>
                  <a:gd name="T9" fmla="*/ 105 h 666"/>
                  <a:gd name="T10" fmla="*/ 0 w 403"/>
                  <a:gd name="T11" fmla="*/ 1 h 666"/>
                  <a:gd name="T12" fmla="*/ 0 w 403"/>
                  <a:gd name="T13" fmla="*/ 0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3" h="666">
                    <a:moveTo>
                      <a:pt x="403" y="666"/>
                    </a:moveTo>
                    <a:lnTo>
                      <a:pt x="187" y="562"/>
                    </a:lnTo>
                    <a:lnTo>
                      <a:pt x="152" y="506"/>
                    </a:lnTo>
                    <a:lnTo>
                      <a:pt x="164" y="307"/>
                    </a:lnTo>
                    <a:lnTo>
                      <a:pt x="98" y="105"/>
                    </a:lnTo>
                    <a:lnTo>
                      <a:pt x="0" y="1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2" name="Freeform 277">
                <a:extLst>
                  <a:ext uri="{FF2B5EF4-FFF2-40B4-BE49-F238E27FC236}">
                    <a16:creationId xmlns:a16="http://schemas.microsoft.com/office/drawing/2014/main" id="{AC6B5E1F-E92A-4CD8-85EE-D140B8BBA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9" y="1073"/>
                <a:ext cx="29" cy="224"/>
              </a:xfrm>
              <a:custGeom>
                <a:avLst/>
                <a:gdLst>
                  <a:gd name="T0" fmla="*/ 0 w 88"/>
                  <a:gd name="T1" fmla="*/ 0 h 672"/>
                  <a:gd name="T2" fmla="*/ 6 w 88"/>
                  <a:gd name="T3" fmla="*/ 65 h 672"/>
                  <a:gd name="T4" fmla="*/ 88 w 88"/>
                  <a:gd name="T5" fmla="*/ 172 h 672"/>
                  <a:gd name="T6" fmla="*/ 30 w 88"/>
                  <a:gd name="T7" fmla="*/ 363 h 672"/>
                  <a:gd name="T8" fmla="*/ 88 w 88"/>
                  <a:gd name="T9" fmla="*/ 576 h 672"/>
                  <a:gd name="T10" fmla="*/ 40 w 88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672">
                    <a:moveTo>
                      <a:pt x="0" y="0"/>
                    </a:moveTo>
                    <a:lnTo>
                      <a:pt x="6" y="65"/>
                    </a:lnTo>
                    <a:lnTo>
                      <a:pt x="88" y="172"/>
                    </a:lnTo>
                    <a:lnTo>
                      <a:pt x="30" y="363"/>
                    </a:lnTo>
                    <a:lnTo>
                      <a:pt x="88" y="576"/>
                    </a:lnTo>
                    <a:lnTo>
                      <a:pt x="40" y="67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3" name="Freeform 278">
                <a:extLst>
                  <a:ext uri="{FF2B5EF4-FFF2-40B4-BE49-F238E27FC236}">
                    <a16:creationId xmlns:a16="http://schemas.microsoft.com/office/drawing/2014/main" id="{F3D4312D-FDEA-4A43-A42A-87F6E7EB9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2" y="1297"/>
                <a:ext cx="400" cy="91"/>
              </a:xfrm>
              <a:custGeom>
                <a:avLst/>
                <a:gdLst>
                  <a:gd name="T0" fmla="*/ 1201 w 1201"/>
                  <a:gd name="T1" fmla="*/ 157 h 272"/>
                  <a:gd name="T2" fmla="*/ 1134 w 1201"/>
                  <a:gd name="T3" fmla="*/ 183 h 272"/>
                  <a:gd name="T4" fmla="*/ 1100 w 1201"/>
                  <a:gd name="T5" fmla="*/ 119 h 272"/>
                  <a:gd name="T6" fmla="*/ 1018 w 1201"/>
                  <a:gd name="T7" fmla="*/ 100 h 272"/>
                  <a:gd name="T8" fmla="*/ 877 w 1201"/>
                  <a:gd name="T9" fmla="*/ 272 h 272"/>
                  <a:gd name="T10" fmla="*/ 834 w 1201"/>
                  <a:gd name="T11" fmla="*/ 134 h 272"/>
                  <a:gd name="T12" fmla="*/ 765 w 1201"/>
                  <a:gd name="T13" fmla="*/ 156 h 272"/>
                  <a:gd name="T14" fmla="*/ 470 w 1201"/>
                  <a:gd name="T15" fmla="*/ 6 h 272"/>
                  <a:gd name="T16" fmla="*/ 288 w 1201"/>
                  <a:gd name="T17" fmla="*/ 76 h 272"/>
                  <a:gd name="T18" fmla="*/ 1 w 1201"/>
                  <a:gd name="T19" fmla="*/ 0 h 272"/>
                  <a:gd name="T20" fmla="*/ 0 w 1201"/>
                  <a:gd name="T21" fmla="*/ 1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01" h="272">
                    <a:moveTo>
                      <a:pt x="1201" y="157"/>
                    </a:moveTo>
                    <a:lnTo>
                      <a:pt x="1134" y="183"/>
                    </a:lnTo>
                    <a:lnTo>
                      <a:pt x="1100" y="119"/>
                    </a:lnTo>
                    <a:lnTo>
                      <a:pt x="1018" y="100"/>
                    </a:lnTo>
                    <a:lnTo>
                      <a:pt x="877" y="272"/>
                    </a:lnTo>
                    <a:lnTo>
                      <a:pt x="834" y="134"/>
                    </a:lnTo>
                    <a:lnTo>
                      <a:pt x="765" y="156"/>
                    </a:lnTo>
                    <a:lnTo>
                      <a:pt x="470" y="6"/>
                    </a:lnTo>
                    <a:lnTo>
                      <a:pt x="288" y="76"/>
                    </a:lnTo>
                    <a:lnTo>
                      <a:pt x="1" y="0"/>
                    </a:lnTo>
                    <a:lnTo>
                      <a:pt x="0" y="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4" name="Freeform 279">
                <a:extLst>
                  <a:ext uri="{FF2B5EF4-FFF2-40B4-BE49-F238E27FC236}">
                    <a16:creationId xmlns:a16="http://schemas.microsoft.com/office/drawing/2014/main" id="{255C7684-2FD3-40B4-8BF3-BA79D7BDE5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0" y="1297"/>
                <a:ext cx="93" cy="167"/>
              </a:xfrm>
              <a:custGeom>
                <a:avLst/>
                <a:gdLst>
                  <a:gd name="T0" fmla="*/ 157 w 280"/>
                  <a:gd name="T1" fmla="*/ 0 h 500"/>
                  <a:gd name="T2" fmla="*/ 0 w 280"/>
                  <a:gd name="T3" fmla="*/ 74 h 500"/>
                  <a:gd name="T4" fmla="*/ 13 w 280"/>
                  <a:gd name="T5" fmla="*/ 154 h 500"/>
                  <a:gd name="T6" fmla="*/ 90 w 280"/>
                  <a:gd name="T7" fmla="*/ 279 h 500"/>
                  <a:gd name="T8" fmla="*/ 277 w 280"/>
                  <a:gd name="T9" fmla="*/ 310 h 500"/>
                  <a:gd name="T10" fmla="*/ 280 w 280"/>
                  <a:gd name="T11" fmla="*/ 434 h 500"/>
                  <a:gd name="T12" fmla="*/ 222 w 280"/>
                  <a:gd name="T13" fmla="*/ 500 h 500"/>
                  <a:gd name="T14" fmla="*/ 158 w 280"/>
                  <a:gd name="T15" fmla="*/ 48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0" h="500">
                    <a:moveTo>
                      <a:pt x="157" y="0"/>
                    </a:moveTo>
                    <a:lnTo>
                      <a:pt x="0" y="74"/>
                    </a:lnTo>
                    <a:lnTo>
                      <a:pt x="13" y="154"/>
                    </a:lnTo>
                    <a:lnTo>
                      <a:pt x="90" y="279"/>
                    </a:lnTo>
                    <a:lnTo>
                      <a:pt x="277" y="310"/>
                    </a:lnTo>
                    <a:lnTo>
                      <a:pt x="280" y="434"/>
                    </a:lnTo>
                    <a:lnTo>
                      <a:pt x="222" y="500"/>
                    </a:lnTo>
                    <a:lnTo>
                      <a:pt x="158" y="48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5" name="Freeform 280">
                <a:extLst>
                  <a:ext uri="{FF2B5EF4-FFF2-40B4-BE49-F238E27FC236}">
                    <a16:creationId xmlns:a16="http://schemas.microsoft.com/office/drawing/2014/main" id="{3D3B4EF9-52E4-490F-A2F7-2C8163502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7" y="1116"/>
                <a:ext cx="35" cy="34"/>
              </a:xfrm>
              <a:custGeom>
                <a:avLst/>
                <a:gdLst>
                  <a:gd name="T0" fmla="*/ 105 w 105"/>
                  <a:gd name="T1" fmla="*/ 104 h 104"/>
                  <a:gd name="T2" fmla="*/ 67 w 105"/>
                  <a:gd name="T3" fmla="*/ 1 h 104"/>
                  <a:gd name="T4" fmla="*/ 1 w 105"/>
                  <a:gd name="T5" fmla="*/ 0 h 104"/>
                  <a:gd name="T6" fmla="*/ 1 w 105"/>
                  <a:gd name="T7" fmla="*/ 3 h 104"/>
                  <a:gd name="T8" fmla="*/ 0 w 105"/>
                  <a:gd name="T9" fmla="*/ 42 h 104"/>
                  <a:gd name="T10" fmla="*/ 1 w 105"/>
                  <a:gd name="T11" fmla="*/ 45 h 104"/>
                  <a:gd name="T12" fmla="*/ 37 w 105"/>
                  <a:gd name="T13" fmla="*/ 96 h 104"/>
                  <a:gd name="T14" fmla="*/ 101 w 105"/>
                  <a:gd name="T15" fmla="*/ 104 h 104"/>
                  <a:gd name="T16" fmla="*/ 105 w 105"/>
                  <a:gd name="T17" fmla="*/ 10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5" h="104">
                    <a:moveTo>
                      <a:pt x="105" y="104"/>
                    </a:moveTo>
                    <a:lnTo>
                      <a:pt x="67" y="1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0" y="42"/>
                    </a:lnTo>
                    <a:lnTo>
                      <a:pt x="1" y="45"/>
                    </a:lnTo>
                    <a:lnTo>
                      <a:pt x="37" y="96"/>
                    </a:lnTo>
                    <a:lnTo>
                      <a:pt x="101" y="104"/>
                    </a:lnTo>
                    <a:lnTo>
                      <a:pt x="105" y="10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6" name="Freeform 281">
                <a:extLst>
                  <a:ext uri="{FF2B5EF4-FFF2-40B4-BE49-F238E27FC236}">
                    <a16:creationId xmlns:a16="http://schemas.microsoft.com/office/drawing/2014/main" id="{B4C1D063-6EF2-4DBC-B2F7-4340C6C3B5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2" y="1150"/>
                <a:ext cx="119" cy="199"/>
              </a:xfrm>
              <a:custGeom>
                <a:avLst/>
                <a:gdLst>
                  <a:gd name="T0" fmla="*/ 0 w 355"/>
                  <a:gd name="T1" fmla="*/ 597 h 597"/>
                  <a:gd name="T2" fmla="*/ 113 w 355"/>
                  <a:gd name="T3" fmla="*/ 435 h 597"/>
                  <a:gd name="T4" fmla="*/ 318 w 355"/>
                  <a:gd name="T5" fmla="*/ 376 h 597"/>
                  <a:gd name="T6" fmla="*/ 355 w 355"/>
                  <a:gd name="T7" fmla="*/ 170 h 597"/>
                  <a:gd name="T8" fmla="*/ 353 w 355"/>
                  <a:gd name="T9" fmla="*/ 45 h 597"/>
                  <a:gd name="T10" fmla="*/ 353 w 355"/>
                  <a:gd name="T11" fmla="*/ 40 h 597"/>
                  <a:gd name="T12" fmla="*/ 346 w 355"/>
                  <a:gd name="T13" fmla="*/ 36 h 597"/>
                  <a:gd name="T14" fmla="*/ 299 w 355"/>
                  <a:gd name="T15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5" h="597">
                    <a:moveTo>
                      <a:pt x="0" y="597"/>
                    </a:moveTo>
                    <a:lnTo>
                      <a:pt x="113" y="435"/>
                    </a:lnTo>
                    <a:lnTo>
                      <a:pt x="318" y="376"/>
                    </a:lnTo>
                    <a:lnTo>
                      <a:pt x="355" y="170"/>
                    </a:lnTo>
                    <a:lnTo>
                      <a:pt x="353" y="45"/>
                    </a:lnTo>
                    <a:lnTo>
                      <a:pt x="353" y="40"/>
                    </a:lnTo>
                    <a:lnTo>
                      <a:pt x="346" y="36"/>
                    </a:lnTo>
                    <a:lnTo>
                      <a:pt x="299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7" name="Freeform 282">
                <a:extLst>
                  <a:ext uri="{FF2B5EF4-FFF2-40B4-BE49-F238E27FC236}">
                    <a16:creationId xmlns:a16="http://schemas.microsoft.com/office/drawing/2014/main" id="{6890209D-0747-42AF-9BB9-F537C3D026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2" y="1349"/>
                <a:ext cx="67" cy="239"/>
              </a:xfrm>
              <a:custGeom>
                <a:avLst/>
                <a:gdLst>
                  <a:gd name="T0" fmla="*/ 140 w 200"/>
                  <a:gd name="T1" fmla="*/ 717 h 717"/>
                  <a:gd name="T2" fmla="*/ 117 w 200"/>
                  <a:gd name="T3" fmla="*/ 585 h 717"/>
                  <a:gd name="T4" fmla="*/ 185 w 200"/>
                  <a:gd name="T5" fmla="*/ 567 h 717"/>
                  <a:gd name="T6" fmla="*/ 122 w 200"/>
                  <a:gd name="T7" fmla="*/ 533 h 717"/>
                  <a:gd name="T8" fmla="*/ 177 w 200"/>
                  <a:gd name="T9" fmla="*/ 484 h 717"/>
                  <a:gd name="T10" fmla="*/ 200 w 200"/>
                  <a:gd name="T11" fmla="*/ 410 h 717"/>
                  <a:gd name="T12" fmla="*/ 145 w 200"/>
                  <a:gd name="T13" fmla="*/ 370 h 717"/>
                  <a:gd name="T14" fmla="*/ 180 w 200"/>
                  <a:gd name="T15" fmla="*/ 311 h 717"/>
                  <a:gd name="T16" fmla="*/ 154 w 200"/>
                  <a:gd name="T17" fmla="*/ 253 h 717"/>
                  <a:gd name="T18" fmla="*/ 37 w 200"/>
                  <a:gd name="T19" fmla="*/ 190 h 717"/>
                  <a:gd name="T20" fmla="*/ 25 w 200"/>
                  <a:gd name="T21" fmla="*/ 125 h 717"/>
                  <a:gd name="T22" fmla="*/ 105 w 200"/>
                  <a:gd name="T23" fmla="*/ 104 h 717"/>
                  <a:gd name="T24" fmla="*/ 23 w 200"/>
                  <a:gd name="T25" fmla="*/ 100 h 717"/>
                  <a:gd name="T26" fmla="*/ 0 w 200"/>
                  <a:gd name="T27" fmla="*/ 0 h 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00" h="717">
                    <a:moveTo>
                      <a:pt x="140" y="717"/>
                    </a:moveTo>
                    <a:lnTo>
                      <a:pt x="117" y="585"/>
                    </a:lnTo>
                    <a:lnTo>
                      <a:pt x="185" y="567"/>
                    </a:lnTo>
                    <a:lnTo>
                      <a:pt x="122" y="533"/>
                    </a:lnTo>
                    <a:lnTo>
                      <a:pt x="177" y="484"/>
                    </a:lnTo>
                    <a:lnTo>
                      <a:pt x="200" y="410"/>
                    </a:lnTo>
                    <a:lnTo>
                      <a:pt x="145" y="370"/>
                    </a:lnTo>
                    <a:lnTo>
                      <a:pt x="180" y="311"/>
                    </a:lnTo>
                    <a:lnTo>
                      <a:pt x="154" y="253"/>
                    </a:lnTo>
                    <a:lnTo>
                      <a:pt x="37" y="190"/>
                    </a:lnTo>
                    <a:lnTo>
                      <a:pt x="25" y="125"/>
                    </a:lnTo>
                    <a:lnTo>
                      <a:pt x="105" y="104"/>
                    </a:lnTo>
                    <a:lnTo>
                      <a:pt x="23" y="100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8" name="Freeform 283">
                <a:extLst>
                  <a:ext uri="{FF2B5EF4-FFF2-40B4-BE49-F238E27FC236}">
                    <a16:creationId xmlns:a16="http://schemas.microsoft.com/office/drawing/2014/main" id="{62DDE83C-7754-429C-ACB7-0859E5B9ED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8" y="1588"/>
                <a:ext cx="121" cy="81"/>
              </a:xfrm>
              <a:custGeom>
                <a:avLst/>
                <a:gdLst>
                  <a:gd name="T0" fmla="*/ 0 w 363"/>
                  <a:gd name="T1" fmla="*/ 242 h 242"/>
                  <a:gd name="T2" fmla="*/ 354 w 363"/>
                  <a:gd name="T3" fmla="*/ 137 h 242"/>
                  <a:gd name="T4" fmla="*/ 363 w 363"/>
                  <a:gd name="T5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3" h="242">
                    <a:moveTo>
                      <a:pt x="0" y="242"/>
                    </a:moveTo>
                    <a:lnTo>
                      <a:pt x="354" y="137"/>
                    </a:lnTo>
                    <a:lnTo>
                      <a:pt x="363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19" name="Freeform 284">
                <a:extLst>
                  <a:ext uri="{FF2B5EF4-FFF2-40B4-BE49-F238E27FC236}">
                    <a16:creationId xmlns:a16="http://schemas.microsoft.com/office/drawing/2014/main" id="{0523F5FE-8115-4FD1-922B-4A8199E755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9" y="1507"/>
                <a:ext cx="274" cy="81"/>
              </a:xfrm>
              <a:custGeom>
                <a:avLst/>
                <a:gdLst>
                  <a:gd name="T0" fmla="*/ 822 w 822"/>
                  <a:gd name="T1" fmla="*/ 82 h 243"/>
                  <a:gd name="T2" fmla="*/ 666 w 822"/>
                  <a:gd name="T3" fmla="*/ 0 h 243"/>
                  <a:gd name="T4" fmla="*/ 459 w 822"/>
                  <a:gd name="T5" fmla="*/ 90 h 243"/>
                  <a:gd name="T6" fmla="*/ 422 w 822"/>
                  <a:gd name="T7" fmla="*/ 155 h 243"/>
                  <a:gd name="T8" fmla="*/ 120 w 822"/>
                  <a:gd name="T9" fmla="*/ 165 h 243"/>
                  <a:gd name="T10" fmla="*/ 0 w 822"/>
                  <a:gd name="T11" fmla="*/ 24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22" h="243">
                    <a:moveTo>
                      <a:pt x="822" y="82"/>
                    </a:moveTo>
                    <a:lnTo>
                      <a:pt x="666" y="0"/>
                    </a:lnTo>
                    <a:lnTo>
                      <a:pt x="459" y="90"/>
                    </a:lnTo>
                    <a:lnTo>
                      <a:pt x="422" y="155"/>
                    </a:lnTo>
                    <a:lnTo>
                      <a:pt x="120" y="165"/>
                    </a:lnTo>
                    <a:lnTo>
                      <a:pt x="0" y="24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0" name="Freeform 285">
                <a:extLst>
                  <a:ext uri="{FF2B5EF4-FFF2-40B4-BE49-F238E27FC236}">
                    <a16:creationId xmlns:a16="http://schemas.microsoft.com/office/drawing/2014/main" id="{525CF188-4E58-4327-AD85-7FF9062432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1" y="3351"/>
                <a:ext cx="288" cy="193"/>
              </a:xfrm>
              <a:custGeom>
                <a:avLst/>
                <a:gdLst>
                  <a:gd name="T0" fmla="*/ 0 w 864"/>
                  <a:gd name="T1" fmla="*/ 80 h 579"/>
                  <a:gd name="T2" fmla="*/ 0 w 864"/>
                  <a:gd name="T3" fmla="*/ 82 h 579"/>
                  <a:gd name="T4" fmla="*/ 67 w 864"/>
                  <a:gd name="T5" fmla="*/ 84 h 579"/>
                  <a:gd name="T6" fmla="*/ 75 w 864"/>
                  <a:gd name="T7" fmla="*/ 151 h 579"/>
                  <a:gd name="T8" fmla="*/ 127 w 864"/>
                  <a:gd name="T9" fmla="*/ 113 h 579"/>
                  <a:gd name="T10" fmla="*/ 247 w 864"/>
                  <a:gd name="T11" fmla="*/ 170 h 579"/>
                  <a:gd name="T12" fmla="*/ 250 w 864"/>
                  <a:gd name="T13" fmla="*/ 105 h 579"/>
                  <a:gd name="T14" fmla="*/ 347 w 864"/>
                  <a:gd name="T15" fmla="*/ 15 h 579"/>
                  <a:gd name="T16" fmla="*/ 437 w 864"/>
                  <a:gd name="T17" fmla="*/ 0 h 579"/>
                  <a:gd name="T18" fmla="*/ 480 w 864"/>
                  <a:gd name="T19" fmla="*/ 61 h 579"/>
                  <a:gd name="T20" fmla="*/ 459 w 864"/>
                  <a:gd name="T21" fmla="*/ 124 h 579"/>
                  <a:gd name="T22" fmla="*/ 617 w 864"/>
                  <a:gd name="T23" fmla="*/ 156 h 579"/>
                  <a:gd name="T24" fmla="*/ 620 w 864"/>
                  <a:gd name="T25" fmla="*/ 224 h 579"/>
                  <a:gd name="T26" fmla="*/ 689 w 864"/>
                  <a:gd name="T27" fmla="*/ 230 h 579"/>
                  <a:gd name="T28" fmla="*/ 830 w 864"/>
                  <a:gd name="T29" fmla="*/ 382 h 579"/>
                  <a:gd name="T30" fmla="*/ 864 w 864"/>
                  <a:gd name="T31" fmla="*/ 451 h 579"/>
                  <a:gd name="T32" fmla="*/ 768 w 864"/>
                  <a:gd name="T33" fmla="*/ 579 h 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64" h="579">
                    <a:moveTo>
                      <a:pt x="0" y="80"/>
                    </a:moveTo>
                    <a:lnTo>
                      <a:pt x="0" y="82"/>
                    </a:lnTo>
                    <a:lnTo>
                      <a:pt x="67" y="84"/>
                    </a:lnTo>
                    <a:lnTo>
                      <a:pt x="75" y="151"/>
                    </a:lnTo>
                    <a:lnTo>
                      <a:pt x="127" y="113"/>
                    </a:lnTo>
                    <a:lnTo>
                      <a:pt x="247" y="170"/>
                    </a:lnTo>
                    <a:lnTo>
                      <a:pt x="250" y="105"/>
                    </a:lnTo>
                    <a:lnTo>
                      <a:pt x="347" y="15"/>
                    </a:lnTo>
                    <a:lnTo>
                      <a:pt x="437" y="0"/>
                    </a:lnTo>
                    <a:lnTo>
                      <a:pt x="480" y="61"/>
                    </a:lnTo>
                    <a:lnTo>
                      <a:pt x="459" y="124"/>
                    </a:lnTo>
                    <a:lnTo>
                      <a:pt x="617" y="156"/>
                    </a:lnTo>
                    <a:lnTo>
                      <a:pt x="620" y="224"/>
                    </a:lnTo>
                    <a:lnTo>
                      <a:pt x="689" y="230"/>
                    </a:lnTo>
                    <a:lnTo>
                      <a:pt x="830" y="382"/>
                    </a:lnTo>
                    <a:lnTo>
                      <a:pt x="864" y="451"/>
                    </a:lnTo>
                    <a:lnTo>
                      <a:pt x="768" y="57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1" name="Freeform 286">
                <a:extLst>
                  <a:ext uri="{FF2B5EF4-FFF2-40B4-BE49-F238E27FC236}">
                    <a16:creationId xmlns:a16="http://schemas.microsoft.com/office/drawing/2014/main" id="{13FE2CEB-20BC-495D-BD17-0CABB45567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0" y="1860"/>
                <a:ext cx="268" cy="101"/>
              </a:xfrm>
              <a:custGeom>
                <a:avLst/>
                <a:gdLst>
                  <a:gd name="T0" fmla="*/ 0 w 806"/>
                  <a:gd name="T1" fmla="*/ 45 h 302"/>
                  <a:gd name="T2" fmla="*/ 139 w 806"/>
                  <a:gd name="T3" fmla="*/ 187 h 302"/>
                  <a:gd name="T4" fmla="*/ 408 w 806"/>
                  <a:gd name="T5" fmla="*/ 302 h 302"/>
                  <a:gd name="T6" fmla="*/ 414 w 806"/>
                  <a:gd name="T7" fmla="*/ 84 h 302"/>
                  <a:gd name="T8" fmla="*/ 491 w 806"/>
                  <a:gd name="T9" fmla="*/ 78 h 302"/>
                  <a:gd name="T10" fmla="*/ 491 w 806"/>
                  <a:gd name="T11" fmla="*/ 150 h 302"/>
                  <a:gd name="T12" fmla="*/ 544 w 806"/>
                  <a:gd name="T13" fmla="*/ 189 h 302"/>
                  <a:gd name="T14" fmla="*/ 600 w 806"/>
                  <a:gd name="T15" fmla="*/ 141 h 302"/>
                  <a:gd name="T16" fmla="*/ 589 w 806"/>
                  <a:gd name="T17" fmla="*/ 72 h 302"/>
                  <a:gd name="T18" fmla="*/ 661 w 806"/>
                  <a:gd name="T19" fmla="*/ 55 h 302"/>
                  <a:gd name="T20" fmla="*/ 696 w 806"/>
                  <a:gd name="T21" fmla="*/ 0 h 302"/>
                  <a:gd name="T22" fmla="*/ 806 w 806"/>
                  <a:gd name="T23" fmla="*/ 80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06" h="302">
                    <a:moveTo>
                      <a:pt x="0" y="45"/>
                    </a:moveTo>
                    <a:lnTo>
                      <a:pt x="139" y="187"/>
                    </a:lnTo>
                    <a:lnTo>
                      <a:pt x="408" y="302"/>
                    </a:lnTo>
                    <a:lnTo>
                      <a:pt x="414" y="84"/>
                    </a:lnTo>
                    <a:lnTo>
                      <a:pt x="491" y="78"/>
                    </a:lnTo>
                    <a:lnTo>
                      <a:pt x="491" y="150"/>
                    </a:lnTo>
                    <a:lnTo>
                      <a:pt x="544" y="189"/>
                    </a:lnTo>
                    <a:lnTo>
                      <a:pt x="600" y="141"/>
                    </a:lnTo>
                    <a:lnTo>
                      <a:pt x="589" y="72"/>
                    </a:lnTo>
                    <a:lnTo>
                      <a:pt x="661" y="55"/>
                    </a:lnTo>
                    <a:lnTo>
                      <a:pt x="696" y="0"/>
                    </a:lnTo>
                    <a:lnTo>
                      <a:pt x="806" y="8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2" name="Freeform 287">
                <a:extLst>
                  <a:ext uri="{FF2B5EF4-FFF2-40B4-BE49-F238E27FC236}">
                    <a16:creationId xmlns:a16="http://schemas.microsoft.com/office/drawing/2014/main" id="{976F0F65-0E98-4001-AC21-2453CD424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4" y="3364"/>
                <a:ext cx="168" cy="222"/>
              </a:xfrm>
              <a:custGeom>
                <a:avLst/>
                <a:gdLst>
                  <a:gd name="T0" fmla="*/ 0 w 503"/>
                  <a:gd name="T1" fmla="*/ 667 h 667"/>
                  <a:gd name="T2" fmla="*/ 87 w 503"/>
                  <a:gd name="T3" fmla="*/ 530 h 667"/>
                  <a:gd name="T4" fmla="*/ 219 w 503"/>
                  <a:gd name="T5" fmla="*/ 490 h 667"/>
                  <a:gd name="T6" fmla="*/ 196 w 503"/>
                  <a:gd name="T7" fmla="*/ 428 h 667"/>
                  <a:gd name="T8" fmla="*/ 294 w 503"/>
                  <a:gd name="T9" fmla="*/ 318 h 667"/>
                  <a:gd name="T10" fmla="*/ 369 w 503"/>
                  <a:gd name="T11" fmla="*/ 339 h 667"/>
                  <a:gd name="T12" fmla="*/ 412 w 503"/>
                  <a:gd name="T13" fmla="*/ 95 h 667"/>
                  <a:gd name="T14" fmla="*/ 503 w 503"/>
                  <a:gd name="T15" fmla="*/ 0 h 6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3" h="667">
                    <a:moveTo>
                      <a:pt x="0" y="667"/>
                    </a:moveTo>
                    <a:lnTo>
                      <a:pt x="87" y="530"/>
                    </a:lnTo>
                    <a:lnTo>
                      <a:pt x="219" y="490"/>
                    </a:lnTo>
                    <a:lnTo>
                      <a:pt x="196" y="428"/>
                    </a:lnTo>
                    <a:lnTo>
                      <a:pt x="294" y="318"/>
                    </a:lnTo>
                    <a:lnTo>
                      <a:pt x="369" y="339"/>
                    </a:lnTo>
                    <a:lnTo>
                      <a:pt x="412" y="95"/>
                    </a:lnTo>
                    <a:lnTo>
                      <a:pt x="503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3" name="Freeform 288">
                <a:extLst>
                  <a:ext uri="{FF2B5EF4-FFF2-40B4-BE49-F238E27FC236}">
                    <a16:creationId xmlns:a16="http://schemas.microsoft.com/office/drawing/2014/main" id="{77B40686-0ECF-468B-82A9-11A386D17C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7" y="1795"/>
                <a:ext cx="166" cy="41"/>
              </a:xfrm>
              <a:custGeom>
                <a:avLst/>
                <a:gdLst>
                  <a:gd name="T0" fmla="*/ 496 w 496"/>
                  <a:gd name="T1" fmla="*/ 81 h 124"/>
                  <a:gd name="T2" fmla="*/ 376 w 496"/>
                  <a:gd name="T3" fmla="*/ 0 h 124"/>
                  <a:gd name="T4" fmla="*/ 230 w 496"/>
                  <a:gd name="T5" fmla="*/ 20 h 124"/>
                  <a:gd name="T6" fmla="*/ 196 w 496"/>
                  <a:gd name="T7" fmla="*/ 80 h 124"/>
                  <a:gd name="T8" fmla="*/ 138 w 496"/>
                  <a:gd name="T9" fmla="*/ 51 h 124"/>
                  <a:gd name="T10" fmla="*/ 0 w 496"/>
                  <a:gd name="T11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6" h="124">
                    <a:moveTo>
                      <a:pt x="496" y="81"/>
                    </a:moveTo>
                    <a:lnTo>
                      <a:pt x="376" y="0"/>
                    </a:lnTo>
                    <a:lnTo>
                      <a:pt x="230" y="20"/>
                    </a:lnTo>
                    <a:lnTo>
                      <a:pt x="196" y="80"/>
                    </a:lnTo>
                    <a:lnTo>
                      <a:pt x="138" y="51"/>
                    </a:lnTo>
                    <a:lnTo>
                      <a:pt x="0" y="12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4" name="Freeform 289">
                <a:extLst>
                  <a:ext uri="{FF2B5EF4-FFF2-40B4-BE49-F238E27FC236}">
                    <a16:creationId xmlns:a16="http://schemas.microsoft.com/office/drawing/2014/main" id="{37F6C2AF-F712-487D-8D0A-2C85AA1D87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1593"/>
                <a:ext cx="223" cy="243"/>
              </a:xfrm>
              <a:custGeom>
                <a:avLst/>
                <a:gdLst>
                  <a:gd name="T0" fmla="*/ 671 w 671"/>
                  <a:gd name="T1" fmla="*/ 729 h 729"/>
                  <a:gd name="T2" fmla="*/ 573 w 671"/>
                  <a:gd name="T3" fmla="*/ 576 h 729"/>
                  <a:gd name="T4" fmla="*/ 514 w 671"/>
                  <a:gd name="T5" fmla="*/ 605 h 729"/>
                  <a:gd name="T6" fmla="*/ 460 w 671"/>
                  <a:gd name="T7" fmla="*/ 562 h 729"/>
                  <a:gd name="T8" fmla="*/ 487 w 671"/>
                  <a:gd name="T9" fmla="*/ 353 h 729"/>
                  <a:gd name="T10" fmla="*/ 408 w 671"/>
                  <a:gd name="T11" fmla="*/ 236 h 729"/>
                  <a:gd name="T12" fmla="*/ 424 w 671"/>
                  <a:gd name="T13" fmla="*/ 173 h 729"/>
                  <a:gd name="T14" fmla="*/ 287 w 671"/>
                  <a:gd name="T15" fmla="*/ 95 h 729"/>
                  <a:gd name="T16" fmla="*/ 235 w 671"/>
                  <a:gd name="T17" fmla="*/ 137 h 729"/>
                  <a:gd name="T18" fmla="*/ 240 w 671"/>
                  <a:gd name="T19" fmla="*/ 11 h 729"/>
                  <a:gd name="T20" fmla="*/ 0 w 671"/>
                  <a:gd name="T21" fmla="*/ 0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71" h="729">
                    <a:moveTo>
                      <a:pt x="671" y="729"/>
                    </a:moveTo>
                    <a:lnTo>
                      <a:pt x="573" y="576"/>
                    </a:lnTo>
                    <a:lnTo>
                      <a:pt x="514" y="605"/>
                    </a:lnTo>
                    <a:lnTo>
                      <a:pt x="460" y="562"/>
                    </a:lnTo>
                    <a:lnTo>
                      <a:pt x="487" y="353"/>
                    </a:lnTo>
                    <a:lnTo>
                      <a:pt x="408" y="236"/>
                    </a:lnTo>
                    <a:lnTo>
                      <a:pt x="424" y="173"/>
                    </a:lnTo>
                    <a:lnTo>
                      <a:pt x="287" y="95"/>
                    </a:lnTo>
                    <a:lnTo>
                      <a:pt x="235" y="137"/>
                    </a:lnTo>
                    <a:lnTo>
                      <a:pt x="240" y="11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5" name="Freeform 290">
                <a:extLst>
                  <a:ext uri="{FF2B5EF4-FFF2-40B4-BE49-F238E27FC236}">
                    <a16:creationId xmlns:a16="http://schemas.microsoft.com/office/drawing/2014/main" id="{B4FA2033-30E4-4793-81C0-BF82A76AD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7" y="1631"/>
                <a:ext cx="63" cy="207"/>
              </a:xfrm>
              <a:custGeom>
                <a:avLst/>
                <a:gdLst>
                  <a:gd name="T0" fmla="*/ 189 w 189"/>
                  <a:gd name="T1" fmla="*/ 0 h 621"/>
                  <a:gd name="T2" fmla="*/ 171 w 189"/>
                  <a:gd name="T3" fmla="*/ 55 h 621"/>
                  <a:gd name="T4" fmla="*/ 132 w 189"/>
                  <a:gd name="T5" fmla="*/ 268 h 621"/>
                  <a:gd name="T6" fmla="*/ 0 w 189"/>
                  <a:gd name="T7" fmla="*/ 620 h 621"/>
                  <a:gd name="T8" fmla="*/ 1 w 189"/>
                  <a:gd name="T9" fmla="*/ 62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9" h="621">
                    <a:moveTo>
                      <a:pt x="189" y="0"/>
                    </a:moveTo>
                    <a:lnTo>
                      <a:pt x="171" y="55"/>
                    </a:lnTo>
                    <a:lnTo>
                      <a:pt x="132" y="268"/>
                    </a:lnTo>
                    <a:lnTo>
                      <a:pt x="0" y="620"/>
                    </a:lnTo>
                    <a:lnTo>
                      <a:pt x="1" y="62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6" name="Freeform 291">
                <a:extLst>
                  <a:ext uri="{FF2B5EF4-FFF2-40B4-BE49-F238E27FC236}">
                    <a16:creationId xmlns:a16="http://schemas.microsoft.com/office/drawing/2014/main" id="{7D2F56A7-871C-40F5-9E79-F699D09B6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0" y="1593"/>
                <a:ext cx="124" cy="57"/>
              </a:xfrm>
              <a:custGeom>
                <a:avLst/>
                <a:gdLst>
                  <a:gd name="T0" fmla="*/ 370 w 370"/>
                  <a:gd name="T1" fmla="*/ 0 h 171"/>
                  <a:gd name="T2" fmla="*/ 193 w 370"/>
                  <a:gd name="T3" fmla="*/ 102 h 171"/>
                  <a:gd name="T4" fmla="*/ 128 w 370"/>
                  <a:gd name="T5" fmla="*/ 95 h 171"/>
                  <a:gd name="T6" fmla="*/ 140 w 370"/>
                  <a:gd name="T7" fmla="*/ 171 h 171"/>
                  <a:gd name="T8" fmla="*/ 0 w 370"/>
                  <a:gd name="T9" fmla="*/ 112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0" h="171">
                    <a:moveTo>
                      <a:pt x="370" y="0"/>
                    </a:moveTo>
                    <a:lnTo>
                      <a:pt x="193" y="102"/>
                    </a:lnTo>
                    <a:lnTo>
                      <a:pt x="128" y="95"/>
                    </a:lnTo>
                    <a:lnTo>
                      <a:pt x="140" y="171"/>
                    </a:lnTo>
                    <a:lnTo>
                      <a:pt x="0" y="11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7" name="Freeform 292">
                <a:extLst>
                  <a:ext uri="{FF2B5EF4-FFF2-40B4-BE49-F238E27FC236}">
                    <a16:creationId xmlns:a16="http://schemas.microsoft.com/office/drawing/2014/main" id="{DDB2AE3D-FB5A-4709-8345-3D513129AA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8" y="1836"/>
                <a:ext cx="157" cy="204"/>
              </a:xfrm>
              <a:custGeom>
                <a:avLst/>
                <a:gdLst>
                  <a:gd name="T0" fmla="*/ 447 w 470"/>
                  <a:gd name="T1" fmla="*/ 0 h 612"/>
                  <a:gd name="T2" fmla="*/ 470 w 470"/>
                  <a:gd name="T3" fmla="*/ 113 h 612"/>
                  <a:gd name="T4" fmla="*/ 413 w 470"/>
                  <a:gd name="T5" fmla="*/ 162 h 612"/>
                  <a:gd name="T6" fmla="*/ 353 w 470"/>
                  <a:gd name="T7" fmla="*/ 242 h 612"/>
                  <a:gd name="T8" fmla="*/ 299 w 470"/>
                  <a:gd name="T9" fmla="*/ 203 h 612"/>
                  <a:gd name="T10" fmla="*/ 182 w 470"/>
                  <a:gd name="T11" fmla="*/ 265 h 612"/>
                  <a:gd name="T12" fmla="*/ 107 w 470"/>
                  <a:gd name="T13" fmla="*/ 538 h 612"/>
                  <a:gd name="T14" fmla="*/ 129 w 470"/>
                  <a:gd name="T15" fmla="*/ 600 h 612"/>
                  <a:gd name="T16" fmla="*/ 0 w 470"/>
                  <a:gd name="T17" fmla="*/ 612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0" h="612">
                    <a:moveTo>
                      <a:pt x="447" y="0"/>
                    </a:moveTo>
                    <a:lnTo>
                      <a:pt x="470" y="113"/>
                    </a:lnTo>
                    <a:lnTo>
                      <a:pt x="413" y="162"/>
                    </a:lnTo>
                    <a:lnTo>
                      <a:pt x="353" y="242"/>
                    </a:lnTo>
                    <a:lnTo>
                      <a:pt x="299" y="203"/>
                    </a:lnTo>
                    <a:lnTo>
                      <a:pt x="182" y="265"/>
                    </a:lnTo>
                    <a:lnTo>
                      <a:pt x="107" y="538"/>
                    </a:lnTo>
                    <a:lnTo>
                      <a:pt x="129" y="600"/>
                    </a:lnTo>
                    <a:lnTo>
                      <a:pt x="0" y="61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8" name="Freeform 293">
                <a:extLst>
                  <a:ext uri="{FF2B5EF4-FFF2-40B4-BE49-F238E27FC236}">
                    <a16:creationId xmlns:a16="http://schemas.microsoft.com/office/drawing/2014/main" id="{553160E2-8B31-4609-92D2-F0823D145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8" y="1838"/>
                <a:ext cx="260" cy="202"/>
              </a:xfrm>
              <a:custGeom>
                <a:avLst/>
                <a:gdLst>
                  <a:gd name="T0" fmla="*/ 782 w 782"/>
                  <a:gd name="T1" fmla="*/ 608 h 608"/>
                  <a:gd name="T2" fmla="*/ 619 w 782"/>
                  <a:gd name="T3" fmla="*/ 377 h 608"/>
                  <a:gd name="T4" fmla="*/ 613 w 782"/>
                  <a:gd name="T5" fmla="*/ 306 h 608"/>
                  <a:gd name="T6" fmla="*/ 490 w 782"/>
                  <a:gd name="T7" fmla="*/ 237 h 608"/>
                  <a:gd name="T8" fmla="*/ 523 w 782"/>
                  <a:gd name="T9" fmla="*/ 303 h 608"/>
                  <a:gd name="T10" fmla="*/ 293 w 782"/>
                  <a:gd name="T11" fmla="*/ 314 h 608"/>
                  <a:gd name="T12" fmla="*/ 229 w 782"/>
                  <a:gd name="T13" fmla="*/ 280 h 608"/>
                  <a:gd name="T14" fmla="*/ 199 w 782"/>
                  <a:gd name="T15" fmla="*/ 142 h 608"/>
                  <a:gd name="T16" fmla="*/ 131 w 782"/>
                  <a:gd name="T17" fmla="*/ 147 h 608"/>
                  <a:gd name="T18" fmla="*/ 124 w 782"/>
                  <a:gd name="T19" fmla="*/ 74 h 608"/>
                  <a:gd name="T20" fmla="*/ 0 w 782"/>
                  <a:gd name="T21" fmla="*/ 0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2" h="608">
                    <a:moveTo>
                      <a:pt x="782" y="608"/>
                    </a:moveTo>
                    <a:lnTo>
                      <a:pt x="619" y="377"/>
                    </a:lnTo>
                    <a:lnTo>
                      <a:pt x="613" y="306"/>
                    </a:lnTo>
                    <a:lnTo>
                      <a:pt x="490" y="237"/>
                    </a:lnTo>
                    <a:lnTo>
                      <a:pt x="523" y="303"/>
                    </a:lnTo>
                    <a:lnTo>
                      <a:pt x="293" y="314"/>
                    </a:lnTo>
                    <a:lnTo>
                      <a:pt x="229" y="280"/>
                    </a:lnTo>
                    <a:lnTo>
                      <a:pt x="199" y="142"/>
                    </a:lnTo>
                    <a:lnTo>
                      <a:pt x="131" y="147"/>
                    </a:lnTo>
                    <a:lnTo>
                      <a:pt x="124" y="74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29" name="Freeform 294">
                <a:extLst>
                  <a:ext uri="{FF2B5EF4-FFF2-40B4-BE49-F238E27FC236}">
                    <a16:creationId xmlns:a16="http://schemas.microsoft.com/office/drawing/2014/main" id="{2946BD89-E35C-4A43-9A4E-1CA1A82FAA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8" y="2040"/>
                <a:ext cx="107" cy="174"/>
              </a:xfrm>
              <a:custGeom>
                <a:avLst/>
                <a:gdLst>
                  <a:gd name="T0" fmla="*/ 0 w 321"/>
                  <a:gd name="T1" fmla="*/ 0 h 520"/>
                  <a:gd name="T2" fmla="*/ 48 w 321"/>
                  <a:gd name="T3" fmla="*/ 69 h 520"/>
                  <a:gd name="T4" fmla="*/ 30 w 321"/>
                  <a:gd name="T5" fmla="*/ 202 h 520"/>
                  <a:gd name="T6" fmla="*/ 137 w 321"/>
                  <a:gd name="T7" fmla="*/ 302 h 520"/>
                  <a:gd name="T8" fmla="*/ 203 w 321"/>
                  <a:gd name="T9" fmla="*/ 302 h 520"/>
                  <a:gd name="T10" fmla="*/ 263 w 321"/>
                  <a:gd name="T11" fmla="*/ 427 h 520"/>
                  <a:gd name="T12" fmla="*/ 321 w 321"/>
                  <a:gd name="T13" fmla="*/ 455 h 520"/>
                  <a:gd name="T14" fmla="*/ 286 w 321"/>
                  <a:gd name="T15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1" h="520">
                    <a:moveTo>
                      <a:pt x="0" y="0"/>
                    </a:moveTo>
                    <a:lnTo>
                      <a:pt x="48" y="69"/>
                    </a:lnTo>
                    <a:lnTo>
                      <a:pt x="30" y="202"/>
                    </a:lnTo>
                    <a:lnTo>
                      <a:pt x="137" y="302"/>
                    </a:lnTo>
                    <a:lnTo>
                      <a:pt x="203" y="302"/>
                    </a:lnTo>
                    <a:lnTo>
                      <a:pt x="263" y="427"/>
                    </a:lnTo>
                    <a:lnTo>
                      <a:pt x="321" y="455"/>
                    </a:lnTo>
                    <a:lnTo>
                      <a:pt x="286" y="52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0" name="Freeform 295">
                <a:extLst>
                  <a:ext uri="{FF2B5EF4-FFF2-40B4-BE49-F238E27FC236}">
                    <a16:creationId xmlns:a16="http://schemas.microsoft.com/office/drawing/2014/main" id="{AC42EA36-573B-420F-AB14-9B79C420BB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6" y="2211"/>
                <a:ext cx="118" cy="121"/>
              </a:xfrm>
              <a:custGeom>
                <a:avLst/>
                <a:gdLst>
                  <a:gd name="T0" fmla="*/ 353 w 353"/>
                  <a:gd name="T1" fmla="*/ 7 h 362"/>
                  <a:gd name="T2" fmla="*/ 334 w 353"/>
                  <a:gd name="T3" fmla="*/ 0 h 362"/>
                  <a:gd name="T4" fmla="*/ 305 w 353"/>
                  <a:gd name="T5" fmla="*/ 55 h 362"/>
                  <a:gd name="T6" fmla="*/ 228 w 353"/>
                  <a:gd name="T7" fmla="*/ 35 h 362"/>
                  <a:gd name="T8" fmla="*/ 199 w 353"/>
                  <a:gd name="T9" fmla="*/ 104 h 362"/>
                  <a:gd name="T10" fmla="*/ 69 w 353"/>
                  <a:gd name="T11" fmla="*/ 166 h 362"/>
                  <a:gd name="T12" fmla="*/ 0 w 353"/>
                  <a:gd name="T13" fmla="*/ 281 h 362"/>
                  <a:gd name="T14" fmla="*/ 0 w 353"/>
                  <a:gd name="T15" fmla="*/ 362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3" h="362">
                    <a:moveTo>
                      <a:pt x="353" y="7"/>
                    </a:moveTo>
                    <a:lnTo>
                      <a:pt x="334" y="0"/>
                    </a:lnTo>
                    <a:lnTo>
                      <a:pt x="305" y="55"/>
                    </a:lnTo>
                    <a:lnTo>
                      <a:pt x="228" y="35"/>
                    </a:lnTo>
                    <a:lnTo>
                      <a:pt x="199" y="104"/>
                    </a:lnTo>
                    <a:lnTo>
                      <a:pt x="69" y="166"/>
                    </a:lnTo>
                    <a:lnTo>
                      <a:pt x="0" y="281"/>
                    </a:lnTo>
                    <a:lnTo>
                      <a:pt x="0" y="36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1" name="Freeform 296">
                <a:extLst>
                  <a:ext uri="{FF2B5EF4-FFF2-40B4-BE49-F238E27FC236}">
                    <a16:creationId xmlns:a16="http://schemas.microsoft.com/office/drawing/2014/main" id="{F3E61775-5295-4609-89CC-B2D7982844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7" y="1553"/>
                <a:ext cx="193" cy="78"/>
              </a:xfrm>
              <a:custGeom>
                <a:avLst/>
                <a:gdLst>
                  <a:gd name="T0" fmla="*/ 580 w 580"/>
                  <a:gd name="T1" fmla="*/ 233 h 233"/>
                  <a:gd name="T2" fmla="*/ 409 w 580"/>
                  <a:gd name="T3" fmla="*/ 231 h 233"/>
                  <a:gd name="T4" fmla="*/ 290 w 580"/>
                  <a:gd name="T5" fmla="*/ 155 h 233"/>
                  <a:gd name="T6" fmla="*/ 220 w 580"/>
                  <a:gd name="T7" fmla="*/ 184 h 233"/>
                  <a:gd name="T8" fmla="*/ 171 w 580"/>
                  <a:gd name="T9" fmla="*/ 139 h 233"/>
                  <a:gd name="T10" fmla="*/ 168 w 580"/>
                  <a:gd name="T11" fmla="*/ 59 h 233"/>
                  <a:gd name="T12" fmla="*/ 14 w 580"/>
                  <a:gd name="T13" fmla="*/ 63 h 233"/>
                  <a:gd name="T14" fmla="*/ 0 w 580"/>
                  <a:gd name="T15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0" h="233">
                    <a:moveTo>
                      <a:pt x="580" y="233"/>
                    </a:moveTo>
                    <a:lnTo>
                      <a:pt x="409" y="231"/>
                    </a:lnTo>
                    <a:lnTo>
                      <a:pt x="290" y="155"/>
                    </a:lnTo>
                    <a:lnTo>
                      <a:pt x="220" y="184"/>
                    </a:lnTo>
                    <a:lnTo>
                      <a:pt x="171" y="139"/>
                    </a:lnTo>
                    <a:lnTo>
                      <a:pt x="168" y="59"/>
                    </a:lnTo>
                    <a:lnTo>
                      <a:pt x="14" y="63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2" name="Freeform 297">
                <a:extLst>
                  <a:ext uri="{FF2B5EF4-FFF2-40B4-BE49-F238E27FC236}">
                    <a16:creationId xmlns:a16="http://schemas.microsoft.com/office/drawing/2014/main" id="{A7C3172A-0C2B-4E26-ADB9-D839EAD524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35"/>
                <a:ext cx="131" cy="352"/>
              </a:xfrm>
              <a:custGeom>
                <a:avLst/>
                <a:gdLst>
                  <a:gd name="T0" fmla="*/ 179 w 395"/>
                  <a:gd name="T1" fmla="*/ 1056 h 1056"/>
                  <a:gd name="T2" fmla="*/ 170 w 395"/>
                  <a:gd name="T3" fmla="*/ 987 h 1056"/>
                  <a:gd name="T4" fmla="*/ 107 w 395"/>
                  <a:gd name="T5" fmla="*/ 955 h 1056"/>
                  <a:gd name="T6" fmla="*/ 170 w 395"/>
                  <a:gd name="T7" fmla="*/ 853 h 1056"/>
                  <a:gd name="T8" fmla="*/ 153 w 395"/>
                  <a:gd name="T9" fmla="*/ 789 h 1056"/>
                  <a:gd name="T10" fmla="*/ 70 w 395"/>
                  <a:gd name="T11" fmla="*/ 681 h 1056"/>
                  <a:gd name="T12" fmla="*/ 0 w 395"/>
                  <a:gd name="T13" fmla="*/ 662 h 1056"/>
                  <a:gd name="T14" fmla="*/ 66 w 395"/>
                  <a:gd name="T15" fmla="*/ 612 h 1056"/>
                  <a:gd name="T16" fmla="*/ 395 w 395"/>
                  <a:gd name="T17" fmla="*/ 563 h 1056"/>
                  <a:gd name="T18" fmla="*/ 390 w 395"/>
                  <a:gd name="T19" fmla="*/ 428 h 1056"/>
                  <a:gd name="T20" fmla="*/ 193 w 395"/>
                  <a:gd name="T21" fmla="*/ 351 h 1056"/>
                  <a:gd name="T22" fmla="*/ 237 w 395"/>
                  <a:gd name="T23" fmla="*/ 296 h 1056"/>
                  <a:gd name="T24" fmla="*/ 301 w 395"/>
                  <a:gd name="T25" fmla="*/ 305 h 1056"/>
                  <a:gd name="T26" fmla="*/ 133 w 395"/>
                  <a:gd name="T27" fmla="*/ 0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95" h="1056">
                    <a:moveTo>
                      <a:pt x="179" y="1056"/>
                    </a:moveTo>
                    <a:lnTo>
                      <a:pt x="170" y="987"/>
                    </a:lnTo>
                    <a:lnTo>
                      <a:pt x="107" y="955"/>
                    </a:lnTo>
                    <a:lnTo>
                      <a:pt x="170" y="853"/>
                    </a:lnTo>
                    <a:lnTo>
                      <a:pt x="153" y="789"/>
                    </a:lnTo>
                    <a:lnTo>
                      <a:pt x="70" y="681"/>
                    </a:lnTo>
                    <a:lnTo>
                      <a:pt x="0" y="662"/>
                    </a:lnTo>
                    <a:lnTo>
                      <a:pt x="66" y="612"/>
                    </a:lnTo>
                    <a:lnTo>
                      <a:pt x="395" y="563"/>
                    </a:lnTo>
                    <a:lnTo>
                      <a:pt x="390" y="428"/>
                    </a:lnTo>
                    <a:lnTo>
                      <a:pt x="193" y="351"/>
                    </a:lnTo>
                    <a:lnTo>
                      <a:pt x="237" y="296"/>
                    </a:lnTo>
                    <a:lnTo>
                      <a:pt x="301" y="305"/>
                    </a:lnTo>
                    <a:lnTo>
                      <a:pt x="133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3" name="Line 298">
                <a:extLst>
                  <a:ext uri="{FF2B5EF4-FFF2-40B4-BE49-F238E27FC236}">
                    <a16:creationId xmlns:a16="http://schemas.microsoft.com/office/drawing/2014/main" id="{E17982D0-B167-459B-BC1B-E7AB7DB4B7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43" y="1518"/>
                <a:ext cx="4" cy="17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4" name="Line 299">
                <a:extLst>
                  <a:ext uri="{FF2B5EF4-FFF2-40B4-BE49-F238E27FC236}">
                    <a16:creationId xmlns:a16="http://schemas.microsoft.com/office/drawing/2014/main" id="{E99393AC-BA6B-40D5-8F59-4BC8630B9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8" y="1887"/>
                <a:ext cx="82" cy="29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5" name="Freeform 300">
                <a:extLst>
                  <a:ext uri="{FF2B5EF4-FFF2-40B4-BE49-F238E27FC236}">
                    <a16:creationId xmlns:a16="http://schemas.microsoft.com/office/drawing/2014/main" id="{5BCCF528-2CB5-4CD6-A0DA-5A9406AA15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0" y="1916"/>
                <a:ext cx="103" cy="318"/>
              </a:xfrm>
              <a:custGeom>
                <a:avLst/>
                <a:gdLst>
                  <a:gd name="T0" fmla="*/ 0 w 309"/>
                  <a:gd name="T1" fmla="*/ 0 h 956"/>
                  <a:gd name="T2" fmla="*/ 52 w 309"/>
                  <a:gd name="T3" fmla="*/ 131 h 956"/>
                  <a:gd name="T4" fmla="*/ 148 w 309"/>
                  <a:gd name="T5" fmla="*/ 226 h 956"/>
                  <a:gd name="T6" fmla="*/ 258 w 309"/>
                  <a:gd name="T7" fmla="*/ 638 h 956"/>
                  <a:gd name="T8" fmla="*/ 252 w 309"/>
                  <a:gd name="T9" fmla="*/ 808 h 956"/>
                  <a:gd name="T10" fmla="*/ 309 w 309"/>
                  <a:gd name="T11" fmla="*/ 852 h 956"/>
                  <a:gd name="T12" fmla="*/ 100 w 309"/>
                  <a:gd name="T13" fmla="*/ 956 h 9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9" h="956">
                    <a:moveTo>
                      <a:pt x="0" y="0"/>
                    </a:moveTo>
                    <a:lnTo>
                      <a:pt x="52" y="131"/>
                    </a:lnTo>
                    <a:lnTo>
                      <a:pt x="148" y="226"/>
                    </a:lnTo>
                    <a:lnTo>
                      <a:pt x="258" y="638"/>
                    </a:lnTo>
                    <a:lnTo>
                      <a:pt x="252" y="808"/>
                    </a:lnTo>
                    <a:lnTo>
                      <a:pt x="309" y="852"/>
                    </a:lnTo>
                    <a:lnTo>
                      <a:pt x="100" y="95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6" name="Freeform 301">
                <a:extLst>
                  <a:ext uri="{FF2B5EF4-FFF2-40B4-BE49-F238E27FC236}">
                    <a16:creationId xmlns:a16="http://schemas.microsoft.com/office/drawing/2014/main" id="{EEA488F2-4D61-491E-9F22-55A1A050A0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1883"/>
                <a:ext cx="91" cy="460"/>
              </a:xfrm>
              <a:custGeom>
                <a:avLst/>
                <a:gdLst>
                  <a:gd name="T0" fmla="*/ 253 w 273"/>
                  <a:gd name="T1" fmla="*/ 1378 h 1378"/>
                  <a:gd name="T2" fmla="*/ 273 w 273"/>
                  <a:gd name="T3" fmla="*/ 1313 h 1378"/>
                  <a:gd name="T4" fmla="*/ 169 w 273"/>
                  <a:gd name="T5" fmla="*/ 1244 h 1378"/>
                  <a:gd name="T6" fmla="*/ 243 w 273"/>
                  <a:gd name="T7" fmla="*/ 1049 h 1378"/>
                  <a:gd name="T8" fmla="*/ 97 w 273"/>
                  <a:gd name="T9" fmla="*/ 1045 h 1378"/>
                  <a:gd name="T10" fmla="*/ 98 w 273"/>
                  <a:gd name="T11" fmla="*/ 980 h 1378"/>
                  <a:gd name="T12" fmla="*/ 51 w 273"/>
                  <a:gd name="T13" fmla="*/ 934 h 1378"/>
                  <a:gd name="T14" fmla="*/ 37 w 273"/>
                  <a:gd name="T15" fmla="*/ 801 h 1378"/>
                  <a:gd name="T16" fmla="*/ 115 w 273"/>
                  <a:gd name="T17" fmla="*/ 675 h 1378"/>
                  <a:gd name="T18" fmla="*/ 81 w 273"/>
                  <a:gd name="T19" fmla="*/ 605 h 1378"/>
                  <a:gd name="T20" fmla="*/ 20 w 273"/>
                  <a:gd name="T21" fmla="*/ 626 h 1378"/>
                  <a:gd name="T22" fmla="*/ 123 w 273"/>
                  <a:gd name="T23" fmla="*/ 302 h 1378"/>
                  <a:gd name="T24" fmla="*/ 60 w 273"/>
                  <a:gd name="T25" fmla="*/ 275 h 1378"/>
                  <a:gd name="T26" fmla="*/ 79 w 273"/>
                  <a:gd name="T27" fmla="*/ 205 h 1378"/>
                  <a:gd name="T28" fmla="*/ 0 w 273"/>
                  <a:gd name="T29" fmla="*/ 0 h 1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73" h="1378">
                    <a:moveTo>
                      <a:pt x="253" y="1378"/>
                    </a:moveTo>
                    <a:lnTo>
                      <a:pt x="273" y="1313"/>
                    </a:lnTo>
                    <a:lnTo>
                      <a:pt x="169" y="1244"/>
                    </a:lnTo>
                    <a:lnTo>
                      <a:pt x="243" y="1049"/>
                    </a:lnTo>
                    <a:lnTo>
                      <a:pt x="97" y="1045"/>
                    </a:lnTo>
                    <a:lnTo>
                      <a:pt x="98" y="980"/>
                    </a:lnTo>
                    <a:lnTo>
                      <a:pt x="51" y="934"/>
                    </a:lnTo>
                    <a:lnTo>
                      <a:pt x="37" y="801"/>
                    </a:lnTo>
                    <a:lnTo>
                      <a:pt x="115" y="675"/>
                    </a:lnTo>
                    <a:lnTo>
                      <a:pt x="81" y="605"/>
                    </a:lnTo>
                    <a:lnTo>
                      <a:pt x="20" y="626"/>
                    </a:lnTo>
                    <a:lnTo>
                      <a:pt x="123" y="302"/>
                    </a:lnTo>
                    <a:lnTo>
                      <a:pt x="60" y="275"/>
                    </a:lnTo>
                    <a:lnTo>
                      <a:pt x="79" y="205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7" name="Freeform 302">
                <a:extLst>
                  <a:ext uri="{FF2B5EF4-FFF2-40B4-BE49-F238E27FC236}">
                    <a16:creationId xmlns:a16="http://schemas.microsoft.com/office/drawing/2014/main" id="{7490C558-3155-4630-A5A3-6EBF1A96DA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0" y="1866"/>
                <a:ext cx="256" cy="50"/>
              </a:xfrm>
              <a:custGeom>
                <a:avLst/>
                <a:gdLst>
                  <a:gd name="T0" fmla="*/ 769 w 769"/>
                  <a:gd name="T1" fmla="*/ 53 h 150"/>
                  <a:gd name="T2" fmla="*/ 717 w 769"/>
                  <a:gd name="T3" fmla="*/ 0 h 150"/>
                  <a:gd name="T4" fmla="*/ 496 w 769"/>
                  <a:gd name="T5" fmla="*/ 5 h 150"/>
                  <a:gd name="T6" fmla="*/ 367 w 769"/>
                  <a:gd name="T7" fmla="*/ 23 h 150"/>
                  <a:gd name="T8" fmla="*/ 282 w 769"/>
                  <a:gd name="T9" fmla="*/ 132 h 150"/>
                  <a:gd name="T10" fmla="*/ 0 w 769"/>
                  <a:gd name="T11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9" h="150">
                    <a:moveTo>
                      <a:pt x="769" y="53"/>
                    </a:moveTo>
                    <a:lnTo>
                      <a:pt x="717" y="0"/>
                    </a:lnTo>
                    <a:lnTo>
                      <a:pt x="496" y="5"/>
                    </a:lnTo>
                    <a:lnTo>
                      <a:pt x="367" y="23"/>
                    </a:lnTo>
                    <a:lnTo>
                      <a:pt x="282" y="132"/>
                    </a:lnTo>
                    <a:lnTo>
                      <a:pt x="0" y="15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8" name="Line 303">
                <a:extLst>
                  <a:ext uri="{FF2B5EF4-FFF2-40B4-BE49-F238E27FC236}">
                    <a16:creationId xmlns:a16="http://schemas.microsoft.com/office/drawing/2014/main" id="{B356DF45-D648-438E-93AA-BC16A97F9E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96" y="1838"/>
                <a:ext cx="52" cy="45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39" name="Freeform 304">
                <a:extLst>
                  <a:ext uri="{FF2B5EF4-FFF2-40B4-BE49-F238E27FC236}">
                    <a16:creationId xmlns:a16="http://schemas.microsoft.com/office/drawing/2014/main" id="{6CEC7FF7-C1DA-4390-8D73-7E70D94D39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3" y="2234"/>
                <a:ext cx="207" cy="166"/>
              </a:xfrm>
              <a:custGeom>
                <a:avLst/>
                <a:gdLst>
                  <a:gd name="T0" fmla="*/ 0 w 619"/>
                  <a:gd name="T1" fmla="*/ 0 h 496"/>
                  <a:gd name="T2" fmla="*/ 0 w 619"/>
                  <a:gd name="T3" fmla="*/ 86 h 496"/>
                  <a:gd name="T4" fmla="*/ 136 w 619"/>
                  <a:gd name="T5" fmla="*/ 234 h 496"/>
                  <a:gd name="T6" fmla="*/ 537 w 619"/>
                  <a:gd name="T7" fmla="*/ 389 h 496"/>
                  <a:gd name="T8" fmla="*/ 619 w 619"/>
                  <a:gd name="T9" fmla="*/ 49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496">
                    <a:moveTo>
                      <a:pt x="0" y="0"/>
                    </a:moveTo>
                    <a:lnTo>
                      <a:pt x="0" y="86"/>
                    </a:lnTo>
                    <a:lnTo>
                      <a:pt x="136" y="234"/>
                    </a:lnTo>
                    <a:lnTo>
                      <a:pt x="537" y="389"/>
                    </a:lnTo>
                    <a:lnTo>
                      <a:pt x="619" y="49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0" name="Freeform 305">
                <a:extLst>
                  <a:ext uri="{FF2B5EF4-FFF2-40B4-BE49-F238E27FC236}">
                    <a16:creationId xmlns:a16="http://schemas.microsoft.com/office/drawing/2014/main" id="{A47CE9EB-1731-4061-A664-3519220873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0" y="2343"/>
                <a:ext cx="101" cy="57"/>
              </a:xfrm>
              <a:custGeom>
                <a:avLst/>
                <a:gdLst>
                  <a:gd name="T0" fmla="*/ 0 w 303"/>
                  <a:gd name="T1" fmla="*/ 171 h 171"/>
                  <a:gd name="T2" fmla="*/ 63 w 303"/>
                  <a:gd name="T3" fmla="*/ 134 h 171"/>
                  <a:gd name="T4" fmla="*/ 70 w 303"/>
                  <a:gd name="T5" fmla="*/ 66 h 171"/>
                  <a:gd name="T6" fmla="*/ 202 w 303"/>
                  <a:gd name="T7" fmla="*/ 8 h 171"/>
                  <a:gd name="T8" fmla="*/ 284 w 303"/>
                  <a:gd name="T9" fmla="*/ 17 h 171"/>
                  <a:gd name="T10" fmla="*/ 302 w 303"/>
                  <a:gd name="T11" fmla="*/ 0 h 171"/>
                  <a:gd name="T12" fmla="*/ 303 w 303"/>
                  <a:gd name="T13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3" h="171">
                    <a:moveTo>
                      <a:pt x="0" y="171"/>
                    </a:moveTo>
                    <a:lnTo>
                      <a:pt x="63" y="134"/>
                    </a:lnTo>
                    <a:lnTo>
                      <a:pt x="70" y="66"/>
                    </a:lnTo>
                    <a:lnTo>
                      <a:pt x="202" y="8"/>
                    </a:lnTo>
                    <a:lnTo>
                      <a:pt x="284" y="17"/>
                    </a:lnTo>
                    <a:lnTo>
                      <a:pt x="302" y="0"/>
                    </a:lnTo>
                    <a:lnTo>
                      <a:pt x="303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1" name="Freeform 306">
                <a:extLst>
                  <a:ext uri="{FF2B5EF4-FFF2-40B4-BE49-F238E27FC236}">
                    <a16:creationId xmlns:a16="http://schemas.microsoft.com/office/drawing/2014/main" id="{F16B2026-6034-41F4-8C14-D438B4E922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8" y="2400"/>
                <a:ext cx="146" cy="367"/>
              </a:xfrm>
              <a:custGeom>
                <a:avLst/>
                <a:gdLst>
                  <a:gd name="T0" fmla="*/ 437 w 437"/>
                  <a:gd name="T1" fmla="*/ 1102 h 1102"/>
                  <a:gd name="T2" fmla="*/ 437 w 437"/>
                  <a:gd name="T3" fmla="*/ 1101 h 1102"/>
                  <a:gd name="T4" fmla="*/ 293 w 437"/>
                  <a:gd name="T5" fmla="*/ 955 h 1102"/>
                  <a:gd name="T6" fmla="*/ 155 w 437"/>
                  <a:gd name="T7" fmla="*/ 929 h 1102"/>
                  <a:gd name="T8" fmla="*/ 193 w 437"/>
                  <a:gd name="T9" fmla="*/ 860 h 1102"/>
                  <a:gd name="T10" fmla="*/ 142 w 437"/>
                  <a:gd name="T11" fmla="*/ 814 h 1102"/>
                  <a:gd name="T12" fmla="*/ 197 w 437"/>
                  <a:gd name="T13" fmla="*/ 774 h 1102"/>
                  <a:gd name="T14" fmla="*/ 161 w 437"/>
                  <a:gd name="T15" fmla="*/ 714 h 1102"/>
                  <a:gd name="T16" fmla="*/ 201 w 437"/>
                  <a:gd name="T17" fmla="*/ 654 h 1102"/>
                  <a:gd name="T18" fmla="*/ 145 w 437"/>
                  <a:gd name="T19" fmla="*/ 616 h 1102"/>
                  <a:gd name="T20" fmla="*/ 139 w 437"/>
                  <a:gd name="T21" fmla="*/ 547 h 1102"/>
                  <a:gd name="T22" fmla="*/ 23 w 437"/>
                  <a:gd name="T23" fmla="*/ 476 h 1102"/>
                  <a:gd name="T24" fmla="*/ 75 w 437"/>
                  <a:gd name="T25" fmla="*/ 428 h 1102"/>
                  <a:gd name="T26" fmla="*/ 0 w 437"/>
                  <a:gd name="T27" fmla="*/ 298 h 1102"/>
                  <a:gd name="T28" fmla="*/ 188 w 437"/>
                  <a:gd name="T29" fmla="*/ 224 h 1102"/>
                  <a:gd name="T30" fmla="*/ 239 w 437"/>
                  <a:gd name="T31" fmla="*/ 270 h 1102"/>
                  <a:gd name="T32" fmla="*/ 303 w 437"/>
                  <a:gd name="T33" fmla="*/ 266 h 1102"/>
                  <a:gd name="T34" fmla="*/ 364 w 437"/>
                  <a:gd name="T35" fmla="*/ 0 h 1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37" h="1102">
                    <a:moveTo>
                      <a:pt x="437" y="1102"/>
                    </a:moveTo>
                    <a:lnTo>
                      <a:pt x="437" y="1101"/>
                    </a:lnTo>
                    <a:lnTo>
                      <a:pt x="293" y="955"/>
                    </a:lnTo>
                    <a:lnTo>
                      <a:pt x="155" y="929"/>
                    </a:lnTo>
                    <a:lnTo>
                      <a:pt x="193" y="860"/>
                    </a:lnTo>
                    <a:lnTo>
                      <a:pt x="142" y="814"/>
                    </a:lnTo>
                    <a:lnTo>
                      <a:pt x="197" y="774"/>
                    </a:lnTo>
                    <a:lnTo>
                      <a:pt x="161" y="714"/>
                    </a:lnTo>
                    <a:lnTo>
                      <a:pt x="201" y="654"/>
                    </a:lnTo>
                    <a:lnTo>
                      <a:pt x="145" y="616"/>
                    </a:lnTo>
                    <a:lnTo>
                      <a:pt x="139" y="547"/>
                    </a:lnTo>
                    <a:lnTo>
                      <a:pt x="23" y="476"/>
                    </a:lnTo>
                    <a:lnTo>
                      <a:pt x="75" y="428"/>
                    </a:lnTo>
                    <a:lnTo>
                      <a:pt x="0" y="298"/>
                    </a:lnTo>
                    <a:lnTo>
                      <a:pt x="188" y="224"/>
                    </a:lnTo>
                    <a:lnTo>
                      <a:pt x="239" y="270"/>
                    </a:lnTo>
                    <a:lnTo>
                      <a:pt x="303" y="266"/>
                    </a:lnTo>
                    <a:lnTo>
                      <a:pt x="364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2" name="Freeform 307">
                <a:extLst>
                  <a:ext uri="{FF2B5EF4-FFF2-40B4-BE49-F238E27FC236}">
                    <a16:creationId xmlns:a16="http://schemas.microsoft.com/office/drawing/2014/main" id="{788590CE-4A6F-495C-884E-5E1D09A74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9" y="2201"/>
                <a:ext cx="124" cy="33"/>
              </a:xfrm>
              <a:custGeom>
                <a:avLst/>
                <a:gdLst>
                  <a:gd name="T0" fmla="*/ 374 w 374"/>
                  <a:gd name="T1" fmla="*/ 101 h 101"/>
                  <a:gd name="T2" fmla="*/ 320 w 374"/>
                  <a:gd name="T3" fmla="*/ 61 h 101"/>
                  <a:gd name="T4" fmla="*/ 171 w 374"/>
                  <a:gd name="T5" fmla="*/ 66 h 101"/>
                  <a:gd name="T6" fmla="*/ 203 w 374"/>
                  <a:gd name="T7" fmla="*/ 0 h 101"/>
                  <a:gd name="T8" fmla="*/ 0 w 374"/>
                  <a:gd name="T9" fmla="*/ 78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4" h="101">
                    <a:moveTo>
                      <a:pt x="374" y="101"/>
                    </a:moveTo>
                    <a:lnTo>
                      <a:pt x="320" y="61"/>
                    </a:lnTo>
                    <a:lnTo>
                      <a:pt x="171" y="66"/>
                    </a:lnTo>
                    <a:lnTo>
                      <a:pt x="203" y="0"/>
                    </a:lnTo>
                    <a:lnTo>
                      <a:pt x="0" y="7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3" name="Line 308">
                <a:extLst>
                  <a:ext uri="{FF2B5EF4-FFF2-40B4-BE49-F238E27FC236}">
                    <a16:creationId xmlns:a16="http://schemas.microsoft.com/office/drawing/2014/main" id="{FE9E17AC-179B-4536-9A32-8C2F802300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766" y="3173"/>
                <a:ext cx="0" cy="28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4" name="Freeform 309">
                <a:extLst>
                  <a:ext uri="{FF2B5EF4-FFF2-40B4-BE49-F238E27FC236}">
                    <a16:creationId xmlns:a16="http://schemas.microsoft.com/office/drawing/2014/main" id="{7300288D-DC19-404E-B738-62FACEBB21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5" y="2199"/>
                <a:ext cx="92" cy="131"/>
              </a:xfrm>
              <a:custGeom>
                <a:avLst/>
                <a:gdLst>
                  <a:gd name="T0" fmla="*/ 0 w 278"/>
                  <a:gd name="T1" fmla="*/ 0 h 393"/>
                  <a:gd name="T2" fmla="*/ 26 w 278"/>
                  <a:gd name="T3" fmla="*/ 90 h 393"/>
                  <a:gd name="T4" fmla="*/ 109 w 278"/>
                  <a:gd name="T5" fmla="*/ 145 h 393"/>
                  <a:gd name="T6" fmla="*/ 195 w 278"/>
                  <a:gd name="T7" fmla="*/ 201 h 393"/>
                  <a:gd name="T8" fmla="*/ 278 w 278"/>
                  <a:gd name="T9" fmla="*/ 393 h 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8" h="393">
                    <a:moveTo>
                      <a:pt x="0" y="0"/>
                    </a:moveTo>
                    <a:lnTo>
                      <a:pt x="26" y="90"/>
                    </a:lnTo>
                    <a:lnTo>
                      <a:pt x="109" y="145"/>
                    </a:lnTo>
                    <a:lnTo>
                      <a:pt x="195" y="201"/>
                    </a:lnTo>
                    <a:lnTo>
                      <a:pt x="278" y="39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5" name="Freeform 310">
                <a:extLst>
                  <a:ext uri="{FF2B5EF4-FFF2-40B4-BE49-F238E27FC236}">
                    <a16:creationId xmlns:a16="http://schemas.microsoft.com/office/drawing/2014/main" id="{48295D95-6CA5-4A5C-BEDC-5BD83E4F1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6" y="3201"/>
                <a:ext cx="70" cy="163"/>
              </a:xfrm>
              <a:custGeom>
                <a:avLst/>
                <a:gdLst>
                  <a:gd name="T0" fmla="*/ 106 w 210"/>
                  <a:gd name="T1" fmla="*/ 489 h 489"/>
                  <a:gd name="T2" fmla="*/ 210 w 210"/>
                  <a:gd name="T3" fmla="*/ 375 h 489"/>
                  <a:gd name="T4" fmla="*/ 64 w 210"/>
                  <a:gd name="T5" fmla="*/ 228 h 489"/>
                  <a:gd name="T6" fmla="*/ 60 w 210"/>
                  <a:gd name="T7" fmla="*/ 102 h 489"/>
                  <a:gd name="T8" fmla="*/ 0 w 210"/>
                  <a:gd name="T9" fmla="*/ 0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" h="489">
                    <a:moveTo>
                      <a:pt x="106" y="489"/>
                    </a:moveTo>
                    <a:lnTo>
                      <a:pt x="210" y="375"/>
                    </a:lnTo>
                    <a:lnTo>
                      <a:pt x="64" y="228"/>
                    </a:lnTo>
                    <a:lnTo>
                      <a:pt x="60" y="102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6" name="Freeform 311">
                <a:extLst>
                  <a:ext uri="{FF2B5EF4-FFF2-40B4-BE49-F238E27FC236}">
                    <a16:creationId xmlns:a16="http://schemas.microsoft.com/office/drawing/2014/main" id="{9AEFBD18-155F-4B15-9A94-F2CD7BE57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4" y="3118"/>
                <a:ext cx="210" cy="165"/>
              </a:xfrm>
              <a:custGeom>
                <a:avLst/>
                <a:gdLst>
                  <a:gd name="T0" fmla="*/ 630 w 630"/>
                  <a:gd name="T1" fmla="*/ 0 h 497"/>
                  <a:gd name="T2" fmla="*/ 604 w 630"/>
                  <a:gd name="T3" fmla="*/ 47 h 497"/>
                  <a:gd name="T4" fmla="*/ 521 w 630"/>
                  <a:gd name="T5" fmla="*/ 106 h 497"/>
                  <a:gd name="T6" fmla="*/ 612 w 630"/>
                  <a:gd name="T7" fmla="*/ 282 h 497"/>
                  <a:gd name="T8" fmla="*/ 585 w 630"/>
                  <a:gd name="T9" fmla="*/ 350 h 497"/>
                  <a:gd name="T10" fmla="*/ 616 w 630"/>
                  <a:gd name="T11" fmla="*/ 419 h 497"/>
                  <a:gd name="T12" fmla="*/ 472 w 630"/>
                  <a:gd name="T13" fmla="*/ 459 h 497"/>
                  <a:gd name="T14" fmla="*/ 272 w 630"/>
                  <a:gd name="T15" fmla="*/ 408 h 497"/>
                  <a:gd name="T16" fmla="*/ 268 w 630"/>
                  <a:gd name="T17" fmla="*/ 485 h 497"/>
                  <a:gd name="T18" fmla="*/ 180 w 630"/>
                  <a:gd name="T19" fmla="*/ 497 h 497"/>
                  <a:gd name="T20" fmla="*/ 0 w 630"/>
                  <a:gd name="T21" fmla="*/ 419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30" h="497">
                    <a:moveTo>
                      <a:pt x="630" y="0"/>
                    </a:moveTo>
                    <a:lnTo>
                      <a:pt x="604" y="47"/>
                    </a:lnTo>
                    <a:lnTo>
                      <a:pt x="521" y="106"/>
                    </a:lnTo>
                    <a:lnTo>
                      <a:pt x="612" y="282"/>
                    </a:lnTo>
                    <a:lnTo>
                      <a:pt x="585" y="350"/>
                    </a:lnTo>
                    <a:lnTo>
                      <a:pt x="616" y="419"/>
                    </a:lnTo>
                    <a:lnTo>
                      <a:pt x="472" y="459"/>
                    </a:lnTo>
                    <a:lnTo>
                      <a:pt x="272" y="408"/>
                    </a:lnTo>
                    <a:lnTo>
                      <a:pt x="268" y="485"/>
                    </a:lnTo>
                    <a:lnTo>
                      <a:pt x="180" y="497"/>
                    </a:lnTo>
                    <a:lnTo>
                      <a:pt x="0" y="41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7" name="Freeform 312">
                <a:extLst>
                  <a:ext uri="{FF2B5EF4-FFF2-40B4-BE49-F238E27FC236}">
                    <a16:creationId xmlns:a16="http://schemas.microsoft.com/office/drawing/2014/main" id="{5B2BC8EF-362D-4BAD-9C1C-9E302DFC84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8" y="2767"/>
                <a:ext cx="16" cy="41"/>
              </a:xfrm>
              <a:custGeom>
                <a:avLst/>
                <a:gdLst>
                  <a:gd name="T0" fmla="*/ 48 w 48"/>
                  <a:gd name="T1" fmla="*/ 0 h 124"/>
                  <a:gd name="T2" fmla="*/ 46 w 48"/>
                  <a:gd name="T3" fmla="*/ 10 h 124"/>
                  <a:gd name="T4" fmla="*/ 0 w 48"/>
                  <a:gd name="T5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" h="124">
                    <a:moveTo>
                      <a:pt x="48" y="0"/>
                    </a:moveTo>
                    <a:lnTo>
                      <a:pt x="46" y="10"/>
                    </a:lnTo>
                    <a:lnTo>
                      <a:pt x="0" y="124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8" name="Freeform 313">
                <a:extLst>
                  <a:ext uri="{FF2B5EF4-FFF2-40B4-BE49-F238E27FC236}">
                    <a16:creationId xmlns:a16="http://schemas.microsoft.com/office/drawing/2014/main" id="{D859D184-604E-4682-9D94-15055BD94C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4" y="2526"/>
                <a:ext cx="215" cy="241"/>
              </a:xfrm>
              <a:custGeom>
                <a:avLst/>
                <a:gdLst>
                  <a:gd name="T0" fmla="*/ 644 w 644"/>
                  <a:gd name="T1" fmla="*/ 0 h 723"/>
                  <a:gd name="T2" fmla="*/ 514 w 644"/>
                  <a:gd name="T3" fmla="*/ 141 h 723"/>
                  <a:gd name="T4" fmla="*/ 466 w 644"/>
                  <a:gd name="T5" fmla="*/ 263 h 723"/>
                  <a:gd name="T6" fmla="*/ 284 w 644"/>
                  <a:gd name="T7" fmla="*/ 397 h 723"/>
                  <a:gd name="T8" fmla="*/ 267 w 644"/>
                  <a:gd name="T9" fmla="*/ 529 h 723"/>
                  <a:gd name="T10" fmla="*/ 173 w 644"/>
                  <a:gd name="T11" fmla="*/ 661 h 723"/>
                  <a:gd name="T12" fmla="*/ 47 w 644"/>
                  <a:gd name="T13" fmla="*/ 677 h 723"/>
                  <a:gd name="T14" fmla="*/ 0 w 644"/>
                  <a:gd name="T15" fmla="*/ 723 h 7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4" h="723">
                    <a:moveTo>
                      <a:pt x="644" y="0"/>
                    </a:moveTo>
                    <a:lnTo>
                      <a:pt x="514" y="141"/>
                    </a:lnTo>
                    <a:lnTo>
                      <a:pt x="466" y="263"/>
                    </a:lnTo>
                    <a:lnTo>
                      <a:pt x="284" y="397"/>
                    </a:lnTo>
                    <a:lnTo>
                      <a:pt x="267" y="529"/>
                    </a:lnTo>
                    <a:lnTo>
                      <a:pt x="173" y="661"/>
                    </a:lnTo>
                    <a:lnTo>
                      <a:pt x="47" y="677"/>
                    </a:lnTo>
                    <a:lnTo>
                      <a:pt x="0" y="72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49" name="Freeform 314">
                <a:extLst>
                  <a:ext uri="{FF2B5EF4-FFF2-40B4-BE49-F238E27FC236}">
                    <a16:creationId xmlns:a16="http://schemas.microsoft.com/office/drawing/2014/main" id="{5A56A9BC-B2F6-4D72-AED2-00682CAA70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689"/>
                <a:ext cx="222" cy="119"/>
              </a:xfrm>
              <a:custGeom>
                <a:avLst/>
                <a:gdLst>
                  <a:gd name="T0" fmla="*/ 667 w 667"/>
                  <a:gd name="T1" fmla="*/ 358 h 358"/>
                  <a:gd name="T2" fmla="*/ 451 w 667"/>
                  <a:gd name="T3" fmla="*/ 335 h 358"/>
                  <a:gd name="T4" fmla="*/ 310 w 667"/>
                  <a:gd name="T5" fmla="*/ 236 h 358"/>
                  <a:gd name="T6" fmla="*/ 298 w 667"/>
                  <a:gd name="T7" fmla="*/ 104 h 358"/>
                  <a:gd name="T8" fmla="*/ 150 w 667"/>
                  <a:gd name="T9" fmla="*/ 64 h 358"/>
                  <a:gd name="T10" fmla="*/ 135 w 667"/>
                  <a:gd name="T11" fmla="*/ 0 h 358"/>
                  <a:gd name="T12" fmla="*/ 0 w 667"/>
                  <a:gd name="T13" fmla="*/ 18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7" h="358">
                    <a:moveTo>
                      <a:pt x="667" y="358"/>
                    </a:moveTo>
                    <a:lnTo>
                      <a:pt x="451" y="335"/>
                    </a:lnTo>
                    <a:lnTo>
                      <a:pt x="310" y="236"/>
                    </a:lnTo>
                    <a:lnTo>
                      <a:pt x="298" y="104"/>
                    </a:lnTo>
                    <a:lnTo>
                      <a:pt x="150" y="64"/>
                    </a:lnTo>
                    <a:lnTo>
                      <a:pt x="135" y="0"/>
                    </a:lnTo>
                    <a:lnTo>
                      <a:pt x="0" y="1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0" name="Freeform 315">
                <a:extLst>
                  <a:ext uri="{FF2B5EF4-FFF2-40B4-BE49-F238E27FC236}">
                    <a16:creationId xmlns:a16="http://schemas.microsoft.com/office/drawing/2014/main" id="{3D07A93B-DFBD-45F1-BAC3-8BBD21ECE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7" y="2804"/>
                <a:ext cx="110" cy="168"/>
              </a:xfrm>
              <a:custGeom>
                <a:avLst/>
                <a:gdLst>
                  <a:gd name="T0" fmla="*/ 328 w 328"/>
                  <a:gd name="T1" fmla="*/ 503 h 503"/>
                  <a:gd name="T2" fmla="*/ 305 w 328"/>
                  <a:gd name="T3" fmla="*/ 473 h 503"/>
                  <a:gd name="T4" fmla="*/ 327 w 328"/>
                  <a:gd name="T5" fmla="*/ 406 h 503"/>
                  <a:gd name="T6" fmla="*/ 273 w 328"/>
                  <a:gd name="T7" fmla="*/ 346 h 503"/>
                  <a:gd name="T8" fmla="*/ 225 w 328"/>
                  <a:gd name="T9" fmla="*/ 419 h 503"/>
                  <a:gd name="T10" fmla="*/ 0 w 328"/>
                  <a:gd name="T11" fmla="*/ 368 h 503"/>
                  <a:gd name="T12" fmla="*/ 47 w 328"/>
                  <a:gd name="T13" fmla="*/ 322 h 503"/>
                  <a:gd name="T14" fmla="*/ 51 w 328"/>
                  <a:gd name="T15" fmla="*/ 190 h 503"/>
                  <a:gd name="T16" fmla="*/ 116 w 328"/>
                  <a:gd name="T17" fmla="*/ 63 h 503"/>
                  <a:gd name="T18" fmla="*/ 89 w 328"/>
                  <a:gd name="T19" fmla="*/ 0 h 503"/>
                  <a:gd name="T20" fmla="*/ 2 w 328"/>
                  <a:gd name="T21" fmla="*/ 13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28" h="503">
                    <a:moveTo>
                      <a:pt x="328" y="503"/>
                    </a:moveTo>
                    <a:lnTo>
                      <a:pt x="305" y="473"/>
                    </a:lnTo>
                    <a:lnTo>
                      <a:pt x="327" y="406"/>
                    </a:lnTo>
                    <a:lnTo>
                      <a:pt x="273" y="346"/>
                    </a:lnTo>
                    <a:lnTo>
                      <a:pt x="225" y="419"/>
                    </a:lnTo>
                    <a:lnTo>
                      <a:pt x="0" y="368"/>
                    </a:lnTo>
                    <a:lnTo>
                      <a:pt x="47" y="322"/>
                    </a:lnTo>
                    <a:lnTo>
                      <a:pt x="51" y="190"/>
                    </a:lnTo>
                    <a:lnTo>
                      <a:pt x="116" y="63"/>
                    </a:lnTo>
                    <a:lnTo>
                      <a:pt x="89" y="0"/>
                    </a:lnTo>
                    <a:lnTo>
                      <a:pt x="2" y="1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1" name="Freeform 316">
                <a:extLst>
                  <a:ext uri="{FF2B5EF4-FFF2-40B4-BE49-F238E27FC236}">
                    <a16:creationId xmlns:a16="http://schemas.microsoft.com/office/drawing/2014/main" id="{972D1941-7D85-45E8-AE1C-E953EC24EC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7" y="2233"/>
                <a:ext cx="171" cy="306"/>
              </a:xfrm>
              <a:custGeom>
                <a:avLst/>
                <a:gdLst>
                  <a:gd name="T0" fmla="*/ 512 w 512"/>
                  <a:gd name="T1" fmla="*/ 920 h 920"/>
                  <a:gd name="T2" fmla="*/ 498 w 512"/>
                  <a:gd name="T3" fmla="*/ 783 h 920"/>
                  <a:gd name="T4" fmla="*/ 389 w 512"/>
                  <a:gd name="T5" fmla="*/ 715 h 920"/>
                  <a:gd name="T6" fmla="*/ 241 w 512"/>
                  <a:gd name="T7" fmla="*/ 704 h 920"/>
                  <a:gd name="T8" fmla="*/ 239 w 512"/>
                  <a:gd name="T9" fmla="*/ 638 h 920"/>
                  <a:gd name="T10" fmla="*/ 174 w 512"/>
                  <a:gd name="T11" fmla="*/ 604 h 920"/>
                  <a:gd name="T12" fmla="*/ 193 w 512"/>
                  <a:gd name="T13" fmla="*/ 526 h 920"/>
                  <a:gd name="T14" fmla="*/ 153 w 512"/>
                  <a:gd name="T15" fmla="*/ 407 h 920"/>
                  <a:gd name="T16" fmla="*/ 0 w 512"/>
                  <a:gd name="T17" fmla="*/ 182 h 920"/>
                  <a:gd name="T18" fmla="*/ 69 w 512"/>
                  <a:gd name="T19" fmla="*/ 60 h 920"/>
                  <a:gd name="T20" fmla="*/ 41 w 512"/>
                  <a:gd name="T21" fmla="*/ 0 h 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2" h="920">
                    <a:moveTo>
                      <a:pt x="512" y="920"/>
                    </a:moveTo>
                    <a:lnTo>
                      <a:pt x="498" y="783"/>
                    </a:lnTo>
                    <a:lnTo>
                      <a:pt x="389" y="715"/>
                    </a:lnTo>
                    <a:lnTo>
                      <a:pt x="241" y="704"/>
                    </a:lnTo>
                    <a:lnTo>
                      <a:pt x="239" y="638"/>
                    </a:lnTo>
                    <a:lnTo>
                      <a:pt x="174" y="604"/>
                    </a:lnTo>
                    <a:lnTo>
                      <a:pt x="193" y="526"/>
                    </a:lnTo>
                    <a:lnTo>
                      <a:pt x="153" y="407"/>
                    </a:lnTo>
                    <a:lnTo>
                      <a:pt x="0" y="182"/>
                    </a:lnTo>
                    <a:lnTo>
                      <a:pt x="69" y="60"/>
                    </a:lnTo>
                    <a:lnTo>
                      <a:pt x="41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2" name="Freeform 317">
                <a:extLst>
                  <a:ext uri="{FF2B5EF4-FFF2-40B4-BE49-F238E27FC236}">
                    <a16:creationId xmlns:a16="http://schemas.microsoft.com/office/drawing/2014/main" id="{058A1E6C-E6C6-48AB-BFEF-049776987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2" y="2539"/>
                <a:ext cx="216" cy="118"/>
              </a:xfrm>
              <a:custGeom>
                <a:avLst/>
                <a:gdLst>
                  <a:gd name="T0" fmla="*/ 0 w 647"/>
                  <a:gd name="T1" fmla="*/ 352 h 352"/>
                  <a:gd name="T2" fmla="*/ 37 w 647"/>
                  <a:gd name="T3" fmla="*/ 291 h 352"/>
                  <a:gd name="T4" fmla="*/ 95 w 647"/>
                  <a:gd name="T5" fmla="*/ 318 h 352"/>
                  <a:gd name="T6" fmla="*/ 202 w 647"/>
                  <a:gd name="T7" fmla="*/ 226 h 352"/>
                  <a:gd name="T8" fmla="*/ 334 w 647"/>
                  <a:gd name="T9" fmla="*/ 197 h 352"/>
                  <a:gd name="T10" fmla="*/ 445 w 647"/>
                  <a:gd name="T11" fmla="*/ 90 h 352"/>
                  <a:gd name="T12" fmla="*/ 647 w 647"/>
                  <a:gd name="T13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7" h="352">
                    <a:moveTo>
                      <a:pt x="0" y="352"/>
                    </a:moveTo>
                    <a:lnTo>
                      <a:pt x="37" y="291"/>
                    </a:lnTo>
                    <a:lnTo>
                      <a:pt x="95" y="318"/>
                    </a:lnTo>
                    <a:lnTo>
                      <a:pt x="202" y="226"/>
                    </a:lnTo>
                    <a:lnTo>
                      <a:pt x="334" y="197"/>
                    </a:lnTo>
                    <a:lnTo>
                      <a:pt x="445" y="90"/>
                    </a:lnTo>
                    <a:lnTo>
                      <a:pt x="647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3" name="Freeform 318">
                <a:extLst>
                  <a:ext uri="{FF2B5EF4-FFF2-40B4-BE49-F238E27FC236}">
                    <a16:creationId xmlns:a16="http://schemas.microsoft.com/office/drawing/2014/main" id="{2472CF11-7132-425E-B8BB-BF1DA2CC95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8" y="2332"/>
                <a:ext cx="103" cy="194"/>
              </a:xfrm>
              <a:custGeom>
                <a:avLst/>
                <a:gdLst>
                  <a:gd name="T0" fmla="*/ 203 w 308"/>
                  <a:gd name="T1" fmla="*/ 0 h 582"/>
                  <a:gd name="T2" fmla="*/ 199 w 308"/>
                  <a:gd name="T3" fmla="*/ 117 h 582"/>
                  <a:gd name="T4" fmla="*/ 308 w 308"/>
                  <a:gd name="T5" fmla="*/ 199 h 582"/>
                  <a:gd name="T6" fmla="*/ 293 w 308"/>
                  <a:gd name="T7" fmla="*/ 272 h 582"/>
                  <a:gd name="T8" fmla="*/ 233 w 308"/>
                  <a:gd name="T9" fmla="*/ 297 h 582"/>
                  <a:gd name="T10" fmla="*/ 141 w 308"/>
                  <a:gd name="T11" fmla="*/ 481 h 582"/>
                  <a:gd name="T12" fmla="*/ 78 w 308"/>
                  <a:gd name="T13" fmla="*/ 494 h 582"/>
                  <a:gd name="T14" fmla="*/ 0 w 308"/>
                  <a:gd name="T15" fmla="*/ 582 h 582"/>
                  <a:gd name="T16" fmla="*/ 1 w 308"/>
                  <a:gd name="T17" fmla="*/ 582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8" h="582">
                    <a:moveTo>
                      <a:pt x="203" y="0"/>
                    </a:moveTo>
                    <a:lnTo>
                      <a:pt x="199" y="117"/>
                    </a:lnTo>
                    <a:lnTo>
                      <a:pt x="308" y="199"/>
                    </a:lnTo>
                    <a:lnTo>
                      <a:pt x="293" y="272"/>
                    </a:lnTo>
                    <a:lnTo>
                      <a:pt x="233" y="297"/>
                    </a:lnTo>
                    <a:lnTo>
                      <a:pt x="141" y="481"/>
                    </a:lnTo>
                    <a:lnTo>
                      <a:pt x="78" y="494"/>
                    </a:lnTo>
                    <a:lnTo>
                      <a:pt x="0" y="582"/>
                    </a:lnTo>
                    <a:lnTo>
                      <a:pt x="1" y="58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4" name="Freeform 319">
                <a:extLst>
                  <a:ext uri="{FF2B5EF4-FFF2-40B4-BE49-F238E27FC236}">
                    <a16:creationId xmlns:a16="http://schemas.microsoft.com/office/drawing/2014/main" id="{2CCE162D-67AB-4C3F-99D6-17FDD1C41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1" y="2327"/>
                <a:ext cx="205" cy="38"/>
              </a:xfrm>
              <a:custGeom>
                <a:avLst/>
                <a:gdLst>
                  <a:gd name="T0" fmla="*/ 616 w 616"/>
                  <a:gd name="T1" fmla="*/ 15 h 114"/>
                  <a:gd name="T2" fmla="*/ 507 w 616"/>
                  <a:gd name="T3" fmla="*/ 0 h 114"/>
                  <a:gd name="T4" fmla="*/ 476 w 616"/>
                  <a:gd name="T5" fmla="*/ 57 h 114"/>
                  <a:gd name="T6" fmla="*/ 390 w 616"/>
                  <a:gd name="T7" fmla="*/ 89 h 114"/>
                  <a:gd name="T8" fmla="*/ 294 w 616"/>
                  <a:gd name="T9" fmla="*/ 0 h 114"/>
                  <a:gd name="T10" fmla="*/ 244 w 616"/>
                  <a:gd name="T11" fmla="*/ 41 h 114"/>
                  <a:gd name="T12" fmla="*/ 277 w 616"/>
                  <a:gd name="T13" fmla="*/ 97 h 114"/>
                  <a:gd name="T14" fmla="*/ 209 w 616"/>
                  <a:gd name="T15" fmla="*/ 114 h 114"/>
                  <a:gd name="T16" fmla="*/ 0 w 616"/>
                  <a:gd name="T17" fmla="*/ 47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6" h="114">
                    <a:moveTo>
                      <a:pt x="616" y="15"/>
                    </a:moveTo>
                    <a:lnTo>
                      <a:pt x="507" y="0"/>
                    </a:lnTo>
                    <a:lnTo>
                      <a:pt x="476" y="57"/>
                    </a:lnTo>
                    <a:lnTo>
                      <a:pt x="390" y="89"/>
                    </a:lnTo>
                    <a:lnTo>
                      <a:pt x="294" y="0"/>
                    </a:lnTo>
                    <a:lnTo>
                      <a:pt x="244" y="41"/>
                    </a:lnTo>
                    <a:lnTo>
                      <a:pt x="277" y="97"/>
                    </a:lnTo>
                    <a:lnTo>
                      <a:pt x="209" y="114"/>
                    </a:lnTo>
                    <a:lnTo>
                      <a:pt x="0" y="47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5" name="Freeform 320">
                <a:extLst>
                  <a:ext uri="{FF2B5EF4-FFF2-40B4-BE49-F238E27FC236}">
                    <a16:creationId xmlns:a16="http://schemas.microsoft.com/office/drawing/2014/main" id="{38CC65F6-00DC-470E-8CEC-0F1BC1C0BE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9" y="2526"/>
                <a:ext cx="203" cy="131"/>
              </a:xfrm>
              <a:custGeom>
                <a:avLst/>
                <a:gdLst>
                  <a:gd name="T0" fmla="*/ 610 w 610"/>
                  <a:gd name="T1" fmla="*/ 392 h 392"/>
                  <a:gd name="T2" fmla="*/ 478 w 610"/>
                  <a:gd name="T3" fmla="*/ 343 h 392"/>
                  <a:gd name="T4" fmla="*/ 524 w 610"/>
                  <a:gd name="T5" fmla="*/ 280 h 392"/>
                  <a:gd name="T6" fmla="*/ 360 w 610"/>
                  <a:gd name="T7" fmla="*/ 151 h 392"/>
                  <a:gd name="T8" fmla="*/ 141 w 610"/>
                  <a:gd name="T9" fmla="*/ 176 h 392"/>
                  <a:gd name="T10" fmla="*/ 143 w 610"/>
                  <a:gd name="T11" fmla="*/ 68 h 392"/>
                  <a:gd name="T12" fmla="*/ 0 w 610"/>
                  <a:gd name="T13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0" h="392">
                    <a:moveTo>
                      <a:pt x="610" y="392"/>
                    </a:moveTo>
                    <a:lnTo>
                      <a:pt x="478" y="343"/>
                    </a:lnTo>
                    <a:lnTo>
                      <a:pt x="524" y="280"/>
                    </a:lnTo>
                    <a:lnTo>
                      <a:pt x="360" y="151"/>
                    </a:lnTo>
                    <a:lnTo>
                      <a:pt x="141" y="176"/>
                    </a:lnTo>
                    <a:lnTo>
                      <a:pt x="143" y="68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6" name="Freeform 321">
                <a:extLst>
                  <a:ext uri="{FF2B5EF4-FFF2-40B4-BE49-F238E27FC236}">
                    <a16:creationId xmlns:a16="http://schemas.microsoft.com/office/drawing/2014/main" id="{B3FF10C9-9337-4BF3-A0AA-C9467478C5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2" y="2971"/>
                <a:ext cx="155" cy="249"/>
              </a:xfrm>
              <a:custGeom>
                <a:avLst/>
                <a:gdLst>
                  <a:gd name="T0" fmla="*/ 0 w 465"/>
                  <a:gd name="T1" fmla="*/ 748 h 748"/>
                  <a:gd name="T2" fmla="*/ 103 w 465"/>
                  <a:gd name="T3" fmla="*/ 656 h 748"/>
                  <a:gd name="T4" fmla="*/ 69 w 465"/>
                  <a:gd name="T5" fmla="*/ 600 h 748"/>
                  <a:gd name="T6" fmla="*/ 138 w 465"/>
                  <a:gd name="T7" fmla="*/ 547 h 748"/>
                  <a:gd name="T8" fmla="*/ 150 w 465"/>
                  <a:gd name="T9" fmla="*/ 342 h 748"/>
                  <a:gd name="T10" fmla="*/ 347 w 465"/>
                  <a:gd name="T11" fmla="*/ 143 h 748"/>
                  <a:gd name="T12" fmla="*/ 279 w 465"/>
                  <a:gd name="T13" fmla="*/ 112 h 748"/>
                  <a:gd name="T14" fmla="*/ 304 w 465"/>
                  <a:gd name="T15" fmla="*/ 38 h 748"/>
                  <a:gd name="T16" fmla="*/ 368 w 465"/>
                  <a:gd name="T17" fmla="*/ 57 h 748"/>
                  <a:gd name="T18" fmla="*/ 394 w 465"/>
                  <a:gd name="T19" fmla="*/ 0 h 748"/>
                  <a:gd name="T20" fmla="*/ 465 w 465"/>
                  <a:gd name="T21" fmla="*/ 3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5" h="748">
                    <a:moveTo>
                      <a:pt x="0" y="748"/>
                    </a:moveTo>
                    <a:lnTo>
                      <a:pt x="103" y="656"/>
                    </a:lnTo>
                    <a:lnTo>
                      <a:pt x="69" y="600"/>
                    </a:lnTo>
                    <a:lnTo>
                      <a:pt x="138" y="547"/>
                    </a:lnTo>
                    <a:lnTo>
                      <a:pt x="150" y="342"/>
                    </a:lnTo>
                    <a:lnTo>
                      <a:pt x="347" y="143"/>
                    </a:lnTo>
                    <a:lnTo>
                      <a:pt x="279" y="112"/>
                    </a:lnTo>
                    <a:lnTo>
                      <a:pt x="304" y="38"/>
                    </a:lnTo>
                    <a:lnTo>
                      <a:pt x="368" y="57"/>
                    </a:lnTo>
                    <a:lnTo>
                      <a:pt x="394" y="0"/>
                    </a:lnTo>
                    <a:lnTo>
                      <a:pt x="465" y="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7" name="Freeform 322">
                <a:extLst>
                  <a:ext uri="{FF2B5EF4-FFF2-40B4-BE49-F238E27FC236}">
                    <a16:creationId xmlns:a16="http://schemas.microsoft.com/office/drawing/2014/main" id="{7E233267-696C-4A57-B14F-8C752E2596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4" y="2657"/>
                <a:ext cx="71" cy="201"/>
              </a:xfrm>
              <a:custGeom>
                <a:avLst/>
                <a:gdLst>
                  <a:gd name="T0" fmla="*/ 213 w 213"/>
                  <a:gd name="T1" fmla="*/ 604 h 604"/>
                  <a:gd name="T2" fmla="*/ 132 w 213"/>
                  <a:gd name="T3" fmla="*/ 443 h 604"/>
                  <a:gd name="T4" fmla="*/ 58 w 213"/>
                  <a:gd name="T5" fmla="*/ 427 h 604"/>
                  <a:gd name="T6" fmla="*/ 53 w 213"/>
                  <a:gd name="T7" fmla="*/ 358 h 604"/>
                  <a:gd name="T8" fmla="*/ 0 w 213"/>
                  <a:gd name="T9" fmla="*/ 324 h 604"/>
                  <a:gd name="T10" fmla="*/ 46 w 213"/>
                  <a:gd name="T11" fmla="*/ 283 h 604"/>
                  <a:gd name="T12" fmla="*/ 7 w 213"/>
                  <a:gd name="T13" fmla="*/ 215 h 604"/>
                  <a:gd name="T14" fmla="*/ 90 w 213"/>
                  <a:gd name="T15" fmla="*/ 109 h 604"/>
                  <a:gd name="T16" fmla="*/ 24 w 213"/>
                  <a:gd name="T17" fmla="*/ 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3" h="604">
                    <a:moveTo>
                      <a:pt x="213" y="604"/>
                    </a:moveTo>
                    <a:lnTo>
                      <a:pt x="132" y="443"/>
                    </a:lnTo>
                    <a:lnTo>
                      <a:pt x="58" y="427"/>
                    </a:lnTo>
                    <a:lnTo>
                      <a:pt x="53" y="358"/>
                    </a:lnTo>
                    <a:lnTo>
                      <a:pt x="0" y="324"/>
                    </a:lnTo>
                    <a:lnTo>
                      <a:pt x="46" y="283"/>
                    </a:lnTo>
                    <a:lnTo>
                      <a:pt x="7" y="215"/>
                    </a:lnTo>
                    <a:lnTo>
                      <a:pt x="90" y="109"/>
                    </a:lnTo>
                    <a:lnTo>
                      <a:pt x="24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8" name="Freeform 323">
                <a:extLst>
                  <a:ext uri="{FF2B5EF4-FFF2-40B4-BE49-F238E27FC236}">
                    <a16:creationId xmlns:a16="http://schemas.microsoft.com/office/drawing/2014/main" id="{823C2BBA-8BB4-40D4-A79B-2220514C3A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7" y="2858"/>
                <a:ext cx="128" cy="206"/>
              </a:xfrm>
              <a:custGeom>
                <a:avLst/>
                <a:gdLst>
                  <a:gd name="T0" fmla="*/ 384 w 384"/>
                  <a:gd name="T1" fmla="*/ 0 h 619"/>
                  <a:gd name="T2" fmla="*/ 368 w 384"/>
                  <a:gd name="T3" fmla="*/ 115 h 619"/>
                  <a:gd name="T4" fmla="*/ 336 w 384"/>
                  <a:gd name="T5" fmla="*/ 238 h 619"/>
                  <a:gd name="T6" fmla="*/ 232 w 384"/>
                  <a:gd name="T7" fmla="*/ 311 h 619"/>
                  <a:gd name="T8" fmla="*/ 246 w 384"/>
                  <a:gd name="T9" fmla="*/ 393 h 619"/>
                  <a:gd name="T10" fmla="*/ 107 w 384"/>
                  <a:gd name="T11" fmla="*/ 472 h 619"/>
                  <a:gd name="T12" fmla="*/ 0 w 384"/>
                  <a:gd name="T13" fmla="*/ 619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619">
                    <a:moveTo>
                      <a:pt x="384" y="0"/>
                    </a:moveTo>
                    <a:lnTo>
                      <a:pt x="368" y="115"/>
                    </a:lnTo>
                    <a:lnTo>
                      <a:pt x="336" y="238"/>
                    </a:lnTo>
                    <a:lnTo>
                      <a:pt x="232" y="311"/>
                    </a:lnTo>
                    <a:lnTo>
                      <a:pt x="246" y="393"/>
                    </a:lnTo>
                    <a:lnTo>
                      <a:pt x="107" y="472"/>
                    </a:lnTo>
                    <a:lnTo>
                      <a:pt x="0" y="61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59" name="Freeform 324">
                <a:extLst>
                  <a:ext uri="{FF2B5EF4-FFF2-40B4-BE49-F238E27FC236}">
                    <a16:creationId xmlns:a16="http://schemas.microsoft.com/office/drawing/2014/main" id="{96B69850-2EB7-4528-80B2-71A9987262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5" y="2852"/>
                <a:ext cx="205" cy="47"/>
              </a:xfrm>
              <a:custGeom>
                <a:avLst/>
                <a:gdLst>
                  <a:gd name="T0" fmla="*/ 616 w 616"/>
                  <a:gd name="T1" fmla="*/ 81 h 139"/>
                  <a:gd name="T2" fmla="*/ 461 w 616"/>
                  <a:gd name="T3" fmla="*/ 78 h 139"/>
                  <a:gd name="T4" fmla="*/ 340 w 616"/>
                  <a:gd name="T5" fmla="*/ 139 h 139"/>
                  <a:gd name="T6" fmla="*/ 185 w 616"/>
                  <a:gd name="T7" fmla="*/ 0 h 139"/>
                  <a:gd name="T8" fmla="*/ 0 w 616"/>
                  <a:gd name="T9" fmla="*/ 17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6" h="139">
                    <a:moveTo>
                      <a:pt x="616" y="81"/>
                    </a:moveTo>
                    <a:lnTo>
                      <a:pt x="461" y="78"/>
                    </a:lnTo>
                    <a:lnTo>
                      <a:pt x="340" y="139"/>
                    </a:lnTo>
                    <a:lnTo>
                      <a:pt x="185" y="0"/>
                    </a:lnTo>
                    <a:lnTo>
                      <a:pt x="0" y="17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0" name="Freeform 325">
                <a:extLst>
                  <a:ext uri="{FF2B5EF4-FFF2-40B4-BE49-F238E27FC236}">
                    <a16:creationId xmlns:a16="http://schemas.microsoft.com/office/drawing/2014/main" id="{40403634-6764-4936-B4CA-66DBF7CC52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4" y="2214"/>
                <a:ext cx="77" cy="19"/>
              </a:xfrm>
              <a:custGeom>
                <a:avLst/>
                <a:gdLst>
                  <a:gd name="T0" fmla="*/ 0 w 231"/>
                  <a:gd name="T1" fmla="*/ 0 h 57"/>
                  <a:gd name="T2" fmla="*/ 60 w 231"/>
                  <a:gd name="T3" fmla="*/ 25 h 57"/>
                  <a:gd name="T4" fmla="*/ 193 w 231"/>
                  <a:gd name="T5" fmla="*/ 1 h 57"/>
                  <a:gd name="T6" fmla="*/ 231 w 231"/>
                  <a:gd name="T7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1" h="57">
                    <a:moveTo>
                      <a:pt x="0" y="0"/>
                    </a:moveTo>
                    <a:lnTo>
                      <a:pt x="60" y="25"/>
                    </a:lnTo>
                    <a:lnTo>
                      <a:pt x="193" y="1"/>
                    </a:lnTo>
                    <a:lnTo>
                      <a:pt x="231" y="57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1" name="Freeform 326">
                <a:extLst>
                  <a:ext uri="{FF2B5EF4-FFF2-40B4-BE49-F238E27FC236}">
                    <a16:creationId xmlns:a16="http://schemas.microsoft.com/office/drawing/2014/main" id="{09D4356F-B844-4CC7-88A8-F57FA35017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2" y="3050"/>
                <a:ext cx="117" cy="130"/>
              </a:xfrm>
              <a:custGeom>
                <a:avLst/>
                <a:gdLst>
                  <a:gd name="T0" fmla="*/ 19 w 352"/>
                  <a:gd name="T1" fmla="*/ 390 h 390"/>
                  <a:gd name="T2" fmla="*/ 0 w 352"/>
                  <a:gd name="T3" fmla="*/ 181 h 390"/>
                  <a:gd name="T4" fmla="*/ 176 w 352"/>
                  <a:gd name="T5" fmla="*/ 66 h 390"/>
                  <a:gd name="T6" fmla="*/ 312 w 352"/>
                  <a:gd name="T7" fmla="*/ 35 h 390"/>
                  <a:gd name="T8" fmla="*/ 351 w 352"/>
                  <a:gd name="T9" fmla="*/ 0 h 390"/>
                  <a:gd name="T10" fmla="*/ 352 w 352"/>
                  <a:gd name="T11" fmla="*/ 0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2" h="390">
                    <a:moveTo>
                      <a:pt x="19" y="390"/>
                    </a:moveTo>
                    <a:lnTo>
                      <a:pt x="0" y="181"/>
                    </a:lnTo>
                    <a:lnTo>
                      <a:pt x="176" y="66"/>
                    </a:lnTo>
                    <a:lnTo>
                      <a:pt x="312" y="35"/>
                    </a:lnTo>
                    <a:lnTo>
                      <a:pt x="351" y="0"/>
                    </a:lnTo>
                    <a:lnTo>
                      <a:pt x="352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2" name="Freeform 327">
                <a:extLst>
                  <a:ext uri="{FF2B5EF4-FFF2-40B4-BE49-F238E27FC236}">
                    <a16:creationId xmlns:a16="http://schemas.microsoft.com/office/drawing/2014/main" id="{CC5FF93F-21A8-4FE4-B65D-5287941CAB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1" y="3155"/>
                <a:ext cx="277" cy="74"/>
              </a:xfrm>
              <a:custGeom>
                <a:avLst/>
                <a:gdLst>
                  <a:gd name="T0" fmla="*/ 0 w 830"/>
                  <a:gd name="T1" fmla="*/ 11 h 224"/>
                  <a:gd name="T2" fmla="*/ 71 w 830"/>
                  <a:gd name="T3" fmla="*/ 0 h 224"/>
                  <a:gd name="T4" fmla="*/ 23 w 830"/>
                  <a:gd name="T5" fmla="*/ 53 h 224"/>
                  <a:gd name="T6" fmla="*/ 126 w 830"/>
                  <a:gd name="T7" fmla="*/ 143 h 224"/>
                  <a:gd name="T8" fmla="*/ 188 w 830"/>
                  <a:gd name="T9" fmla="*/ 168 h 224"/>
                  <a:gd name="T10" fmla="*/ 243 w 830"/>
                  <a:gd name="T11" fmla="*/ 133 h 224"/>
                  <a:gd name="T12" fmla="*/ 255 w 830"/>
                  <a:gd name="T13" fmla="*/ 224 h 224"/>
                  <a:gd name="T14" fmla="*/ 455 w 830"/>
                  <a:gd name="T15" fmla="*/ 168 h 224"/>
                  <a:gd name="T16" fmla="*/ 516 w 830"/>
                  <a:gd name="T17" fmla="*/ 219 h 224"/>
                  <a:gd name="T18" fmla="*/ 688 w 830"/>
                  <a:gd name="T19" fmla="*/ 93 h 224"/>
                  <a:gd name="T20" fmla="*/ 830 w 830"/>
                  <a:gd name="T21" fmla="*/ 75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0" h="224">
                    <a:moveTo>
                      <a:pt x="0" y="11"/>
                    </a:moveTo>
                    <a:lnTo>
                      <a:pt x="71" y="0"/>
                    </a:lnTo>
                    <a:lnTo>
                      <a:pt x="23" y="53"/>
                    </a:lnTo>
                    <a:lnTo>
                      <a:pt x="126" y="143"/>
                    </a:lnTo>
                    <a:lnTo>
                      <a:pt x="188" y="168"/>
                    </a:lnTo>
                    <a:lnTo>
                      <a:pt x="243" y="133"/>
                    </a:lnTo>
                    <a:lnTo>
                      <a:pt x="255" y="224"/>
                    </a:lnTo>
                    <a:lnTo>
                      <a:pt x="455" y="168"/>
                    </a:lnTo>
                    <a:lnTo>
                      <a:pt x="516" y="219"/>
                    </a:lnTo>
                    <a:lnTo>
                      <a:pt x="688" y="93"/>
                    </a:lnTo>
                    <a:lnTo>
                      <a:pt x="830" y="7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3" name="Freeform 328">
                <a:extLst>
                  <a:ext uri="{FF2B5EF4-FFF2-40B4-BE49-F238E27FC236}">
                    <a16:creationId xmlns:a16="http://schemas.microsoft.com/office/drawing/2014/main" id="{32934C5E-6882-4245-B152-0CDE3F239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5" y="3180"/>
                <a:ext cx="39" cy="89"/>
              </a:xfrm>
              <a:custGeom>
                <a:avLst/>
                <a:gdLst>
                  <a:gd name="T0" fmla="*/ 117 w 117"/>
                  <a:gd name="T1" fmla="*/ 268 h 268"/>
                  <a:gd name="T2" fmla="*/ 17 w 117"/>
                  <a:gd name="T3" fmla="*/ 187 h 268"/>
                  <a:gd name="T4" fmla="*/ 70 w 117"/>
                  <a:gd name="T5" fmla="*/ 132 h 268"/>
                  <a:gd name="T6" fmla="*/ 0 w 117"/>
                  <a:gd name="T7" fmla="*/ 67 h 268"/>
                  <a:gd name="T8" fmla="*/ 9 w 117"/>
                  <a:gd name="T9" fmla="*/ 0 h 268"/>
                  <a:gd name="T10" fmla="*/ 8 w 117"/>
                  <a:gd name="T11" fmla="*/ 0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7" h="268">
                    <a:moveTo>
                      <a:pt x="117" y="268"/>
                    </a:moveTo>
                    <a:lnTo>
                      <a:pt x="17" y="187"/>
                    </a:lnTo>
                    <a:lnTo>
                      <a:pt x="70" y="132"/>
                    </a:lnTo>
                    <a:lnTo>
                      <a:pt x="0" y="67"/>
                    </a:lnTo>
                    <a:lnTo>
                      <a:pt x="9" y="0"/>
                    </a:lnTo>
                    <a:lnTo>
                      <a:pt x="8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4" name="Freeform 329">
                <a:extLst>
                  <a:ext uri="{FF2B5EF4-FFF2-40B4-BE49-F238E27FC236}">
                    <a16:creationId xmlns:a16="http://schemas.microsoft.com/office/drawing/2014/main" id="{84808CFB-65D4-48A5-800D-44D82FF31A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5" y="3269"/>
                <a:ext cx="149" cy="108"/>
              </a:xfrm>
              <a:custGeom>
                <a:avLst/>
                <a:gdLst>
                  <a:gd name="T0" fmla="*/ 0 w 447"/>
                  <a:gd name="T1" fmla="*/ 324 h 324"/>
                  <a:gd name="T2" fmla="*/ 11 w 447"/>
                  <a:gd name="T3" fmla="*/ 260 h 324"/>
                  <a:gd name="T4" fmla="*/ 123 w 447"/>
                  <a:gd name="T5" fmla="*/ 186 h 324"/>
                  <a:gd name="T6" fmla="*/ 145 w 447"/>
                  <a:gd name="T7" fmla="*/ 125 h 324"/>
                  <a:gd name="T8" fmla="*/ 104 w 447"/>
                  <a:gd name="T9" fmla="*/ 74 h 324"/>
                  <a:gd name="T10" fmla="*/ 173 w 447"/>
                  <a:gd name="T11" fmla="*/ 48 h 324"/>
                  <a:gd name="T12" fmla="*/ 234 w 447"/>
                  <a:gd name="T13" fmla="*/ 74 h 324"/>
                  <a:gd name="T14" fmla="*/ 447 w 447"/>
                  <a:gd name="T15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47" h="324">
                    <a:moveTo>
                      <a:pt x="0" y="324"/>
                    </a:moveTo>
                    <a:lnTo>
                      <a:pt x="11" y="260"/>
                    </a:lnTo>
                    <a:lnTo>
                      <a:pt x="123" y="186"/>
                    </a:lnTo>
                    <a:lnTo>
                      <a:pt x="145" y="125"/>
                    </a:lnTo>
                    <a:lnTo>
                      <a:pt x="104" y="74"/>
                    </a:lnTo>
                    <a:lnTo>
                      <a:pt x="173" y="48"/>
                    </a:lnTo>
                    <a:lnTo>
                      <a:pt x="234" y="74"/>
                    </a:lnTo>
                    <a:lnTo>
                      <a:pt x="447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5" name="Freeform 330">
                <a:extLst>
                  <a:ext uri="{FF2B5EF4-FFF2-40B4-BE49-F238E27FC236}">
                    <a16:creationId xmlns:a16="http://schemas.microsoft.com/office/drawing/2014/main" id="{006D764E-9699-480A-A14A-A10E7466DB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1" y="3064"/>
                <a:ext cx="26" cy="94"/>
              </a:xfrm>
              <a:custGeom>
                <a:avLst/>
                <a:gdLst>
                  <a:gd name="T0" fmla="*/ 78 w 78"/>
                  <a:gd name="T1" fmla="*/ 0 h 282"/>
                  <a:gd name="T2" fmla="*/ 0 w 78"/>
                  <a:gd name="T3" fmla="*/ 72 h 282"/>
                  <a:gd name="T4" fmla="*/ 61 w 78"/>
                  <a:gd name="T5" fmla="*/ 282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8" h="282">
                    <a:moveTo>
                      <a:pt x="78" y="0"/>
                    </a:moveTo>
                    <a:lnTo>
                      <a:pt x="0" y="72"/>
                    </a:lnTo>
                    <a:lnTo>
                      <a:pt x="61" y="28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6" name="Freeform 331">
                <a:extLst>
                  <a:ext uri="{FF2B5EF4-FFF2-40B4-BE49-F238E27FC236}">
                    <a16:creationId xmlns:a16="http://schemas.microsoft.com/office/drawing/2014/main" id="{B23B5740-1BC5-4927-BDAD-C72C01AD3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7" y="2972"/>
                <a:ext cx="260" cy="92"/>
              </a:xfrm>
              <a:custGeom>
                <a:avLst/>
                <a:gdLst>
                  <a:gd name="T0" fmla="*/ 781 w 781"/>
                  <a:gd name="T1" fmla="*/ 278 h 278"/>
                  <a:gd name="T2" fmla="*/ 683 w 781"/>
                  <a:gd name="T3" fmla="*/ 184 h 278"/>
                  <a:gd name="T4" fmla="*/ 560 w 781"/>
                  <a:gd name="T5" fmla="*/ 246 h 278"/>
                  <a:gd name="T6" fmla="*/ 525 w 781"/>
                  <a:gd name="T7" fmla="*/ 106 h 278"/>
                  <a:gd name="T8" fmla="*/ 384 w 781"/>
                  <a:gd name="T9" fmla="*/ 130 h 278"/>
                  <a:gd name="T10" fmla="*/ 335 w 781"/>
                  <a:gd name="T11" fmla="*/ 89 h 278"/>
                  <a:gd name="T12" fmla="*/ 269 w 781"/>
                  <a:gd name="T13" fmla="*/ 136 h 278"/>
                  <a:gd name="T14" fmla="*/ 66 w 781"/>
                  <a:gd name="T15" fmla="*/ 146 h 278"/>
                  <a:gd name="T16" fmla="*/ 0 w 781"/>
                  <a:gd name="T1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81" h="278">
                    <a:moveTo>
                      <a:pt x="781" y="278"/>
                    </a:moveTo>
                    <a:lnTo>
                      <a:pt x="683" y="184"/>
                    </a:lnTo>
                    <a:lnTo>
                      <a:pt x="560" y="246"/>
                    </a:lnTo>
                    <a:lnTo>
                      <a:pt x="525" y="106"/>
                    </a:lnTo>
                    <a:lnTo>
                      <a:pt x="384" y="130"/>
                    </a:lnTo>
                    <a:lnTo>
                      <a:pt x="335" y="89"/>
                    </a:lnTo>
                    <a:lnTo>
                      <a:pt x="269" y="136"/>
                    </a:lnTo>
                    <a:lnTo>
                      <a:pt x="66" y="146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7" name="Freeform 332">
                <a:extLst>
                  <a:ext uri="{FF2B5EF4-FFF2-40B4-BE49-F238E27FC236}">
                    <a16:creationId xmlns:a16="http://schemas.microsoft.com/office/drawing/2014/main" id="{D4714DBE-31C3-4D9B-9F67-70F596F38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2" y="3304"/>
                <a:ext cx="228" cy="38"/>
              </a:xfrm>
              <a:custGeom>
                <a:avLst/>
                <a:gdLst>
                  <a:gd name="T0" fmla="*/ 684 w 684"/>
                  <a:gd name="T1" fmla="*/ 0 h 114"/>
                  <a:gd name="T2" fmla="*/ 622 w 684"/>
                  <a:gd name="T3" fmla="*/ 31 h 114"/>
                  <a:gd name="T4" fmla="*/ 424 w 684"/>
                  <a:gd name="T5" fmla="*/ 8 h 114"/>
                  <a:gd name="T6" fmla="*/ 309 w 684"/>
                  <a:gd name="T7" fmla="*/ 73 h 114"/>
                  <a:gd name="T8" fmla="*/ 117 w 684"/>
                  <a:gd name="T9" fmla="*/ 57 h 114"/>
                  <a:gd name="T10" fmla="*/ 86 w 684"/>
                  <a:gd name="T11" fmla="*/ 114 h 114"/>
                  <a:gd name="T12" fmla="*/ 0 w 684"/>
                  <a:gd name="T13" fmla="*/ 99 h 114"/>
                  <a:gd name="T14" fmla="*/ 0 w 684"/>
                  <a:gd name="T15" fmla="*/ 101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84" h="114">
                    <a:moveTo>
                      <a:pt x="684" y="0"/>
                    </a:moveTo>
                    <a:lnTo>
                      <a:pt x="622" y="31"/>
                    </a:lnTo>
                    <a:lnTo>
                      <a:pt x="424" y="8"/>
                    </a:lnTo>
                    <a:lnTo>
                      <a:pt x="309" y="73"/>
                    </a:lnTo>
                    <a:lnTo>
                      <a:pt x="117" y="57"/>
                    </a:lnTo>
                    <a:lnTo>
                      <a:pt x="86" y="114"/>
                    </a:lnTo>
                    <a:lnTo>
                      <a:pt x="0" y="99"/>
                    </a:lnTo>
                    <a:lnTo>
                      <a:pt x="0" y="101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8" name="Freeform 333">
                <a:extLst>
                  <a:ext uri="{FF2B5EF4-FFF2-40B4-BE49-F238E27FC236}">
                    <a16:creationId xmlns:a16="http://schemas.microsoft.com/office/drawing/2014/main" id="{0D7439CC-75AC-48A0-9D7D-88A9693A9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0" y="3304"/>
                <a:ext cx="69" cy="132"/>
              </a:xfrm>
              <a:custGeom>
                <a:avLst/>
                <a:gdLst>
                  <a:gd name="T0" fmla="*/ 208 w 208"/>
                  <a:gd name="T1" fmla="*/ 397 h 397"/>
                  <a:gd name="T2" fmla="*/ 162 w 208"/>
                  <a:gd name="T3" fmla="*/ 240 h 397"/>
                  <a:gd name="T4" fmla="*/ 46 w 208"/>
                  <a:gd name="T5" fmla="*/ 145 h 397"/>
                  <a:gd name="T6" fmla="*/ 122 w 208"/>
                  <a:gd name="T7" fmla="*/ 39 h 397"/>
                  <a:gd name="T8" fmla="*/ 0 w 208"/>
                  <a:gd name="T9" fmla="*/ 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397">
                    <a:moveTo>
                      <a:pt x="208" y="397"/>
                    </a:moveTo>
                    <a:lnTo>
                      <a:pt x="162" y="240"/>
                    </a:lnTo>
                    <a:lnTo>
                      <a:pt x="46" y="145"/>
                    </a:lnTo>
                    <a:lnTo>
                      <a:pt x="122" y="39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69" name="Freeform 334">
                <a:extLst>
                  <a:ext uri="{FF2B5EF4-FFF2-40B4-BE49-F238E27FC236}">
                    <a16:creationId xmlns:a16="http://schemas.microsoft.com/office/drawing/2014/main" id="{69AB782F-A710-494A-9F41-4A6CB02A0F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0" y="3158"/>
                <a:ext cx="111" cy="146"/>
              </a:xfrm>
              <a:custGeom>
                <a:avLst/>
                <a:gdLst>
                  <a:gd name="T0" fmla="*/ 335 w 335"/>
                  <a:gd name="T1" fmla="*/ 0 h 436"/>
                  <a:gd name="T2" fmla="*/ 162 w 335"/>
                  <a:gd name="T3" fmla="*/ 45 h 436"/>
                  <a:gd name="T4" fmla="*/ 162 w 335"/>
                  <a:gd name="T5" fmla="*/ 113 h 436"/>
                  <a:gd name="T6" fmla="*/ 217 w 335"/>
                  <a:gd name="T7" fmla="*/ 144 h 436"/>
                  <a:gd name="T8" fmla="*/ 116 w 335"/>
                  <a:gd name="T9" fmla="*/ 270 h 436"/>
                  <a:gd name="T10" fmla="*/ 146 w 335"/>
                  <a:gd name="T11" fmla="*/ 333 h 436"/>
                  <a:gd name="T12" fmla="*/ 82 w 335"/>
                  <a:gd name="T13" fmla="*/ 328 h 436"/>
                  <a:gd name="T14" fmla="*/ 0 w 335"/>
                  <a:gd name="T15" fmla="*/ 436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5" h="436">
                    <a:moveTo>
                      <a:pt x="335" y="0"/>
                    </a:moveTo>
                    <a:lnTo>
                      <a:pt x="162" y="45"/>
                    </a:lnTo>
                    <a:lnTo>
                      <a:pt x="162" y="113"/>
                    </a:lnTo>
                    <a:lnTo>
                      <a:pt x="217" y="144"/>
                    </a:lnTo>
                    <a:lnTo>
                      <a:pt x="116" y="270"/>
                    </a:lnTo>
                    <a:lnTo>
                      <a:pt x="146" y="333"/>
                    </a:lnTo>
                    <a:lnTo>
                      <a:pt x="82" y="328"/>
                    </a:lnTo>
                    <a:lnTo>
                      <a:pt x="0" y="43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0" name="Freeform 335">
                <a:extLst>
                  <a:ext uri="{FF2B5EF4-FFF2-40B4-BE49-F238E27FC236}">
                    <a16:creationId xmlns:a16="http://schemas.microsoft.com/office/drawing/2014/main" id="{420743A6-8288-4797-A589-2C71D491B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3436"/>
                <a:ext cx="193" cy="223"/>
              </a:xfrm>
              <a:custGeom>
                <a:avLst/>
                <a:gdLst>
                  <a:gd name="T0" fmla="*/ 0 w 581"/>
                  <a:gd name="T1" fmla="*/ 669 h 669"/>
                  <a:gd name="T2" fmla="*/ 71 w 581"/>
                  <a:gd name="T3" fmla="*/ 644 h 669"/>
                  <a:gd name="T4" fmla="*/ 153 w 581"/>
                  <a:gd name="T5" fmla="*/ 521 h 669"/>
                  <a:gd name="T6" fmla="*/ 414 w 581"/>
                  <a:gd name="T7" fmla="*/ 578 h 669"/>
                  <a:gd name="T8" fmla="*/ 430 w 581"/>
                  <a:gd name="T9" fmla="*/ 446 h 669"/>
                  <a:gd name="T10" fmla="*/ 581 w 581"/>
                  <a:gd name="T11" fmla="*/ 306 h 669"/>
                  <a:gd name="T12" fmla="*/ 370 w 581"/>
                  <a:gd name="T13" fmla="*/ 0 h 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81" h="669">
                    <a:moveTo>
                      <a:pt x="0" y="669"/>
                    </a:moveTo>
                    <a:lnTo>
                      <a:pt x="71" y="644"/>
                    </a:lnTo>
                    <a:lnTo>
                      <a:pt x="153" y="521"/>
                    </a:lnTo>
                    <a:lnTo>
                      <a:pt x="414" y="578"/>
                    </a:lnTo>
                    <a:lnTo>
                      <a:pt x="430" y="446"/>
                    </a:lnTo>
                    <a:lnTo>
                      <a:pt x="581" y="306"/>
                    </a:lnTo>
                    <a:lnTo>
                      <a:pt x="37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1" name="Freeform 336">
                <a:extLst>
                  <a:ext uri="{FF2B5EF4-FFF2-40B4-BE49-F238E27FC236}">
                    <a16:creationId xmlns:a16="http://schemas.microsoft.com/office/drawing/2014/main" id="{0744129F-C3B9-4E5A-918D-3EB3AA0F13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8" y="3521"/>
                <a:ext cx="238" cy="138"/>
              </a:xfrm>
              <a:custGeom>
                <a:avLst/>
                <a:gdLst>
                  <a:gd name="T0" fmla="*/ 0 w 714"/>
                  <a:gd name="T1" fmla="*/ 11 h 415"/>
                  <a:gd name="T2" fmla="*/ 90 w 714"/>
                  <a:gd name="T3" fmla="*/ 0 h 415"/>
                  <a:gd name="T4" fmla="*/ 136 w 714"/>
                  <a:gd name="T5" fmla="*/ 80 h 415"/>
                  <a:gd name="T6" fmla="*/ 211 w 714"/>
                  <a:gd name="T7" fmla="*/ 110 h 415"/>
                  <a:gd name="T8" fmla="*/ 270 w 714"/>
                  <a:gd name="T9" fmla="*/ 310 h 415"/>
                  <a:gd name="T10" fmla="*/ 397 w 714"/>
                  <a:gd name="T11" fmla="*/ 296 h 415"/>
                  <a:gd name="T12" fmla="*/ 430 w 714"/>
                  <a:gd name="T13" fmla="*/ 364 h 415"/>
                  <a:gd name="T14" fmla="*/ 714 w 714"/>
                  <a:gd name="T15" fmla="*/ 415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4" h="415">
                    <a:moveTo>
                      <a:pt x="0" y="11"/>
                    </a:moveTo>
                    <a:lnTo>
                      <a:pt x="90" y="0"/>
                    </a:lnTo>
                    <a:lnTo>
                      <a:pt x="136" y="80"/>
                    </a:lnTo>
                    <a:lnTo>
                      <a:pt x="211" y="110"/>
                    </a:lnTo>
                    <a:lnTo>
                      <a:pt x="270" y="310"/>
                    </a:lnTo>
                    <a:lnTo>
                      <a:pt x="397" y="296"/>
                    </a:lnTo>
                    <a:lnTo>
                      <a:pt x="430" y="364"/>
                    </a:lnTo>
                    <a:lnTo>
                      <a:pt x="714" y="41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2" name="Freeform 337">
                <a:extLst>
                  <a:ext uri="{FF2B5EF4-FFF2-40B4-BE49-F238E27FC236}">
                    <a16:creationId xmlns:a16="http://schemas.microsoft.com/office/drawing/2014/main" id="{6C187842-2BD6-49F0-9006-D3BB47D0FA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5" y="3377"/>
                <a:ext cx="162" cy="229"/>
              </a:xfrm>
              <a:custGeom>
                <a:avLst/>
                <a:gdLst>
                  <a:gd name="T0" fmla="*/ 485 w 485"/>
                  <a:gd name="T1" fmla="*/ 688 h 688"/>
                  <a:gd name="T2" fmla="*/ 462 w 485"/>
                  <a:gd name="T3" fmla="*/ 623 h 688"/>
                  <a:gd name="T4" fmla="*/ 133 w 485"/>
                  <a:gd name="T5" fmla="*/ 409 h 688"/>
                  <a:gd name="T6" fmla="*/ 150 w 485"/>
                  <a:gd name="T7" fmla="*/ 285 h 688"/>
                  <a:gd name="T8" fmla="*/ 96 w 485"/>
                  <a:gd name="T9" fmla="*/ 238 h 688"/>
                  <a:gd name="T10" fmla="*/ 93 w 485"/>
                  <a:gd name="T11" fmla="*/ 173 h 688"/>
                  <a:gd name="T12" fmla="*/ 33 w 485"/>
                  <a:gd name="T13" fmla="*/ 145 h 688"/>
                  <a:gd name="T14" fmla="*/ 0 w 485"/>
                  <a:gd name="T15" fmla="*/ 0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5" h="688">
                    <a:moveTo>
                      <a:pt x="485" y="688"/>
                    </a:moveTo>
                    <a:lnTo>
                      <a:pt x="462" y="623"/>
                    </a:lnTo>
                    <a:lnTo>
                      <a:pt x="133" y="409"/>
                    </a:lnTo>
                    <a:lnTo>
                      <a:pt x="150" y="285"/>
                    </a:lnTo>
                    <a:lnTo>
                      <a:pt x="96" y="238"/>
                    </a:lnTo>
                    <a:lnTo>
                      <a:pt x="93" y="173"/>
                    </a:lnTo>
                    <a:lnTo>
                      <a:pt x="33" y="145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3" name="Freeform 338">
                <a:extLst>
                  <a:ext uri="{FF2B5EF4-FFF2-40B4-BE49-F238E27FC236}">
                    <a16:creationId xmlns:a16="http://schemas.microsoft.com/office/drawing/2014/main" id="{82072916-D741-419C-9F14-473041D089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9" y="3377"/>
                <a:ext cx="206" cy="70"/>
              </a:xfrm>
              <a:custGeom>
                <a:avLst/>
                <a:gdLst>
                  <a:gd name="T0" fmla="*/ 619 w 619"/>
                  <a:gd name="T1" fmla="*/ 0 h 209"/>
                  <a:gd name="T2" fmla="*/ 351 w 619"/>
                  <a:gd name="T3" fmla="*/ 100 h 209"/>
                  <a:gd name="T4" fmla="*/ 402 w 619"/>
                  <a:gd name="T5" fmla="*/ 152 h 209"/>
                  <a:gd name="T6" fmla="*/ 267 w 619"/>
                  <a:gd name="T7" fmla="*/ 209 h 209"/>
                  <a:gd name="T8" fmla="*/ 229 w 619"/>
                  <a:gd name="T9" fmla="*/ 157 h 209"/>
                  <a:gd name="T10" fmla="*/ 0 w 619"/>
                  <a:gd name="T11" fmla="*/ 177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9" h="209">
                    <a:moveTo>
                      <a:pt x="619" y="0"/>
                    </a:moveTo>
                    <a:lnTo>
                      <a:pt x="351" y="100"/>
                    </a:lnTo>
                    <a:lnTo>
                      <a:pt x="402" y="152"/>
                    </a:lnTo>
                    <a:lnTo>
                      <a:pt x="267" y="209"/>
                    </a:lnTo>
                    <a:lnTo>
                      <a:pt x="229" y="157"/>
                    </a:lnTo>
                    <a:lnTo>
                      <a:pt x="0" y="177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4" name="Freeform 339">
                <a:extLst>
                  <a:ext uri="{FF2B5EF4-FFF2-40B4-BE49-F238E27FC236}">
                    <a16:creationId xmlns:a16="http://schemas.microsoft.com/office/drawing/2014/main" id="{9FD8951F-028C-4B16-B6FF-9748E9F286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1" y="3666"/>
                <a:ext cx="297" cy="223"/>
              </a:xfrm>
              <a:custGeom>
                <a:avLst/>
                <a:gdLst>
                  <a:gd name="T0" fmla="*/ 23 w 893"/>
                  <a:gd name="T1" fmla="*/ 669 h 669"/>
                  <a:gd name="T2" fmla="*/ 0 w 893"/>
                  <a:gd name="T3" fmla="*/ 602 h 669"/>
                  <a:gd name="T4" fmla="*/ 88 w 893"/>
                  <a:gd name="T5" fmla="*/ 482 h 669"/>
                  <a:gd name="T6" fmla="*/ 153 w 893"/>
                  <a:gd name="T7" fmla="*/ 459 h 669"/>
                  <a:gd name="T8" fmla="*/ 153 w 893"/>
                  <a:gd name="T9" fmla="*/ 323 h 669"/>
                  <a:gd name="T10" fmla="*/ 243 w 893"/>
                  <a:gd name="T11" fmla="*/ 233 h 669"/>
                  <a:gd name="T12" fmla="*/ 306 w 893"/>
                  <a:gd name="T13" fmla="*/ 208 h 669"/>
                  <a:gd name="T14" fmla="*/ 449 w 893"/>
                  <a:gd name="T15" fmla="*/ 302 h 669"/>
                  <a:gd name="T16" fmla="*/ 441 w 893"/>
                  <a:gd name="T17" fmla="*/ 172 h 669"/>
                  <a:gd name="T18" fmla="*/ 564 w 893"/>
                  <a:gd name="T19" fmla="*/ 135 h 669"/>
                  <a:gd name="T20" fmla="*/ 495 w 893"/>
                  <a:gd name="T21" fmla="*/ 26 h 669"/>
                  <a:gd name="T22" fmla="*/ 560 w 893"/>
                  <a:gd name="T23" fmla="*/ 0 h 669"/>
                  <a:gd name="T24" fmla="*/ 638 w 893"/>
                  <a:gd name="T25" fmla="*/ 127 h 669"/>
                  <a:gd name="T26" fmla="*/ 702 w 893"/>
                  <a:gd name="T27" fmla="*/ 116 h 669"/>
                  <a:gd name="T28" fmla="*/ 717 w 893"/>
                  <a:gd name="T29" fmla="*/ 51 h 669"/>
                  <a:gd name="T30" fmla="*/ 848 w 893"/>
                  <a:gd name="T31" fmla="*/ 101 h 669"/>
                  <a:gd name="T32" fmla="*/ 893 w 893"/>
                  <a:gd name="T33" fmla="*/ 49 h 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93" h="669">
                    <a:moveTo>
                      <a:pt x="23" y="669"/>
                    </a:moveTo>
                    <a:lnTo>
                      <a:pt x="0" y="602"/>
                    </a:lnTo>
                    <a:lnTo>
                      <a:pt x="88" y="482"/>
                    </a:lnTo>
                    <a:lnTo>
                      <a:pt x="153" y="459"/>
                    </a:lnTo>
                    <a:lnTo>
                      <a:pt x="153" y="323"/>
                    </a:lnTo>
                    <a:lnTo>
                      <a:pt x="243" y="233"/>
                    </a:lnTo>
                    <a:lnTo>
                      <a:pt x="306" y="208"/>
                    </a:lnTo>
                    <a:lnTo>
                      <a:pt x="449" y="302"/>
                    </a:lnTo>
                    <a:lnTo>
                      <a:pt x="441" y="172"/>
                    </a:lnTo>
                    <a:lnTo>
                      <a:pt x="564" y="135"/>
                    </a:lnTo>
                    <a:lnTo>
                      <a:pt x="495" y="26"/>
                    </a:lnTo>
                    <a:lnTo>
                      <a:pt x="560" y="0"/>
                    </a:lnTo>
                    <a:lnTo>
                      <a:pt x="638" y="127"/>
                    </a:lnTo>
                    <a:lnTo>
                      <a:pt x="702" y="116"/>
                    </a:lnTo>
                    <a:lnTo>
                      <a:pt x="717" y="51"/>
                    </a:lnTo>
                    <a:lnTo>
                      <a:pt x="848" y="101"/>
                    </a:lnTo>
                    <a:lnTo>
                      <a:pt x="893" y="4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5" name="Freeform 340">
                <a:extLst>
                  <a:ext uri="{FF2B5EF4-FFF2-40B4-BE49-F238E27FC236}">
                    <a16:creationId xmlns:a16="http://schemas.microsoft.com/office/drawing/2014/main" id="{EC7DA0C8-9EFB-431B-8D81-F7D2BF0E8C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3605"/>
                <a:ext cx="119" cy="77"/>
              </a:xfrm>
              <a:custGeom>
                <a:avLst/>
                <a:gdLst>
                  <a:gd name="T0" fmla="*/ 0 w 356"/>
                  <a:gd name="T1" fmla="*/ 230 h 230"/>
                  <a:gd name="T2" fmla="*/ 194 w 356"/>
                  <a:gd name="T3" fmla="*/ 0 h 230"/>
                  <a:gd name="T4" fmla="*/ 225 w 356"/>
                  <a:gd name="T5" fmla="*/ 61 h 230"/>
                  <a:gd name="T6" fmla="*/ 346 w 356"/>
                  <a:gd name="T7" fmla="*/ 21 h 230"/>
                  <a:gd name="T8" fmla="*/ 356 w 356"/>
                  <a:gd name="T9" fmla="*/ 3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6" h="230">
                    <a:moveTo>
                      <a:pt x="0" y="230"/>
                    </a:moveTo>
                    <a:lnTo>
                      <a:pt x="194" y="0"/>
                    </a:lnTo>
                    <a:lnTo>
                      <a:pt x="225" y="61"/>
                    </a:lnTo>
                    <a:lnTo>
                      <a:pt x="346" y="21"/>
                    </a:lnTo>
                    <a:lnTo>
                      <a:pt x="356" y="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6" name="Freeform 341">
                <a:extLst>
                  <a:ext uri="{FF2B5EF4-FFF2-40B4-BE49-F238E27FC236}">
                    <a16:creationId xmlns:a16="http://schemas.microsoft.com/office/drawing/2014/main" id="{5A47E990-5E32-4B0D-8DDF-FE7782CC9B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3682"/>
                <a:ext cx="165" cy="289"/>
              </a:xfrm>
              <a:custGeom>
                <a:avLst/>
                <a:gdLst>
                  <a:gd name="T0" fmla="*/ 0 w 493"/>
                  <a:gd name="T1" fmla="*/ 0 h 866"/>
                  <a:gd name="T2" fmla="*/ 51 w 493"/>
                  <a:gd name="T3" fmla="*/ 126 h 866"/>
                  <a:gd name="T4" fmla="*/ 251 w 493"/>
                  <a:gd name="T5" fmla="*/ 215 h 866"/>
                  <a:gd name="T6" fmla="*/ 301 w 493"/>
                  <a:gd name="T7" fmla="*/ 335 h 866"/>
                  <a:gd name="T8" fmla="*/ 305 w 493"/>
                  <a:gd name="T9" fmla="*/ 407 h 866"/>
                  <a:gd name="T10" fmla="*/ 255 w 493"/>
                  <a:gd name="T11" fmla="*/ 458 h 866"/>
                  <a:gd name="T12" fmla="*/ 311 w 493"/>
                  <a:gd name="T13" fmla="*/ 516 h 866"/>
                  <a:gd name="T14" fmla="*/ 284 w 493"/>
                  <a:gd name="T15" fmla="*/ 584 h 866"/>
                  <a:gd name="T16" fmla="*/ 209 w 493"/>
                  <a:gd name="T17" fmla="*/ 598 h 866"/>
                  <a:gd name="T18" fmla="*/ 228 w 493"/>
                  <a:gd name="T19" fmla="*/ 730 h 866"/>
                  <a:gd name="T20" fmla="*/ 307 w 493"/>
                  <a:gd name="T21" fmla="*/ 765 h 866"/>
                  <a:gd name="T22" fmla="*/ 381 w 493"/>
                  <a:gd name="T23" fmla="*/ 736 h 866"/>
                  <a:gd name="T24" fmla="*/ 493 w 493"/>
                  <a:gd name="T25" fmla="*/ 866 h 8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3" h="866">
                    <a:moveTo>
                      <a:pt x="0" y="0"/>
                    </a:moveTo>
                    <a:lnTo>
                      <a:pt x="51" y="126"/>
                    </a:lnTo>
                    <a:lnTo>
                      <a:pt x="251" y="215"/>
                    </a:lnTo>
                    <a:lnTo>
                      <a:pt x="301" y="335"/>
                    </a:lnTo>
                    <a:lnTo>
                      <a:pt x="305" y="407"/>
                    </a:lnTo>
                    <a:lnTo>
                      <a:pt x="255" y="458"/>
                    </a:lnTo>
                    <a:lnTo>
                      <a:pt x="311" y="516"/>
                    </a:lnTo>
                    <a:lnTo>
                      <a:pt x="284" y="584"/>
                    </a:lnTo>
                    <a:lnTo>
                      <a:pt x="209" y="598"/>
                    </a:lnTo>
                    <a:lnTo>
                      <a:pt x="228" y="730"/>
                    </a:lnTo>
                    <a:lnTo>
                      <a:pt x="307" y="765"/>
                    </a:lnTo>
                    <a:lnTo>
                      <a:pt x="381" y="736"/>
                    </a:lnTo>
                    <a:lnTo>
                      <a:pt x="493" y="86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7" name="Freeform 342">
                <a:extLst>
                  <a:ext uri="{FF2B5EF4-FFF2-40B4-BE49-F238E27FC236}">
                    <a16:creationId xmlns:a16="http://schemas.microsoft.com/office/drawing/2014/main" id="{71F95A79-B3ED-4B19-99B3-036432F277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9" y="3065"/>
                <a:ext cx="373" cy="162"/>
              </a:xfrm>
              <a:custGeom>
                <a:avLst/>
                <a:gdLst>
                  <a:gd name="T0" fmla="*/ 0 w 1119"/>
                  <a:gd name="T1" fmla="*/ 81 h 486"/>
                  <a:gd name="T2" fmla="*/ 182 w 1119"/>
                  <a:gd name="T3" fmla="*/ 0 h 486"/>
                  <a:gd name="T4" fmla="*/ 267 w 1119"/>
                  <a:gd name="T5" fmla="*/ 30 h 486"/>
                  <a:gd name="T6" fmla="*/ 234 w 1119"/>
                  <a:gd name="T7" fmla="*/ 153 h 486"/>
                  <a:gd name="T8" fmla="*/ 628 w 1119"/>
                  <a:gd name="T9" fmla="*/ 136 h 486"/>
                  <a:gd name="T10" fmla="*/ 619 w 1119"/>
                  <a:gd name="T11" fmla="*/ 202 h 486"/>
                  <a:gd name="T12" fmla="*/ 873 w 1119"/>
                  <a:gd name="T13" fmla="*/ 377 h 486"/>
                  <a:gd name="T14" fmla="*/ 887 w 1119"/>
                  <a:gd name="T15" fmla="*/ 486 h 486"/>
                  <a:gd name="T16" fmla="*/ 1035 w 1119"/>
                  <a:gd name="T17" fmla="*/ 486 h 486"/>
                  <a:gd name="T18" fmla="*/ 1070 w 1119"/>
                  <a:gd name="T19" fmla="*/ 404 h 486"/>
                  <a:gd name="T20" fmla="*/ 1119 w 1119"/>
                  <a:gd name="T21" fmla="*/ 465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19" h="486">
                    <a:moveTo>
                      <a:pt x="0" y="81"/>
                    </a:moveTo>
                    <a:lnTo>
                      <a:pt x="182" y="0"/>
                    </a:lnTo>
                    <a:lnTo>
                      <a:pt x="267" y="30"/>
                    </a:lnTo>
                    <a:lnTo>
                      <a:pt x="234" y="153"/>
                    </a:lnTo>
                    <a:lnTo>
                      <a:pt x="628" y="136"/>
                    </a:lnTo>
                    <a:lnTo>
                      <a:pt x="619" y="202"/>
                    </a:lnTo>
                    <a:lnTo>
                      <a:pt x="873" y="377"/>
                    </a:lnTo>
                    <a:lnTo>
                      <a:pt x="887" y="486"/>
                    </a:lnTo>
                    <a:lnTo>
                      <a:pt x="1035" y="486"/>
                    </a:lnTo>
                    <a:lnTo>
                      <a:pt x="1070" y="404"/>
                    </a:lnTo>
                    <a:lnTo>
                      <a:pt x="1119" y="46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8" name="Freeform 343">
                <a:extLst>
                  <a:ext uri="{FF2B5EF4-FFF2-40B4-BE49-F238E27FC236}">
                    <a16:creationId xmlns:a16="http://schemas.microsoft.com/office/drawing/2014/main" id="{3DEAFD7A-8B5B-4AC5-8447-4ABED70DA7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2" y="3220"/>
                <a:ext cx="92" cy="117"/>
              </a:xfrm>
              <a:custGeom>
                <a:avLst/>
                <a:gdLst>
                  <a:gd name="T0" fmla="*/ 210 w 277"/>
                  <a:gd name="T1" fmla="*/ 352 h 352"/>
                  <a:gd name="T2" fmla="*/ 195 w 277"/>
                  <a:gd name="T3" fmla="*/ 292 h 352"/>
                  <a:gd name="T4" fmla="*/ 277 w 277"/>
                  <a:gd name="T5" fmla="*/ 173 h 352"/>
                  <a:gd name="T6" fmla="*/ 9 w 277"/>
                  <a:gd name="T7" fmla="*/ 106 h 352"/>
                  <a:gd name="T8" fmla="*/ 0 w 277"/>
                  <a:gd name="T9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7" h="352">
                    <a:moveTo>
                      <a:pt x="210" y="352"/>
                    </a:moveTo>
                    <a:lnTo>
                      <a:pt x="195" y="292"/>
                    </a:lnTo>
                    <a:lnTo>
                      <a:pt x="277" y="173"/>
                    </a:lnTo>
                    <a:lnTo>
                      <a:pt x="9" y="106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79" name="Freeform 344">
                <a:extLst>
                  <a:ext uri="{FF2B5EF4-FFF2-40B4-BE49-F238E27FC236}">
                    <a16:creationId xmlns:a16="http://schemas.microsoft.com/office/drawing/2014/main" id="{1D7692E6-74B1-4692-985F-C48911468F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5" y="3518"/>
                <a:ext cx="442" cy="32"/>
              </a:xfrm>
              <a:custGeom>
                <a:avLst/>
                <a:gdLst>
                  <a:gd name="T0" fmla="*/ 1324 w 1324"/>
                  <a:gd name="T1" fmla="*/ 11 h 97"/>
                  <a:gd name="T2" fmla="*/ 1126 w 1324"/>
                  <a:gd name="T3" fmla="*/ 47 h 97"/>
                  <a:gd name="T4" fmla="*/ 1053 w 1324"/>
                  <a:gd name="T5" fmla="*/ 20 h 97"/>
                  <a:gd name="T6" fmla="*/ 940 w 1324"/>
                  <a:gd name="T7" fmla="*/ 64 h 97"/>
                  <a:gd name="T8" fmla="*/ 892 w 1324"/>
                  <a:gd name="T9" fmla="*/ 18 h 97"/>
                  <a:gd name="T10" fmla="*/ 838 w 1324"/>
                  <a:gd name="T11" fmla="*/ 52 h 97"/>
                  <a:gd name="T12" fmla="*/ 780 w 1324"/>
                  <a:gd name="T13" fmla="*/ 0 h 97"/>
                  <a:gd name="T14" fmla="*/ 555 w 1324"/>
                  <a:gd name="T15" fmla="*/ 45 h 97"/>
                  <a:gd name="T16" fmla="*/ 517 w 1324"/>
                  <a:gd name="T17" fmla="*/ 97 h 97"/>
                  <a:gd name="T18" fmla="*/ 460 w 1324"/>
                  <a:gd name="T19" fmla="*/ 64 h 97"/>
                  <a:gd name="T20" fmla="*/ 399 w 1324"/>
                  <a:gd name="T21" fmla="*/ 95 h 97"/>
                  <a:gd name="T22" fmla="*/ 370 w 1324"/>
                  <a:gd name="T23" fmla="*/ 29 h 97"/>
                  <a:gd name="T24" fmla="*/ 118 w 1324"/>
                  <a:gd name="T25" fmla="*/ 87 h 97"/>
                  <a:gd name="T26" fmla="*/ 0 w 1324"/>
                  <a:gd name="T27" fmla="*/ 33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24" h="97">
                    <a:moveTo>
                      <a:pt x="1324" y="11"/>
                    </a:moveTo>
                    <a:lnTo>
                      <a:pt x="1126" y="47"/>
                    </a:lnTo>
                    <a:lnTo>
                      <a:pt x="1053" y="20"/>
                    </a:lnTo>
                    <a:lnTo>
                      <a:pt x="940" y="64"/>
                    </a:lnTo>
                    <a:lnTo>
                      <a:pt x="892" y="18"/>
                    </a:lnTo>
                    <a:lnTo>
                      <a:pt x="838" y="52"/>
                    </a:lnTo>
                    <a:lnTo>
                      <a:pt x="780" y="0"/>
                    </a:lnTo>
                    <a:lnTo>
                      <a:pt x="555" y="45"/>
                    </a:lnTo>
                    <a:lnTo>
                      <a:pt x="517" y="97"/>
                    </a:lnTo>
                    <a:lnTo>
                      <a:pt x="460" y="64"/>
                    </a:lnTo>
                    <a:lnTo>
                      <a:pt x="399" y="95"/>
                    </a:lnTo>
                    <a:lnTo>
                      <a:pt x="370" y="29"/>
                    </a:lnTo>
                    <a:lnTo>
                      <a:pt x="118" y="87"/>
                    </a:lnTo>
                    <a:lnTo>
                      <a:pt x="0" y="3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0" name="Freeform 345">
                <a:extLst>
                  <a:ext uri="{FF2B5EF4-FFF2-40B4-BE49-F238E27FC236}">
                    <a16:creationId xmlns:a16="http://schemas.microsoft.com/office/drawing/2014/main" id="{1763C642-22AE-4C95-804A-351134535E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7" y="3522"/>
                <a:ext cx="51" cy="2"/>
              </a:xfrm>
              <a:custGeom>
                <a:avLst/>
                <a:gdLst>
                  <a:gd name="T0" fmla="*/ 153 w 153"/>
                  <a:gd name="T1" fmla="*/ 8 h 8"/>
                  <a:gd name="T2" fmla="*/ 152 w 153"/>
                  <a:gd name="T3" fmla="*/ 7 h 8"/>
                  <a:gd name="T4" fmla="*/ 0 w 153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3" h="8">
                    <a:moveTo>
                      <a:pt x="153" y="8"/>
                    </a:moveTo>
                    <a:lnTo>
                      <a:pt x="152" y="7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1" name="Freeform 346">
                <a:extLst>
                  <a:ext uri="{FF2B5EF4-FFF2-40B4-BE49-F238E27FC236}">
                    <a16:creationId xmlns:a16="http://schemas.microsoft.com/office/drawing/2014/main" id="{CA223646-0146-43EA-BEA9-664B11E7F8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3337"/>
                <a:ext cx="127" cy="185"/>
              </a:xfrm>
              <a:custGeom>
                <a:avLst/>
                <a:gdLst>
                  <a:gd name="T0" fmla="*/ 380 w 380"/>
                  <a:gd name="T1" fmla="*/ 0 h 553"/>
                  <a:gd name="T2" fmla="*/ 373 w 380"/>
                  <a:gd name="T3" fmla="*/ 66 h 553"/>
                  <a:gd name="T4" fmla="*/ 316 w 380"/>
                  <a:gd name="T5" fmla="*/ 96 h 553"/>
                  <a:gd name="T6" fmla="*/ 300 w 380"/>
                  <a:gd name="T7" fmla="*/ 27 h 553"/>
                  <a:gd name="T8" fmla="*/ 86 w 380"/>
                  <a:gd name="T9" fmla="*/ 90 h 553"/>
                  <a:gd name="T10" fmla="*/ 97 w 380"/>
                  <a:gd name="T11" fmla="*/ 236 h 553"/>
                  <a:gd name="T12" fmla="*/ 0 w 380"/>
                  <a:gd name="T13" fmla="*/ 491 h 553"/>
                  <a:gd name="T14" fmla="*/ 35 w 380"/>
                  <a:gd name="T15" fmla="*/ 553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0" h="553">
                    <a:moveTo>
                      <a:pt x="380" y="0"/>
                    </a:moveTo>
                    <a:lnTo>
                      <a:pt x="373" y="66"/>
                    </a:lnTo>
                    <a:lnTo>
                      <a:pt x="316" y="96"/>
                    </a:lnTo>
                    <a:lnTo>
                      <a:pt x="300" y="27"/>
                    </a:lnTo>
                    <a:lnTo>
                      <a:pt x="86" y="90"/>
                    </a:lnTo>
                    <a:lnTo>
                      <a:pt x="97" y="236"/>
                    </a:lnTo>
                    <a:lnTo>
                      <a:pt x="0" y="491"/>
                    </a:lnTo>
                    <a:lnTo>
                      <a:pt x="35" y="55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2" name="Freeform 347">
                <a:extLst>
                  <a:ext uri="{FF2B5EF4-FFF2-40B4-BE49-F238E27FC236}">
                    <a16:creationId xmlns:a16="http://schemas.microsoft.com/office/drawing/2014/main" id="{A0D9A334-BA0B-4C26-AA47-037C88BCFF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3524"/>
                <a:ext cx="120" cy="343"/>
              </a:xfrm>
              <a:custGeom>
                <a:avLst/>
                <a:gdLst>
                  <a:gd name="T0" fmla="*/ 0 w 361"/>
                  <a:gd name="T1" fmla="*/ 1029 h 1029"/>
                  <a:gd name="T2" fmla="*/ 29 w 361"/>
                  <a:gd name="T3" fmla="*/ 829 h 1029"/>
                  <a:gd name="T4" fmla="*/ 66 w 361"/>
                  <a:gd name="T5" fmla="*/ 765 h 1029"/>
                  <a:gd name="T6" fmla="*/ 143 w 361"/>
                  <a:gd name="T7" fmla="*/ 746 h 1029"/>
                  <a:gd name="T8" fmla="*/ 134 w 361"/>
                  <a:gd name="T9" fmla="*/ 679 h 1029"/>
                  <a:gd name="T10" fmla="*/ 319 w 361"/>
                  <a:gd name="T11" fmla="*/ 466 h 1029"/>
                  <a:gd name="T12" fmla="*/ 300 w 361"/>
                  <a:gd name="T13" fmla="*/ 395 h 1029"/>
                  <a:gd name="T14" fmla="*/ 361 w 361"/>
                  <a:gd name="T15" fmla="*/ 363 h 1029"/>
                  <a:gd name="T16" fmla="*/ 350 w 361"/>
                  <a:gd name="T17" fmla="*/ 196 h 1029"/>
                  <a:gd name="T18" fmla="*/ 284 w 361"/>
                  <a:gd name="T19" fmla="*/ 196 h 1029"/>
                  <a:gd name="T20" fmla="*/ 317 w 361"/>
                  <a:gd name="T21" fmla="*/ 133 h 1029"/>
                  <a:gd name="T22" fmla="*/ 261 w 361"/>
                  <a:gd name="T23" fmla="*/ 0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61" h="1029">
                    <a:moveTo>
                      <a:pt x="0" y="1029"/>
                    </a:moveTo>
                    <a:lnTo>
                      <a:pt x="29" y="829"/>
                    </a:lnTo>
                    <a:lnTo>
                      <a:pt x="66" y="765"/>
                    </a:lnTo>
                    <a:lnTo>
                      <a:pt x="143" y="746"/>
                    </a:lnTo>
                    <a:lnTo>
                      <a:pt x="134" y="679"/>
                    </a:lnTo>
                    <a:lnTo>
                      <a:pt x="319" y="466"/>
                    </a:lnTo>
                    <a:lnTo>
                      <a:pt x="300" y="395"/>
                    </a:lnTo>
                    <a:lnTo>
                      <a:pt x="361" y="363"/>
                    </a:lnTo>
                    <a:lnTo>
                      <a:pt x="350" y="196"/>
                    </a:lnTo>
                    <a:lnTo>
                      <a:pt x="284" y="196"/>
                    </a:lnTo>
                    <a:lnTo>
                      <a:pt x="317" y="133"/>
                    </a:lnTo>
                    <a:lnTo>
                      <a:pt x="261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3" name="Freeform 348">
                <a:extLst>
                  <a:ext uri="{FF2B5EF4-FFF2-40B4-BE49-F238E27FC236}">
                    <a16:creationId xmlns:a16="http://schemas.microsoft.com/office/drawing/2014/main" id="{2E7399AB-9ECC-404C-8228-385C9FF97A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8" y="3971"/>
                <a:ext cx="135" cy="41"/>
              </a:xfrm>
              <a:custGeom>
                <a:avLst/>
                <a:gdLst>
                  <a:gd name="T0" fmla="*/ 403 w 403"/>
                  <a:gd name="T1" fmla="*/ 0 h 125"/>
                  <a:gd name="T2" fmla="*/ 233 w 403"/>
                  <a:gd name="T3" fmla="*/ 3 h 125"/>
                  <a:gd name="T4" fmla="*/ 203 w 403"/>
                  <a:gd name="T5" fmla="*/ 63 h 125"/>
                  <a:gd name="T6" fmla="*/ 0 w 403"/>
                  <a:gd name="T7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3" h="125">
                    <a:moveTo>
                      <a:pt x="403" y="0"/>
                    </a:moveTo>
                    <a:lnTo>
                      <a:pt x="233" y="3"/>
                    </a:lnTo>
                    <a:lnTo>
                      <a:pt x="203" y="63"/>
                    </a:lnTo>
                    <a:lnTo>
                      <a:pt x="0" y="125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4" name="Freeform 349">
                <a:extLst>
                  <a:ext uri="{FF2B5EF4-FFF2-40B4-BE49-F238E27FC236}">
                    <a16:creationId xmlns:a16="http://schemas.microsoft.com/office/drawing/2014/main" id="{6F8943E8-C93B-465E-94D3-FB98E4BED8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0" y="3659"/>
                <a:ext cx="62" cy="286"/>
              </a:xfrm>
              <a:custGeom>
                <a:avLst/>
                <a:gdLst>
                  <a:gd name="T0" fmla="*/ 168 w 188"/>
                  <a:gd name="T1" fmla="*/ 0 h 858"/>
                  <a:gd name="T2" fmla="*/ 6 w 188"/>
                  <a:gd name="T3" fmla="*/ 256 h 858"/>
                  <a:gd name="T4" fmla="*/ 111 w 188"/>
                  <a:gd name="T5" fmla="*/ 348 h 858"/>
                  <a:gd name="T6" fmla="*/ 98 w 188"/>
                  <a:gd name="T7" fmla="*/ 428 h 858"/>
                  <a:gd name="T8" fmla="*/ 168 w 188"/>
                  <a:gd name="T9" fmla="*/ 423 h 858"/>
                  <a:gd name="T10" fmla="*/ 188 w 188"/>
                  <a:gd name="T11" fmla="*/ 484 h 858"/>
                  <a:gd name="T12" fmla="*/ 127 w 188"/>
                  <a:gd name="T13" fmla="*/ 605 h 858"/>
                  <a:gd name="T14" fmla="*/ 0 w 188"/>
                  <a:gd name="T15" fmla="*/ 680 h 858"/>
                  <a:gd name="T16" fmla="*/ 15 w 188"/>
                  <a:gd name="T17" fmla="*/ 858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8" h="858">
                    <a:moveTo>
                      <a:pt x="168" y="0"/>
                    </a:moveTo>
                    <a:lnTo>
                      <a:pt x="6" y="256"/>
                    </a:lnTo>
                    <a:lnTo>
                      <a:pt x="111" y="348"/>
                    </a:lnTo>
                    <a:lnTo>
                      <a:pt x="98" y="428"/>
                    </a:lnTo>
                    <a:lnTo>
                      <a:pt x="168" y="423"/>
                    </a:lnTo>
                    <a:lnTo>
                      <a:pt x="188" y="484"/>
                    </a:lnTo>
                    <a:lnTo>
                      <a:pt x="127" y="605"/>
                    </a:lnTo>
                    <a:lnTo>
                      <a:pt x="0" y="680"/>
                    </a:lnTo>
                    <a:lnTo>
                      <a:pt x="15" y="858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5" name="Freeform 350">
                <a:extLst>
                  <a:ext uri="{FF2B5EF4-FFF2-40B4-BE49-F238E27FC236}">
                    <a16:creationId xmlns:a16="http://schemas.microsoft.com/office/drawing/2014/main" id="{DD268941-8565-4CE4-8567-9BE43428B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5" y="2985"/>
                <a:ext cx="49" cy="133"/>
              </a:xfrm>
              <a:custGeom>
                <a:avLst/>
                <a:gdLst>
                  <a:gd name="T0" fmla="*/ 0 w 146"/>
                  <a:gd name="T1" fmla="*/ 0 h 399"/>
                  <a:gd name="T2" fmla="*/ 49 w 146"/>
                  <a:gd name="T3" fmla="*/ 208 h 399"/>
                  <a:gd name="T4" fmla="*/ 146 w 146"/>
                  <a:gd name="T5" fmla="*/ 399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6" h="399">
                    <a:moveTo>
                      <a:pt x="0" y="0"/>
                    </a:moveTo>
                    <a:lnTo>
                      <a:pt x="49" y="208"/>
                    </a:lnTo>
                    <a:lnTo>
                      <a:pt x="146" y="39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6" name="Freeform 351">
                <a:extLst>
                  <a:ext uri="{FF2B5EF4-FFF2-40B4-BE49-F238E27FC236}">
                    <a16:creationId xmlns:a16="http://schemas.microsoft.com/office/drawing/2014/main" id="{3AF9E7A2-A715-42B0-A99C-25FE5D3FCA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6" y="2985"/>
                <a:ext cx="418" cy="240"/>
              </a:xfrm>
              <a:custGeom>
                <a:avLst/>
                <a:gdLst>
                  <a:gd name="T0" fmla="*/ 0 w 1253"/>
                  <a:gd name="T1" fmla="*/ 722 h 722"/>
                  <a:gd name="T2" fmla="*/ 137 w 1253"/>
                  <a:gd name="T3" fmla="*/ 690 h 722"/>
                  <a:gd name="T4" fmla="*/ 223 w 1253"/>
                  <a:gd name="T5" fmla="*/ 713 h 722"/>
                  <a:gd name="T6" fmla="*/ 145 w 1253"/>
                  <a:gd name="T7" fmla="*/ 601 h 722"/>
                  <a:gd name="T8" fmla="*/ 234 w 1253"/>
                  <a:gd name="T9" fmla="*/ 627 h 722"/>
                  <a:gd name="T10" fmla="*/ 267 w 1253"/>
                  <a:gd name="T11" fmla="*/ 428 h 722"/>
                  <a:gd name="T12" fmla="*/ 388 w 1253"/>
                  <a:gd name="T13" fmla="*/ 338 h 722"/>
                  <a:gd name="T14" fmla="*/ 464 w 1253"/>
                  <a:gd name="T15" fmla="*/ 319 h 722"/>
                  <a:gd name="T16" fmla="*/ 545 w 1253"/>
                  <a:gd name="T17" fmla="*/ 424 h 722"/>
                  <a:gd name="T18" fmla="*/ 561 w 1253"/>
                  <a:gd name="T19" fmla="*/ 337 h 722"/>
                  <a:gd name="T20" fmla="*/ 647 w 1253"/>
                  <a:gd name="T21" fmla="*/ 240 h 722"/>
                  <a:gd name="T22" fmla="*/ 902 w 1253"/>
                  <a:gd name="T23" fmla="*/ 317 h 722"/>
                  <a:gd name="T24" fmla="*/ 1110 w 1253"/>
                  <a:gd name="T25" fmla="*/ 83 h 722"/>
                  <a:gd name="T26" fmla="*/ 1248 w 1253"/>
                  <a:gd name="T27" fmla="*/ 7 h 722"/>
                  <a:gd name="T28" fmla="*/ 1253 w 1253"/>
                  <a:gd name="T29" fmla="*/ 0 h 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53" h="722">
                    <a:moveTo>
                      <a:pt x="0" y="722"/>
                    </a:moveTo>
                    <a:lnTo>
                      <a:pt x="137" y="690"/>
                    </a:lnTo>
                    <a:lnTo>
                      <a:pt x="223" y="713"/>
                    </a:lnTo>
                    <a:lnTo>
                      <a:pt x="145" y="601"/>
                    </a:lnTo>
                    <a:lnTo>
                      <a:pt x="234" y="627"/>
                    </a:lnTo>
                    <a:lnTo>
                      <a:pt x="267" y="428"/>
                    </a:lnTo>
                    <a:lnTo>
                      <a:pt x="388" y="338"/>
                    </a:lnTo>
                    <a:lnTo>
                      <a:pt x="464" y="319"/>
                    </a:lnTo>
                    <a:lnTo>
                      <a:pt x="545" y="424"/>
                    </a:lnTo>
                    <a:lnTo>
                      <a:pt x="561" y="337"/>
                    </a:lnTo>
                    <a:lnTo>
                      <a:pt x="647" y="240"/>
                    </a:lnTo>
                    <a:lnTo>
                      <a:pt x="902" y="317"/>
                    </a:lnTo>
                    <a:lnTo>
                      <a:pt x="1110" y="83"/>
                    </a:lnTo>
                    <a:lnTo>
                      <a:pt x="1248" y="7"/>
                    </a:lnTo>
                    <a:lnTo>
                      <a:pt x="1253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7" name="Freeform 352">
                <a:extLst>
                  <a:ext uri="{FF2B5EF4-FFF2-40B4-BE49-F238E27FC236}">
                    <a16:creationId xmlns:a16="http://schemas.microsoft.com/office/drawing/2014/main" id="{F304230F-6F40-410D-99E0-2B56B4BF6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" y="3127"/>
                <a:ext cx="94" cy="273"/>
              </a:xfrm>
              <a:custGeom>
                <a:avLst/>
                <a:gdLst>
                  <a:gd name="T0" fmla="*/ 207 w 281"/>
                  <a:gd name="T1" fmla="*/ 0 h 819"/>
                  <a:gd name="T2" fmla="*/ 67 w 281"/>
                  <a:gd name="T3" fmla="*/ 157 h 819"/>
                  <a:gd name="T4" fmla="*/ 21 w 281"/>
                  <a:gd name="T5" fmla="*/ 280 h 819"/>
                  <a:gd name="T6" fmla="*/ 120 w 281"/>
                  <a:gd name="T7" fmla="*/ 475 h 819"/>
                  <a:gd name="T8" fmla="*/ 281 w 281"/>
                  <a:gd name="T9" fmla="*/ 653 h 819"/>
                  <a:gd name="T10" fmla="*/ 160 w 281"/>
                  <a:gd name="T11" fmla="*/ 639 h 819"/>
                  <a:gd name="T12" fmla="*/ 40 w 281"/>
                  <a:gd name="T13" fmla="*/ 726 h 819"/>
                  <a:gd name="T14" fmla="*/ 69 w 281"/>
                  <a:gd name="T15" fmla="*/ 785 h 819"/>
                  <a:gd name="T16" fmla="*/ 0 w 281"/>
                  <a:gd name="T17" fmla="*/ 819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1" h="819">
                    <a:moveTo>
                      <a:pt x="207" y="0"/>
                    </a:moveTo>
                    <a:lnTo>
                      <a:pt x="67" y="157"/>
                    </a:lnTo>
                    <a:lnTo>
                      <a:pt x="21" y="280"/>
                    </a:lnTo>
                    <a:lnTo>
                      <a:pt x="120" y="475"/>
                    </a:lnTo>
                    <a:lnTo>
                      <a:pt x="281" y="653"/>
                    </a:lnTo>
                    <a:lnTo>
                      <a:pt x="160" y="639"/>
                    </a:lnTo>
                    <a:lnTo>
                      <a:pt x="40" y="726"/>
                    </a:lnTo>
                    <a:lnTo>
                      <a:pt x="69" y="785"/>
                    </a:lnTo>
                    <a:lnTo>
                      <a:pt x="0" y="819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8" name="Freeform 353">
                <a:extLst>
                  <a:ext uri="{FF2B5EF4-FFF2-40B4-BE49-F238E27FC236}">
                    <a16:creationId xmlns:a16="http://schemas.microsoft.com/office/drawing/2014/main" id="{DCBF6F6F-E69B-4888-8B68-7205F36EF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9" y="2981"/>
                <a:ext cx="119" cy="244"/>
              </a:xfrm>
              <a:custGeom>
                <a:avLst/>
                <a:gdLst>
                  <a:gd name="T0" fmla="*/ 356 w 356"/>
                  <a:gd name="T1" fmla="*/ 0 h 732"/>
                  <a:gd name="T2" fmla="*/ 348 w 356"/>
                  <a:gd name="T3" fmla="*/ 77 h 732"/>
                  <a:gd name="T4" fmla="*/ 216 w 356"/>
                  <a:gd name="T5" fmla="*/ 85 h 732"/>
                  <a:gd name="T6" fmla="*/ 159 w 356"/>
                  <a:gd name="T7" fmla="*/ 240 h 732"/>
                  <a:gd name="T8" fmla="*/ 228 w 356"/>
                  <a:gd name="T9" fmla="*/ 291 h 732"/>
                  <a:gd name="T10" fmla="*/ 170 w 356"/>
                  <a:gd name="T11" fmla="*/ 349 h 732"/>
                  <a:gd name="T12" fmla="*/ 75 w 356"/>
                  <a:gd name="T13" fmla="*/ 317 h 732"/>
                  <a:gd name="T14" fmla="*/ 0 w 356"/>
                  <a:gd name="T15" fmla="*/ 433 h 732"/>
                  <a:gd name="T16" fmla="*/ 34 w 356"/>
                  <a:gd name="T17" fmla="*/ 495 h 732"/>
                  <a:gd name="T18" fmla="*/ 264 w 356"/>
                  <a:gd name="T19" fmla="*/ 624 h 732"/>
                  <a:gd name="T20" fmla="*/ 260 w 356"/>
                  <a:gd name="T21" fmla="*/ 732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56" h="732">
                    <a:moveTo>
                      <a:pt x="356" y="0"/>
                    </a:moveTo>
                    <a:lnTo>
                      <a:pt x="348" y="77"/>
                    </a:lnTo>
                    <a:lnTo>
                      <a:pt x="216" y="85"/>
                    </a:lnTo>
                    <a:lnTo>
                      <a:pt x="159" y="240"/>
                    </a:lnTo>
                    <a:lnTo>
                      <a:pt x="228" y="291"/>
                    </a:lnTo>
                    <a:lnTo>
                      <a:pt x="170" y="349"/>
                    </a:lnTo>
                    <a:lnTo>
                      <a:pt x="75" y="317"/>
                    </a:lnTo>
                    <a:lnTo>
                      <a:pt x="0" y="433"/>
                    </a:lnTo>
                    <a:lnTo>
                      <a:pt x="34" y="495"/>
                    </a:lnTo>
                    <a:lnTo>
                      <a:pt x="264" y="624"/>
                    </a:lnTo>
                    <a:lnTo>
                      <a:pt x="260" y="732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89" name="Freeform 354">
                <a:extLst>
                  <a:ext uri="{FF2B5EF4-FFF2-40B4-BE49-F238E27FC236}">
                    <a16:creationId xmlns:a16="http://schemas.microsoft.com/office/drawing/2014/main" id="{69E9E6CA-FF81-423B-8C37-22B349CE93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3" y="3400"/>
                <a:ext cx="299" cy="67"/>
              </a:xfrm>
              <a:custGeom>
                <a:avLst/>
                <a:gdLst>
                  <a:gd name="T0" fmla="*/ 897 w 897"/>
                  <a:gd name="T1" fmla="*/ 0 h 202"/>
                  <a:gd name="T2" fmla="*/ 672 w 897"/>
                  <a:gd name="T3" fmla="*/ 9 h 202"/>
                  <a:gd name="T4" fmla="*/ 643 w 897"/>
                  <a:gd name="T5" fmla="*/ 89 h 202"/>
                  <a:gd name="T6" fmla="*/ 509 w 897"/>
                  <a:gd name="T7" fmla="*/ 7 h 202"/>
                  <a:gd name="T8" fmla="*/ 275 w 897"/>
                  <a:gd name="T9" fmla="*/ 202 h 202"/>
                  <a:gd name="T10" fmla="*/ 184 w 897"/>
                  <a:gd name="T11" fmla="*/ 92 h 202"/>
                  <a:gd name="T12" fmla="*/ 121 w 897"/>
                  <a:gd name="T13" fmla="*/ 132 h 202"/>
                  <a:gd name="T14" fmla="*/ 0 w 897"/>
                  <a:gd name="T15" fmla="*/ 127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7" h="202">
                    <a:moveTo>
                      <a:pt x="897" y="0"/>
                    </a:moveTo>
                    <a:lnTo>
                      <a:pt x="672" y="9"/>
                    </a:lnTo>
                    <a:lnTo>
                      <a:pt x="643" y="89"/>
                    </a:lnTo>
                    <a:lnTo>
                      <a:pt x="509" y="7"/>
                    </a:lnTo>
                    <a:lnTo>
                      <a:pt x="275" y="202"/>
                    </a:lnTo>
                    <a:lnTo>
                      <a:pt x="184" y="92"/>
                    </a:lnTo>
                    <a:lnTo>
                      <a:pt x="121" y="132"/>
                    </a:lnTo>
                    <a:lnTo>
                      <a:pt x="0" y="127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0" name="Freeform 355">
                <a:extLst>
                  <a:ext uri="{FF2B5EF4-FFF2-40B4-BE49-F238E27FC236}">
                    <a16:creationId xmlns:a16="http://schemas.microsoft.com/office/drawing/2014/main" id="{15118E59-EB20-4EE4-B3E3-A31A900A94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2" y="3364"/>
                <a:ext cx="350" cy="115"/>
              </a:xfrm>
              <a:custGeom>
                <a:avLst/>
                <a:gdLst>
                  <a:gd name="T0" fmla="*/ 1052 w 1052"/>
                  <a:gd name="T1" fmla="*/ 243 h 344"/>
                  <a:gd name="T2" fmla="*/ 1051 w 1052"/>
                  <a:gd name="T3" fmla="*/ 242 h 344"/>
                  <a:gd name="T4" fmla="*/ 899 w 1052"/>
                  <a:gd name="T5" fmla="*/ 340 h 344"/>
                  <a:gd name="T6" fmla="*/ 824 w 1052"/>
                  <a:gd name="T7" fmla="*/ 344 h 344"/>
                  <a:gd name="T8" fmla="*/ 548 w 1052"/>
                  <a:gd name="T9" fmla="*/ 235 h 344"/>
                  <a:gd name="T10" fmla="*/ 468 w 1052"/>
                  <a:gd name="T11" fmla="*/ 250 h 344"/>
                  <a:gd name="T12" fmla="*/ 365 w 1052"/>
                  <a:gd name="T13" fmla="*/ 199 h 344"/>
                  <a:gd name="T14" fmla="*/ 239 w 1052"/>
                  <a:gd name="T15" fmla="*/ 68 h 344"/>
                  <a:gd name="T16" fmla="*/ 0 w 1052"/>
                  <a:gd name="T17" fmla="*/ 0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52" h="344">
                    <a:moveTo>
                      <a:pt x="1052" y="243"/>
                    </a:moveTo>
                    <a:lnTo>
                      <a:pt x="1051" y="242"/>
                    </a:lnTo>
                    <a:lnTo>
                      <a:pt x="899" y="340"/>
                    </a:lnTo>
                    <a:lnTo>
                      <a:pt x="824" y="344"/>
                    </a:lnTo>
                    <a:lnTo>
                      <a:pt x="548" y="235"/>
                    </a:lnTo>
                    <a:lnTo>
                      <a:pt x="468" y="250"/>
                    </a:lnTo>
                    <a:lnTo>
                      <a:pt x="365" y="199"/>
                    </a:lnTo>
                    <a:lnTo>
                      <a:pt x="239" y="68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1" name="Freeform 356">
                <a:extLst>
                  <a:ext uri="{FF2B5EF4-FFF2-40B4-BE49-F238E27FC236}">
                    <a16:creationId xmlns:a16="http://schemas.microsoft.com/office/drawing/2014/main" id="{5016B8F5-37B9-47E6-9187-A3C151F7A3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7" y="3445"/>
                <a:ext cx="42" cy="258"/>
              </a:xfrm>
              <a:custGeom>
                <a:avLst/>
                <a:gdLst>
                  <a:gd name="T0" fmla="*/ 23 w 128"/>
                  <a:gd name="T1" fmla="*/ 775 h 775"/>
                  <a:gd name="T2" fmla="*/ 32 w 128"/>
                  <a:gd name="T3" fmla="*/ 698 h 775"/>
                  <a:gd name="T4" fmla="*/ 90 w 128"/>
                  <a:gd name="T5" fmla="*/ 653 h 775"/>
                  <a:gd name="T6" fmla="*/ 38 w 128"/>
                  <a:gd name="T7" fmla="*/ 509 h 775"/>
                  <a:gd name="T8" fmla="*/ 63 w 128"/>
                  <a:gd name="T9" fmla="*/ 448 h 775"/>
                  <a:gd name="T10" fmla="*/ 128 w 128"/>
                  <a:gd name="T11" fmla="*/ 437 h 775"/>
                  <a:gd name="T12" fmla="*/ 0 w 128"/>
                  <a:gd name="T13" fmla="*/ 229 h 775"/>
                  <a:gd name="T14" fmla="*/ 46 w 128"/>
                  <a:gd name="T15" fmla="*/ 107 h 775"/>
                  <a:gd name="T16" fmla="*/ 122 w 128"/>
                  <a:gd name="T17" fmla="*/ 88 h 775"/>
                  <a:gd name="T18" fmla="*/ 77 w 128"/>
                  <a:gd name="T19" fmla="*/ 0 h 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8" h="775">
                    <a:moveTo>
                      <a:pt x="23" y="775"/>
                    </a:moveTo>
                    <a:lnTo>
                      <a:pt x="32" y="698"/>
                    </a:lnTo>
                    <a:lnTo>
                      <a:pt x="90" y="653"/>
                    </a:lnTo>
                    <a:lnTo>
                      <a:pt x="38" y="509"/>
                    </a:lnTo>
                    <a:lnTo>
                      <a:pt x="63" y="448"/>
                    </a:lnTo>
                    <a:lnTo>
                      <a:pt x="128" y="437"/>
                    </a:lnTo>
                    <a:lnTo>
                      <a:pt x="0" y="229"/>
                    </a:lnTo>
                    <a:lnTo>
                      <a:pt x="46" y="107"/>
                    </a:lnTo>
                    <a:lnTo>
                      <a:pt x="122" y="88"/>
                    </a:lnTo>
                    <a:lnTo>
                      <a:pt x="77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2" name="Line 357">
                <a:extLst>
                  <a:ext uri="{FF2B5EF4-FFF2-40B4-BE49-F238E27FC236}">
                    <a16:creationId xmlns:a16="http://schemas.microsoft.com/office/drawing/2014/main" id="{C7479F7F-FABC-4855-998A-A40A433935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52" y="3442"/>
                <a:ext cx="1" cy="3"/>
              </a:xfrm>
              <a:prstGeom prst="line">
                <a:avLst/>
              </a:pr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3" name="Freeform 358">
                <a:extLst>
                  <a:ext uri="{FF2B5EF4-FFF2-40B4-BE49-F238E27FC236}">
                    <a16:creationId xmlns:a16="http://schemas.microsoft.com/office/drawing/2014/main" id="{95F07D19-7EDA-4A8B-A2BC-B2C183F9F6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" y="3400"/>
                <a:ext cx="110" cy="140"/>
              </a:xfrm>
              <a:custGeom>
                <a:avLst/>
                <a:gdLst>
                  <a:gd name="T0" fmla="*/ 0 w 330"/>
                  <a:gd name="T1" fmla="*/ 0 h 420"/>
                  <a:gd name="T2" fmla="*/ 125 w 330"/>
                  <a:gd name="T3" fmla="*/ 65 h 420"/>
                  <a:gd name="T4" fmla="*/ 166 w 330"/>
                  <a:gd name="T5" fmla="*/ 194 h 420"/>
                  <a:gd name="T6" fmla="*/ 293 w 330"/>
                  <a:gd name="T7" fmla="*/ 254 h 420"/>
                  <a:gd name="T8" fmla="*/ 276 w 330"/>
                  <a:gd name="T9" fmla="*/ 320 h 420"/>
                  <a:gd name="T10" fmla="*/ 326 w 330"/>
                  <a:gd name="T11" fmla="*/ 413 h 420"/>
                  <a:gd name="T12" fmla="*/ 330 w 330"/>
                  <a:gd name="T13" fmla="*/ 42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0" h="420">
                    <a:moveTo>
                      <a:pt x="0" y="0"/>
                    </a:moveTo>
                    <a:lnTo>
                      <a:pt x="125" y="65"/>
                    </a:lnTo>
                    <a:lnTo>
                      <a:pt x="166" y="194"/>
                    </a:lnTo>
                    <a:lnTo>
                      <a:pt x="293" y="254"/>
                    </a:lnTo>
                    <a:lnTo>
                      <a:pt x="276" y="320"/>
                    </a:lnTo>
                    <a:lnTo>
                      <a:pt x="326" y="413"/>
                    </a:lnTo>
                    <a:lnTo>
                      <a:pt x="330" y="42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4" name="Freeform 359">
                <a:extLst>
                  <a:ext uri="{FF2B5EF4-FFF2-40B4-BE49-F238E27FC236}">
                    <a16:creationId xmlns:a16="http://schemas.microsoft.com/office/drawing/2014/main" id="{C970522E-4832-4625-906B-E33F5F6857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2" y="3857"/>
                <a:ext cx="311" cy="234"/>
              </a:xfrm>
              <a:custGeom>
                <a:avLst/>
                <a:gdLst>
                  <a:gd name="T0" fmla="*/ 0 w 935"/>
                  <a:gd name="T1" fmla="*/ 0 h 703"/>
                  <a:gd name="T2" fmla="*/ 312 w 935"/>
                  <a:gd name="T3" fmla="*/ 48 h 703"/>
                  <a:gd name="T4" fmla="*/ 341 w 935"/>
                  <a:gd name="T5" fmla="*/ 128 h 703"/>
                  <a:gd name="T6" fmla="*/ 479 w 935"/>
                  <a:gd name="T7" fmla="*/ 205 h 703"/>
                  <a:gd name="T8" fmla="*/ 616 w 935"/>
                  <a:gd name="T9" fmla="*/ 341 h 703"/>
                  <a:gd name="T10" fmla="*/ 628 w 935"/>
                  <a:gd name="T11" fmla="*/ 414 h 703"/>
                  <a:gd name="T12" fmla="*/ 691 w 935"/>
                  <a:gd name="T13" fmla="*/ 441 h 703"/>
                  <a:gd name="T14" fmla="*/ 774 w 935"/>
                  <a:gd name="T15" fmla="*/ 692 h 703"/>
                  <a:gd name="T16" fmla="*/ 863 w 935"/>
                  <a:gd name="T17" fmla="*/ 703 h 703"/>
                  <a:gd name="T18" fmla="*/ 935 w 935"/>
                  <a:gd name="T19" fmla="*/ 666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35" h="703">
                    <a:moveTo>
                      <a:pt x="0" y="0"/>
                    </a:moveTo>
                    <a:lnTo>
                      <a:pt x="312" y="48"/>
                    </a:lnTo>
                    <a:lnTo>
                      <a:pt x="341" y="128"/>
                    </a:lnTo>
                    <a:lnTo>
                      <a:pt x="479" y="205"/>
                    </a:lnTo>
                    <a:lnTo>
                      <a:pt x="616" y="341"/>
                    </a:lnTo>
                    <a:lnTo>
                      <a:pt x="628" y="414"/>
                    </a:lnTo>
                    <a:lnTo>
                      <a:pt x="691" y="441"/>
                    </a:lnTo>
                    <a:lnTo>
                      <a:pt x="774" y="692"/>
                    </a:lnTo>
                    <a:lnTo>
                      <a:pt x="863" y="703"/>
                    </a:lnTo>
                    <a:lnTo>
                      <a:pt x="935" y="666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5" name="Freeform 360">
                <a:extLst>
                  <a:ext uri="{FF2B5EF4-FFF2-40B4-BE49-F238E27FC236}">
                    <a16:creationId xmlns:a16="http://schemas.microsoft.com/office/drawing/2014/main" id="{410E2E23-2F2C-4903-BDA3-4002BB251F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3" y="3123"/>
                <a:ext cx="65" cy="57"/>
              </a:xfrm>
              <a:custGeom>
                <a:avLst/>
                <a:gdLst>
                  <a:gd name="T0" fmla="*/ 194 w 194"/>
                  <a:gd name="T1" fmla="*/ 63 h 172"/>
                  <a:gd name="T2" fmla="*/ 138 w 194"/>
                  <a:gd name="T3" fmla="*/ 144 h 172"/>
                  <a:gd name="T4" fmla="*/ 46 w 194"/>
                  <a:gd name="T5" fmla="*/ 172 h 172"/>
                  <a:gd name="T6" fmla="*/ 0 w 194"/>
                  <a:gd name="T7" fmla="*/ 121 h 172"/>
                  <a:gd name="T8" fmla="*/ 29 w 194"/>
                  <a:gd name="T9" fmla="*/ 51 h 172"/>
                  <a:gd name="T10" fmla="*/ 90 w 194"/>
                  <a:gd name="T11" fmla="*/ 0 h 172"/>
                  <a:gd name="T12" fmla="*/ 194 w 194"/>
                  <a:gd name="T13" fmla="*/ 63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4" h="172">
                    <a:moveTo>
                      <a:pt x="194" y="63"/>
                    </a:moveTo>
                    <a:lnTo>
                      <a:pt x="138" y="144"/>
                    </a:lnTo>
                    <a:lnTo>
                      <a:pt x="46" y="172"/>
                    </a:lnTo>
                    <a:lnTo>
                      <a:pt x="0" y="121"/>
                    </a:lnTo>
                    <a:lnTo>
                      <a:pt x="29" y="51"/>
                    </a:lnTo>
                    <a:lnTo>
                      <a:pt x="90" y="0"/>
                    </a:lnTo>
                    <a:lnTo>
                      <a:pt x="194" y="63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6" name="Freeform 361">
                <a:extLst>
                  <a:ext uri="{FF2B5EF4-FFF2-40B4-BE49-F238E27FC236}">
                    <a16:creationId xmlns:a16="http://schemas.microsoft.com/office/drawing/2014/main" id="{3C99B254-F996-4B01-A53B-3D5E42F7A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6" y="3173"/>
                <a:ext cx="292" cy="91"/>
              </a:xfrm>
              <a:custGeom>
                <a:avLst/>
                <a:gdLst>
                  <a:gd name="T0" fmla="*/ 876 w 876"/>
                  <a:gd name="T1" fmla="*/ 275 h 275"/>
                  <a:gd name="T2" fmla="*/ 756 w 876"/>
                  <a:gd name="T3" fmla="*/ 223 h 275"/>
                  <a:gd name="T4" fmla="*/ 754 w 876"/>
                  <a:gd name="T5" fmla="*/ 157 h 275"/>
                  <a:gd name="T6" fmla="*/ 539 w 876"/>
                  <a:gd name="T7" fmla="*/ 139 h 275"/>
                  <a:gd name="T8" fmla="*/ 528 w 876"/>
                  <a:gd name="T9" fmla="*/ 6 h 275"/>
                  <a:gd name="T10" fmla="*/ 470 w 876"/>
                  <a:gd name="T11" fmla="*/ 56 h 275"/>
                  <a:gd name="T12" fmla="*/ 415 w 876"/>
                  <a:gd name="T13" fmla="*/ 24 h 275"/>
                  <a:gd name="T14" fmla="*/ 215 w 876"/>
                  <a:gd name="T15" fmla="*/ 114 h 275"/>
                  <a:gd name="T16" fmla="*/ 135 w 876"/>
                  <a:gd name="T17" fmla="*/ 16 h 275"/>
                  <a:gd name="T18" fmla="*/ 0 w 876"/>
                  <a:gd name="T19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6" h="275">
                    <a:moveTo>
                      <a:pt x="876" y="275"/>
                    </a:moveTo>
                    <a:lnTo>
                      <a:pt x="756" y="223"/>
                    </a:lnTo>
                    <a:lnTo>
                      <a:pt x="754" y="157"/>
                    </a:lnTo>
                    <a:lnTo>
                      <a:pt x="539" y="139"/>
                    </a:lnTo>
                    <a:lnTo>
                      <a:pt x="528" y="6"/>
                    </a:lnTo>
                    <a:lnTo>
                      <a:pt x="470" y="56"/>
                    </a:lnTo>
                    <a:lnTo>
                      <a:pt x="415" y="24"/>
                    </a:lnTo>
                    <a:lnTo>
                      <a:pt x="215" y="114"/>
                    </a:lnTo>
                    <a:lnTo>
                      <a:pt x="135" y="16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7" name="Freeform 362">
                <a:extLst>
                  <a:ext uri="{FF2B5EF4-FFF2-40B4-BE49-F238E27FC236}">
                    <a16:creationId xmlns:a16="http://schemas.microsoft.com/office/drawing/2014/main" id="{B08AF372-9D22-48DF-A05B-AFBFD1829C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8" y="3264"/>
                <a:ext cx="95" cy="178"/>
              </a:xfrm>
              <a:custGeom>
                <a:avLst/>
                <a:gdLst>
                  <a:gd name="T0" fmla="*/ 287 w 287"/>
                  <a:gd name="T1" fmla="*/ 533 h 533"/>
                  <a:gd name="T2" fmla="*/ 147 w 287"/>
                  <a:gd name="T3" fmla="*/ 395 h 533"/>
                  <a:gd name="T4" fmla="*/ 68 w 287"/>
                  <a:gd name="T5" fmla="*/ 371 h 533"/>
                  <a:gd name="T6" fmla="*/ 107 w 287"/>
                  <a:gd name="T7" fmla="*/ 314 h 533"/>
                  <a:gd name="T8" fmla="*/ 22 w 287"/>
                  <a:gd name="T9" fmla="*/ 195 h 533"/>
                  <a:gd name="T10" fmla="*/ 49 w 287"/>
                  <a:gd name="T11" fmla="*/ 126 h 533"/>
                  <a:gd name="T12" fmla="*/ 0 w 287"/>
                  <a:gd name="T13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7" h="533">
                    <a:moveTo>
                      <a:pt x="287" y="533"/>
                    </a:moveTo>
                    <a:lnTo>
                      <a:pt x="147" y="395"/>
                    </a:lnTo>
                    <a:lnTo>
                      <a:pt x="68" y="371"/>
                    </a:lnTo>
                    <a:lnTo>
                      <a:pt x="107" y="314"/>
                    </a:lnTo>
                    <a:lnTo>
                      <a:pt x="22" y="195"/>
                    </a:lnTo>
                    <a:lnTo>
                      <a:pt x="49" y="126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8" name="Freeform 363">
                <a:extLst>
                  <a:ext uri="{FF2B5EF4-FFF2-40B4-BE49-F238E27FC236}">
                    <a16:creationId xmlns:a16="http://schemas.microsoft.com/office/drawing/2014/main" id="{58F2F275-EAE0-4755-B6AB-6EDE19CE27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8" y="3225"/>
                <a:ext cx="58" cy="39"/>
              </a:xfrm>
              <a:custGeom>
                <a:avLst/>
                <a:gdLst>
                  <a:gd name="T0" fmla="*/ 175 w 175"/>
                  <a:gd name="T1" fmla="*/ 0 h 117"/>
                  <a:gd name="T2" fmla="*/ 152 w 175"/>
                  <a:gd name="T3" fmla="*/ 6 h 117"/>
                  <a:gd name="T4" fmla="*/ 98 w 175"/>
                  <a:gd name="T5" fmla="*/ 7 h 117"/>
                  <a:gd name="T6" fmla="*/ 0 w 175"/>
                  <a:gd name="T7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" h="117">
                    <a:moveTo>
                      <a:pt x="175" y="0"/>
                    </a:moveTo>
                    <a:lnTo>
                      <a:pt x="152" y="6"/>
                    </a:lnTo>
                    <a:lnTo>
                      <a:pt x="98" y="7"/>
                    </a:lnTo>
                    <a:lnTo>
                      <a:pt x="0" y="117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199" name="Freeform 364">
                <a:extLst>
                  <a:ext uri="{FF2B5EF4-FFF2-40B4-BE49-F238E27FC236}">
                    <a16:creationId xmlns:a16="http://schemas.microsoft.com/office/drawing/2014/main" id="{4F6EB56C-3622-4D69-864B-7B7EAB59E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4" y="3118"/>
                <a:ext cx="222" cy="83"/>
              </a:xfrm>
              <a:custGeom>
                <a:avLst/>
                <a:gdLst>
                  <a:gd name="T0" fmla="*/ 667 w 667"/>
                  <a:gd name="T1" fmla="*/ 250 h 251"/>
                  <a:gd name="T2" fmla="*/ 528 w 667"/>
                  <a:gd name="T3" fmla="*/ 171 h 251"/>
                  <a:gd name="T4" fmla="*/ 465 w 667"/>
                  <a:gd name="T5" fmla="*/ 171 h 251"/>
                  <a:gd name="T6" fmla="*/ 407 w 667"/>
                  <a:gd name="T7" fmla="*/ 222 h 251"/>
                  <a:gd name="T8" fmla="*/ 404 w 667"/>
                  <a:gd name="T9" fmla="*/ 150 h 251"/>
                  <a:gd name="T10" fmla="*/ 242 w 667"/>
                  <a:gd name="T11" fmla="*/ 251 h 251"/>
                  <a:gd name="T12" fmla="*/ 63 w 667"/>
                  <a:gd name="T13" fmla="*/ 136 h 251"/>
                  <a:gd name="T14" fmla="*/ 0 w 667"/>
                  <a:gd name="T15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7" h="251">
                    <a:moveTo>
                      <a:pt x="667" y="250"/>
                    </a:moveTo>
                    <a:lnTo>
                      <a:pt x="528" y="171"/>
                    </a:lnTo>
                    <a:lnTo>
                      <a:pt x="465" y="171"/>
                    </a:lnTo>
                    <a:lnTo>
                      <a:pt x="407" y="222"/>
                    </a:lnTo>
                    <a:lnTo>
                      <a:pt x="404" y="150"/>
                    </a:lnTo>
                    <a:lnTo>
                      <a:pt x="242" y="251"/>
                    </a:lnTo>
                    <a:lnTo>
                      <a:pt x="63" y="136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0" name="Freeform 365">
                <a:extLst>
                  <a:ext uri="{FF2B5EF4-FFF2-40B4-BE49-F238E27FC236}">
                    <a16:creationId xmlns:a16="http://schemas.microsoft.com/office/drawing/2014/main" id="{994715D7-6700-426B-9870-F1B7D37E7D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8" y="3536"/>
                <a:ext cx="357" cy="778"/>
              </a:xfrm>
              <a:custGeom>
                <a:avLst/>
                <a:gdLst>
                  <a:gd name="T0" fmla="*/ 799 w 1073"/>
                  <a:gd name="T1" fmla="*/ 0 h 2334"/>
                  <a:gd name="T2" fmla="*/ 744 w 1073"/>
                  <a:gd name="T3" fmla="*/ 47 h 2334"/>
                  <a:gd name="T4" fmla="*/ 755 w 1073"/>
                  <a:gd name="T5" fmla="*/ 446 h 2334"/>
                  <a:gd name="T6" fmla="*/ 558 w 1073"/>
                  <a:gd name="T7" fmla="*/ 415 h 2334"/>
                  <a:gd name="T8" fmla="*/ 476 w 1073"/>
                  <a:gd name="T9" fmla="*/ 528 h 2334"/>
                  <a:gd name="T10" fmla="*/ 230 w 1073"/>
                  <a:gd name="T11" fmla="*/ 625 h 2334"/>
                  <a:gd name="T12" fmla="*/ 211 w 1073"/>
                  <a:gd name="T13" fmla="*/ 691 h 2334"/>
                  <a:gd name="T14" fmla="*/ 146 w 1073"/>
                  <a:gd name="T15" fmla="*/ 698 h 2334"/>
                  <a:gd name="T16" fmla="*/ 96 w 1073"/>
                  <a:gd name="T17" fmla="*/ 762 h 2334"/>
                  <a:gd name="T18" fmla="*/ 102 w 1073"/>
                  <a:gd name="T19" fmla="*/ 841 h 2334"/>
                  <a:gd name="T20" fmla="*/ 13 w 1073"/>
                  <a:gd name="T21" fmla="*/ 956 h 2334"/>
                  <a:gd name="T22" fmla="*/ 12 w 1073"/>
                  <a:gd name="T23" fmla="*/ 961 h 2334"/>
                  <a:gd name="T24" fmla="*/ 0 w 1073"/>
                  <a:gd name="T25" fmla="*/ 1023 h 2334"/>
                  <a:gd name="T26" fmla="*/ 60 w 1073"/>
                  <a:gd name="T27" fmla="*/ 1000 h 2334"/>
                  <a:gd name="T28" fmla="*/ 147 w 1073"/>
                  <a:gd name="T29" fmla="*/ 1096 h 2334"/>
                  <a:gd name="T30" fmla="*/ 28 w 1073"/>
                  <a:gd name="T31" fmla="*/ 1182 h 2334"/>
                  <a:gd name="T32" fmla="*/ 52 w 1073"/>
                  <a:gd name="T33" fmla="*/ 1309 h 2334"/>
                  <a:gd name="T34" fmla="*/ 232 w 1073"/>
                  <a:gd name="T35" fmla="*/ 1410 h 2334"/>
                  <a:gd name="T36" fmla="*/ 174 w 1073"/>
                  <a:gd name="T37" fmla="*/ 1447 h 2334"/>
                  <a:gd name="T38" fmla="*/ 105 w 1073"/>
                  <a:gd name="T39" fmla="*/ 1639 h 2334"/>
                  <a:gd name="T40" fmla="*/ 271 w 1073"/>
                  <a:gd name="T41" fmla="*/ 1581 h 2334"/>
                  <a:gd name="T42" fmla="*/ 292 w 1073"/>
                  <a:gd name="T43" fmla="*/ 1713 h 2334"/>
                  <a:gd name="T44" fmla="*/ 231 w 1073"/>
                  <a:gd name="T45" fmla="*/ 1875 h 2334"/>
                  <a:gd name="T46" fmla="*/ 450 w 1073"/>
                  <a:gd name="T47" fmla="*/ 1917 h 2334"/>
                  <a:gd name="T48" fmla="*/ 337 w 1073"/>
                  <a:gd name="T49" fmla="*/ 1993 h 2334"/>
                  <a:gd name="T50" fmla="*/ 332 w 1073"/>
                  <a:gd name="T51" fmla="*/ 2062 h 2334"/>
                  <a:gd name="T52" fmla="*/ 443 w 1073"/>
                  <a:gd name="T53" fmla="*/ 2163 h 2334"/>
                  <a:gd name="T54" fmla="*/ 699 w 1073"/>
                  <a:gd name="T55" fmla="*/ 2241 h 2334"/>
                  <a:gd name="T56" fmla="*/ 728 w 1073"/>
                  <a:gd name="T57" fmla="*/ 2305 h 2334"/>
                  <a:gd name="T58" fmla="*/ 798 w 1073"/>
                  <a:gd name="T59" fmla="*/ 2334 h 2334"/>
                  <a:gd name="T60" fmla="*/ 932 w 1073"/>
                  <a:gd name="T61" fmla="*/ 1995 h 2334"/>
                  <a:gd name="T62" fmla="*/ 857 w 1073"/>
                  <a:gd name="T63" fmla="*/ 1987 h 2334"/>
                  <a:gd name="T64" fmla="*/ 918 w 1073"/>
                  <a:gd name="T65" fmla="*/ 1942 h 2334"/>
                  <a:gd name="T66" fmla="*/ 965 w 1073"/>
                  <a:gd name="T67" fmla="*/ 1818 h 2334"/>
                  <a:gd name="T68" fmla="*/ 947 w 1073"/>
                  <a:gd name="T69" fmla="*/ 1627 h 2334"/>
                  <a:gd name="T70" fmla="*/ 947 w 1073"/>
                  <a:gd name="T71" fmla="*/ 1620 h 2334"/>
                  <a:gd name="T72" fmla="*/ 949 w 1073"/>
                  <a:gd name="T73" fmla="*/ 1477 h 2334"/>
                  <a:gd name="T74" fmla="*/ 1073 w 1073"/>
                  <a:gd name="T75" fmla="*/ 1204 h 2334"/>
                  <a:gd name="T76" fmla="*/ 985 w 1073"/>
                  <a:gd name="T77" fmla="*/ 607 h 2334"/>
                  <a:gd name="T78" fmla="*/ 892 w 1073"/>
                  <a:gd name="T79" fmla="*/ 477 h 2334"/>
                  <a:gd name="T80" fmla="*/ 905 w 1073"/>
                  <a:gd name="T81" fmla="*/ 234 h 2334"/>
                  <a:gd name="T82" fmla="*/ 865 w 1073"/>
                  <a:gd name="T83" fmla="*/ 25 h 2334"/>
                  <a:gd name="T84" fmla="*/ 799 w 1073"/>
                  <a:gd name="T85" fmla="*/ 0 h 2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73" h="2334">
                    <a:moveTo>
                      <a:pt x="799" y="0"/>
                    </a:moveTo>
                    <a:lnTo>
                      <a:pt x="744" y="47"/>
                    </a:lnTo>
                    <a:lnTo>
                      <a:pt x="755" y="446"/>
                    </a:lnTo>
                    <a:lnTo>
                      <a:pt x="558" y="415"/>
                    </a:lnTo>
                    <a:lnTo>
                      <a:pt x="476" y="528"/>
                    </a:lnTo>
                    <a:lnTo>
                      <a:pt x="230" y="625"/>
                    </a:lnTo>
                    <a:lnTo>
                      <a:pt x="211" y="691"/>
                    </a:lnTo>
                    <a:lnTo>
                      <a:pt x="146" y="698"/>
                    </a:lnTo>
                    <a:lnTo>
                      <a:pt x="96" y="762"/>
                    </a:lnTo>
                    <a:lnTo>
                      <a:pt x="102" y="841"/>
                    </a:lnTo>
                    <a:lnTo>
                      <a:pt x="13" y="956"/>
                    </a:lnTo>
                    <a:lnTo>
                      <a:pt x="12" y="961"/>
                    </a:lnTo>
                    <a:lnTo>
                      <a:pt x="0" y="1023"/>
                    </a:lnTo>
                    <a:lnTo>
                      <a:pt x="60" y="1000"/>
                    </a:lnTo>
                    <a:lnTo>
                      <a:pt x="147" y="1096"/>
                    </a:lnTo>
                    <a:lnTo>
                      <a:pt x="28" y="1182"/>
                    </a:lnTo>
                    <a:lnTo>
                      <a:pt x="52" y="1309"/>
                    </a:lnTo>
                    <a:lnTo>
                      <a:pt x="232" y="1410"/>
                    </a:lnTo>
                    <a:lnTo>
                      <a:pt x="174" y="1447"/>
                    </a:lnTo>
                    <a:lnTo>
                      <a:pt x="105" y="1639"/>
                    </a:lnTo>
                    <a:lnTo>
                      <a:pt x="271" y="1581"/>
                    </a:lnTo>
                    <a:lnTo>
                      <a:pt x="292" y="1713"/>
                    </a:lnTo>
                    <a:lnTo>
                      <a:pt x="231" y="1875"/>
                    </a:lnTo>
                    <a:lnTo>
                      <a:pt x="450" y="1917"/>
                    </a:lnTo>
                    <a:lnTo>
                      <a:pt x="337" y="1993"/>
                    </a:lnTo>
                    <a:lnTo>
                      <a:pt x="332" y="2062"/>
                    </a:lnTo>
                    <a:lnTo>
                      <a:pt x="443" y="2163"/>
                    </a:lnTo>
                    <a:lnTo>
                      <a:pt x="699" y="2241"/>
                    </a:lnTo>
                    <a:lnTo>
                      <a:pt x="728" y="2305"/>
                    </a:lnTo>
                    <a:lnTo>
                      <a:pt x="798" y="2334"/>
                    </a:lnTo>
                    <a:lnTo>
                      <a:pt x="932" y="1995"/>
                    </a:lnTo>
                    <a:lnTo>
                      <a:pt x="857" y="1987"/>
                    </a:lnTo>
                    <a:lnTo>
                      <a:pt x="918" y="1942"/>
                    </a:lnTo>
                    <a:lnTo>
                      <a:pt x="965" y="1818"/>
                    </a:lnTo>
                    <a:lnTo>
                      <a:pt x="947" y="1627"/>
                    </a:lnTo>
                    <a:lnTo>
                      <a:pt x="947" y="1620"/>
                    </a:lnTo>
                    <a:lnTo>
                      <a:pt x="949" y="1477"/>
                    </a:lnTo>
                    <a:lnTo>
                      <a:pt x="1073" y="1204"/>
                    </a:lnTo>
                    <a:lnTo>
                      <a:pt x="985" y="607"/>
                    </a:lnTo>
                    <a:lnTo>
                      <a:pt x="892" y="477"/>
                    </a:lnTo>
                    <a:lnTo>
                      <a:pt x="905" y="234"/>
                    </a:lnTo>
                    <a:lnTo>
                      <a:pt x="865" y="25"/>
                    </a:lnTo>
                    <a:lnTo>
                      <a:pt x="799" y="0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1" name="Freeform 366">
                <a:extLst>
                  <a:ext uri="{FF2B5EF4-FFF2-40B4-BE49-F238E27FC236}">
                    <a16:creationId xmlns:a16="http://schemas.microsoft.com/office/drawing/2014/main" id="{CE396D07-8726-421C-9C1D-8293CB282B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5" y="2357"/>
                <a:ext cx="60" cy="107"/>
              </a:xfrm>
              <a:custGeom>
                <a:avLst/>
                <a:gdLst>
                  <a:gd name="T0" fmla="*/ 0 w 179"/>
                  <a:gd name="T1" fmla="*/ 65 h 321"/>
                  <a:gd name="T2" fmla="*/ 148 w 179"/>
                  <a:gd name="T3" fmla="*/ 321 h 321"/>
                  <a:gd name="T4" fmla="*/ 179 w 179"/>
                  <a:gd name="T5" fmla="*/ 248 h 321"/>
                  <a:gd name="T6" fmla="*/ 157 w 179"/>
                  <a:gd name="T7" fmla="*/ 79 h 321"/>
                  <a:gd name="T8" fmla="*/ 40 w 179"/>
                  <a:gd name="T9" fmla="*/ 0 h 321"/>
                  <a:gd name="T10" fmla="*/ 0 w 179"/>
                  <a:gd name="T11" fmla="*/ 65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9" h="321">
                    <a:moveTo>
                      <a:pt x="0" y="65"/>
                    </a:moveTo>
                    <a:lnTo>
                      <a:pt x="148" y="321"/>
                    </a:lnTo>
                    <a:lnTo>
                      <a:pt x="179" y="248"/>
                    </a:lnTo>
                    <a:lnTo>
                      <a:pt x="157" y="79"/>
                    </a:lnTo>
                    <a:lnTo>
                      <a:pt x="40" y="0"/>
                    </a:lnTo>
                    <a:lnTo>
                      <a:pt x="0" y="65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2" name="Freeform 367">
                <a:extLst>
                  <a:ext uri="{FF2B5EF4-FFF2-40B4-BE49-F238E27FC236}">
                    <a16:creationId xmlns:a16="http://schemas.microsoft.com/office/drawing/2014/main" id="{DC00CD9D-08B5-4058-8D13-8AF77733AF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2260"/>
                <a:ext cx="57" cy="36"/>
              </a:xfrm>
              <a:custGeom>
                <a:avLst/>
                <a:gdLst>
                  <a:gd name="T0" fmla="*/ 2 w 171"/>
                  <a:gd name="T1" fmla="*/ 15 h 108"/>
                  <a:gd name="T2" fmla="*/ 0 w 171"/>
                  <a:gd name="T3" fmla="*/ 15 h 108"/>
                  <a:gd name="T4" fmla="*/ 1 w 171"/>
                  <a:gd name="T5" fmla="*/ 16 h 108"/>
                  <a:gd name="T6" fmla="*/ 103 w 171"/>
                  <a:gd name="T7" fmla="*/ 108 h 108"/>
                  <a:gd name="T8" fmla="*/ 171 w 171"/>
                  <a:gd name="T9" fmla="*/ 79 h 108"/>
                  <a:gd name="T10" fmla="*/ 47 w 171"/>
                  <a:gd name="T11" fmla="*/ 0 h 108"/>
                  <a:gd name="T12" fmla="*/ 2 w 171"/>
                  <a:gd name="T13" fmla="*/ 15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108">
                    <a:moveTo>
                      <a:pt x="2" y="15"/>
                    </a:moveTo>
                    <a:lnTo>
                      <a:pt x="0" y="15"/>
                    </a:lnTo>
                    <a:lnTo>
                      <a:pt x="1" y="16"/>
                    </a:lnTo>
                    <a:lnTo>
                      <a:pt x="103" y="108"/>
                    </a:lnTo>
                    <a:lnTo>
                      <a:pt x="171" y="79"/>
                    </a:lnTo>
                    <a:lnTo>
                      <a:pt x="47" y="0"/>
                    </a:lnTo>
                    <a:lnTo>
                      <a:pt x="2" y="15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3" name="Freeform 368">
                <a:extLst>
                  <a:ext uri="{FF2B5EF4-FFF2-40B4-BE49-F238E27FC236}">
                    <a16:creationId xmlns:a16="http://schemas.microsoft.com/office/drawing/2014/main" id="{B331B91C-CE53-4181-9CF8-03D4A2DCFE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9" y="2248"/>
                <a:ext cx="19" cy="21"/>
              </a:xfrm>
              <a:custGeom>
                <a:avLst/>
                <a:gdLst>
                  <a:gd name="T0" fmla="*/ 57 w 57"/>
                  <a:gd name="T1" fmla="*/ 52 h 62"/>
                  <a:gd name="T2" fmla="*/ 4 w 57"/>
                  <a:gd name="T3" fmla="*/ 5 h 62"/>
                  <a:gd name="T4" fmla="*/ 0 w 57"/>
                  <a:gd name="T5" fmla="*/ 0 h 62"/>
                  <a:gd name="T6" fmla="*/ 25 w 57"/>
                  <a:gd name="T7" fmla="*/ 62 h 62"/>
                  <a:gd name="T8" fmla="*/ 42 w 57"/>
                  <a:gd name="T9" fmla="*/ 56 h 62"/>
                  <a:gd name="T10" fmla="*/ 57 w 57"/>
                  <a:gd name="T11" fmla="*/ 5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" h="62">
                    <a:moveTo>
                      <a:pt x="57" y="52"/>
                    </a:moveTo>
                    <a:lnTo>
                      <a:pt x="4" y="5"/>
                    </a:lnTo>
                    <a:lnTo>
                      <a:pt x="0" y="0"/>
                    </a:lnTo>
                    <a:lnTo>
                      <a:pt x="25" y="62"/>
                    </a:lnTo>
                    <a:lnTo>
                      <a:pt x="42" y="56"/>
                    </a:lnTo>
                    <a:lnTo>
                      <a:pt x="57" y="52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4" name="Freeform 369">
                <a:extLst>
                  <a:ext uri="{FF2B5EF4-FFF2-40B4-BE49-F238E27FC236}">
                    <a16:creationId xmlns:a16="http://schemas.microsoft.com/office/drawing/2014/main" id="{3DE8C2C6-B8F4-48A9-8269-FE708EF6E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" y="1870"/>
                <a:ext cx="46" cy="62"/>
              </a:xfrm>
              <a:custGeom>
                <a:avLst/>
                <a:gdLst>
                  <a:gd name="T0" fmla="*/ 43 w 139"/>
                  <a:gd name="T1" fmla="*/ 0 h 186"/>
                  <a:gd name="T2" fmla="*/ 0 w 139"/>
                  <a:gd name="T3" fmla="*/ 52 h 186"/>
                  <a:gd name="T4" fmla="*/ 139 w 139"/>
                  <a:gd name="T5" fmla="*/ 186 h 186"/>
                  <a:gd name="T6" fmla="*/ 135 w 139"/>
                  <a:gd name="T7" fmla="*/ 114 h 186"/>
                  <a:gd name="T8" fmla="*/ 65 w 139"/>
                  <a:gd name="T9" fmla="*/ 71 h 186"/>
                  <a:gd name="T10" fmla="*/ 43 w 139"/>
                  <a:gd name="T11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186">
                    <a:moveTo>
                      <a:pt x="43" y="0"/>
                    </a:moveTo>
                    <a:lnTo>
                      <a:pt x="0" y="52"/>
                    </a:lnTo>
                    <a:lnTo>
                      <a:pt x="139" y="186"/>
                    </a:lnTo>
                    <a:lnTo>
                      <a:pt x="135" y="114"/>
                    </a:lnTo>
                    <a:lnTo>
                      <a:pt x="65" y="71"/>
                    </a:lnTo>
                    <a:lnTo>
                      <a:pt x="43" y="0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5" name="Freeform 370">
                <a:extLst>
                  <a:ext uri="{FF2B5EF4-FFF2-40B4-BE49-F238E27FC236}">
                    <a16:creationId xmlns:a16="http://schemas.microsoft.com/office/drawing/2014/main" id="{E1476373-66F2-438A-8D57-2873838EA4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9" y="1692"/>
                <a:ext cx="60" cy="35"/>
              </a:xfrm>
              <a:custGeom>
                <a:avLst/>
                <a:gdLst>
                  <a:gd name="T0" fmla="*/ 181 w 181"/>
                  <a:gd name="T1" fmla="*/ 79 h 106"/>
                  <a:gd name="T2" fmla="*/ 65 w 181"/>
                  <a:gd name="T3" fmla="*/ 0 h 106"/>
                  <a:gd name="T4" fmla="*/ 0 w 181"/>
                  <a:gd name="T5" fmla="*/ 9 h 106"/>
                  <a:gd name="T6" fmla="*/ 18 w 181"/>
                  <a:gd name="T7" fmla="*/ 85 h 106"/>
                  <a:gd name="T8" fmla="*/ 93 w 181"/>
                  <a:gd name="T9" fmla="*/ 106 h 106"/>
                  <a:gd name="T10" fmla="*/ 181 w 181"/>
                  <a:gd name="T11" fmla="*/ 79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1" h="106">
                    <a:moveTo>
                      <a:pt x="181" y="79"/>
                    </a:moveTo>
                    <a:lnTo>
                      <a:pt x="65" y="0"/>
                    </a:lnTo>
                    <a:lnTo>
                      <a:pt x="0" y="9"/>
                    </a:lnTo>
                    <a:lnTo>
                      <a:pt x="18" y="85"/>
                    </a:lnTo>
                    <a:lnTo>
                      <a:pt x="93" y="106"/>
                    </a:lnTo>
                    <a:lnTo>
                      <a:pt x="181" y="79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6" name="Freeform 371">
                <a:extLst>
                  <a:ext uri="{FF2B5EF4-FFF2-40B4-BE49-F238E27FC236}">
                    <a16:creationId xmlns:a16="http://schemas.microsoft.com/office/drawing/2014/main" id="{D37990AD-DE23-4669-9574-C6D4868C65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6" y="3546"/>
                <a:ext cx="77" cy="58"/>
              </a:xfrm>
              <a:custGeom>
                <a:avLst/>
                <a:gdLst>
                  <a:gd name="T0" fmla="*/ 179 w 230"/>
                  <a:gd name="T1" fmla="*/ 150 h 175"/>
                  <a:gd name="T2" fmla="*/ 106 w 230"/>
                  <a:gd name="T3" fmla="*/ 175 h 175"/>
                  <a:gd name="T4" fmla="*/ 0 w 230"/>
                  <a:gd name="T5" fmla="*/ 76 h 175"/>
                  <a:gd name="T6" fmla="*/ 13 w 230"/>
                  <a:gd name="T7" fmla="*/ 0 h 175"/>
                  <a:gd name="T8" fmla="*/ 106 w 230"/>
                  <a:gd name="T9" fmla="*/ 0 h 175"/>
                  <a:gd name="T10" fmla="*/ 154 w 230"/>
                  <a:gd name="T11" fmla="*/ 95 h 175"/>
                  <a:gd name="T12" fmla="*/ 230 w 230"/>
                  <a:gd name="T13" fmla="*/ 62 h 175"/>
                  <a:gd name="T14" fmla="*/ 179 w 230"/>
                  <a:gd name="T15" fmla="*/ 15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0" h="175">
                    <a:moveTo>
                      <a:pt x="179" y="150"/>
                    </a:moveTo>
                    <a:lnTo>
                      <a:pt x="106" y="175"/>
                    </a:lnTo>
                    <a:lnTo>
                      <a:pt x="0" y="76"/>
                    </a:lnTo>
                    <a:lnTo>
                      <a:pt x="13" y="0"/>
                    </a:lnTo>
                    <a:lnTo>
                      <a:pt x="106" y="0"/>
                    </a:lnTo>
                    <a:lnTo>
                      <a:pt x="154" y="95"/>
                    </a:lnTo>
                    <a:lnTo>
                      <a:pt x="230" y="62"/>
                    </a:lnTo>
                    <a:lnTo>
                      <a:pt x="179" y="150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7" name="Freeform 372">
                <a:extLst>
                  <a:ext uri="{FF2B5EF4-FFF2-40B4-BE49-F238E27FC236}">
                    <a16:creationId xmlns:a16="http://schemas.microsoft.com/office/drawing/2014/main" id="{3C239F84-B101-458D-B8D2-47FE579F7F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" y="1383"/>
                <a:ext cx="13" cy="23"/>
              </a:xfrm>
              <a:custGeom>
                <a:avLst/>
                <a:gdLst>
                  <a:gd name="T0" fmla="*/ 0 w 40"/>
                  <a:gd name="T1" fmla="*/ 71 h 71"/>
                  <a:gd name="T2" fmla="*/ 40 w 40"/>
                  <a:gd name="T3" fmla="*/ 66 h 71"/>
                  <a:gd name="T4" fmla="*/ 7 w 40"/>
                  <a:gd name="T5" fmla="*/ 0 h 71"/>
                  <a:gd name="T6" fmla="*/ 0 w 40"/>
                  <a:gd name="T7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0" h="71">
                    <a:moveTo>
                      <a:pt x="0" y="71"/>
                    </a:moveTo>
                    <a:lnTo>
                      <a:pt x="40" y="66"/>
                    </a:lnTo>
                    <a:lnTo>
                      <a:pt x="7" y="0"/>
                    </a:lnTo>
                    <a:lnTo>
                      <a:pt x="0" y="71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8" name="Freeform 373">
                <a:extLst>
                  <a:ext uri="{FF2B5EF4-FFF2-40B4-BE49-F238E27FC236}">
                    <a16:creationId xmlns:a16="http://schemas.microsoft.com/office/drawing/2014/main" id="{3352BC99-BFD5-4C2D-B9E4-F9388C1ED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0" y="1406"/>
                <a:ext cx="8" cy="24"/>
              </a:xfrm>
              <a:custGeom>
                <a:avLst/>
                <a:gdLst>
                  <a:gd name="T0" fmla="*/ 24 w 24"/>
                  <a:gd name="T1" fmla="*/ 0 h 70"/>
                  <a:gd name="T2" fmla="*/ 0 w 24"/>
                  <a:gd name="T3" fmla="*/ 4 h 70"/>
                  <a:gd name="T4" fmla="*/ 17 w 24"/>
                  <a:gd name="T5" fmla="*/ 69 h 70"/>
                  <a:gd name="T6" fmla="*/ 18 w 24"/>
                  <a:gd name="T7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70">
                    <a:moveTo>
                      <a:pt x="24" y="0"/>
                    </a:moveTo>
                    <a:lnTo>
                      <a:pt x="0" y="4"/>
                    </a:lnTo>
                    <a:lnTo>
                      <a:pt x="17" y="69"/>
                    </a:lnTo>
                    <a:lnTo>
                      <a:pt x="18" y="70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09" name="Line 374">
                <a:extLst>
                  <a:ext uri="{FF2B5EF4-FFF2-40B4-BE49-F238E27FC236}">
                    <a16:creationId xmlns:a16="http://schemas.microsoft.com/office/drawing/2014/main" id="{5B214539-EC1D-42DF-A19B-802A5066B2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36" y="1406"/>
                <a:ext cx="2" cy="24"/>
              </a:xfrm>
              <a:prstGeom prst="line">
                <a:avLst/>
              </a:pr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0" name="Freeform 375">
                <a:extLst>
                  <a:ext uri="{FF2B5EF4-FFF2-40B4-BE49-F238E27FC236}">
                    <a16:creationId xmlns:a16="http://schemas.microsoft.com/office/drawing/2014/main" id="{39975473-CE19-4DC3-9D10-3DF16A25D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5" y="346"/>
                <a:ext cx="2025" cy="1119"/>
              </a:xfrm>
              <a:custGeom>
                <a:avLst/>
                <a:gdLst>
                  <a:gd name="T0" fmla="*/ 5991 w 6077"/>
                  <a:gd name="T1" fmla="*/ 33 h 3358"/>
                  <a:gd name="T2" fmla="*/ 6053 w 6077"/>
                  <a:gd name="T3" fmla="*/ 228 h 3358"/>
                  <a:gd name="T4" fmla="*/ 5839 w 6077"/>
                  <a:gd name="T5" fmla="*/ 398 h 3358"/>
                  <a:gd name="T6" fmla="*/ 5586 w 6077"/>
                  <a:gd name="T7" fmla="*/ 578 h 3358"/>
                  <a:gd name="T8" fmla="*/ 4749 w 6077"/>
                  <a:gd name="T9" fmla="*/ 880 h 3358"/>
                  <a:gd name="T10" fmla="*/ 4656 w 6077"/>
                  <a:gd name="T11" fmla="*/ 1221 h 3358"/>
                  <a:gd name="T12" fmla="*/ 4863 w 6077"/>
                  <a:gd name="T13" fmla="*/ 1268 h 3358"/>
                  <a:gd name="T14" fmla="*/ 4824 w 6077"/>
                  <a:gd name="T15" fmla="*/ 1283 h 3358"/>
                  <a:gd name="T16" fmla="*/ 4555 w 6077"/>
                  <a:gd name="T17" fmla="*/ 1417 h 3358"/>
                  <a:gd name="T18" fmla="*/ 4139 w 6077"/>
                  <a:gd name="T19" fmla="*/ 1397 h 3358"/>
                  <a:gd name="T20" fmla="*/ 3633 w 6077"/>
                  <a:gd name="T21" fmla="*/ 1289 h 3358"/>
                  <a:gd name="T22" fmla="*/ 3510 w 6077"/>
                  <a:gd name="T23" fmla="*/ 1343 h 3358"/>
                  <a:gd name="T24" fmla="*/ 3419 w 6077"/>
                  <a:gd name="T25" fmla="*/ 921 h 3358"/>
                  <a:gd name="T26" fmla="*/ 3247 w 6077"/>
                  <a:gd name="T27" fmla="*/ 841 h 3358"/>
                  <a:gd name="T28" fmla="*/ 3039 w 6077"/>
                  <a:gd name="T29" fmla="*/ 893 h 3358"/>
                  <a:gd name="T30" fmla="*/ 2773 w 6077"/>
                  <a:gd name="T31" fmla="*/ 851 h 3358"/>
                  <a:gd name="T32" fmla="*/ 2861 w 6077"/>
                  <a:gd name="T33" fmla="*/ 1006 h 3358"/>
                  <a:gd name="T34" fmla="*/ 2876 w 6077"/>
                  <a:gd name="T35" fmla="*/ 1286 h 3358"/>
                  <a:gd name="T36" fmla="*/ 3040 w 6077"/>
                  <a:gd name="T37" fmla="*/ 1728 h 3358"/>
                  <a:gd name="T38" fmla="*/ 3073 w 6077"/>
                  <a:gd name="T39" fmla="*/ 1929 h 3358"/>
                  <a:gd name="T40" fmla="*/ 3117 w 6077"/>
                  <a:gd name="T41" fmla="*/ 2275 h 3358"/>
                  <a:gd name="T42" fmla="*/ 3234 w 6077"/>
                  <a:gd name="T43" fmla="*/ 2267 h 3358"/>
                  <a:gd name="T44" fmla="*/ 3049 w 6077"/>
                  <a:gd name="T45" fmla="*/ 2353 h 3358"/>
                  <a:gd name="T46" fmla="*/ 2785 w 6077"/>
                  <a:gd name="T47" fmla="*/ 2355 h 3358"/>
                  <a:gd name="T48" fmla="*/ 2716 w 6077"/>
                  <a:gd name="T49" fmla="*/ 2242 h 3358"/>
                  <a:gd name="T50" fmla="*/ 2679 w 6077"/>
                  <a:gd name="T51" fmla="*/ 2450 h 3358"/>
                  <a:gd name="T52" fmla="*/ 2630 w 6077"/>
                  <a:gd name="T53" fmla="*/ 2417 h 3358"/>
                  <a:gd name="T54" fmla="*/ 2590 w 6077"/>
                  <a:gd name="T55" fmla="*/ 2313 h 3358"/>
                  <a:gd name="T56" fmla="*/ 2525 w 6077"/>
                  <a:gd name="T57" fmla="*/ 2313 h 3358"/>
                  <a:gd name="T58" fmla="*/ 2431 w 6077"/>
                  <a:gd name="T59" fmla="*/ 2365 h 3358"/>
                  <a:gd name="T60" fmla="*/ 2336 w 6077"/>
                  <a:gd name="T61" fmla="*/ 2326 h 3358"/>
                  <a:gd name="T62" fmla="*/ 2231 w 6077"/>
                  <a:gd name="T63" fmla="*/ 2273 h 3358"/>
                  <a:gd name="T64" fmla="*/ 1964 w 6077"/>
                  <a:gd name="T65" fmla="*/ 2394 h 3358"/>
                  <a:gd name="T66" fmla="*/ 1868 w 6077"/>
                  <a:gd name="T67" fmla="*/ 2262 h 3358"/>
                  <a:gd name="T68" fmla="*/ 1697 w 6077"/>
                  <a:gd name="T69" fmla="*/ 2068 h 3358"/>
                  <a:gd name="T70" fmla="*/ 1642 w 6077"/>
                  <a:gd name="T71" fmla="*/ 2010 h 3358"/>
                  <a:gd name="T72" fmla="*/ 1634 w 6077"/>
                  <a:gd name="T73" fmla="*/ 1927 h 3358"/>
                  <a:gd name="T74" fmla="*/ 1513 w 6077"/>
                  <a:gd name="T75" fmla="*/ 1919 h 3358"/>
                  <a:gd name="T76" fmla="*/ 1276 w 6077"/>
                  <a:gd name="T77" fmla="*/ 1947 h 3358"/>
                  <a:gd name="T78" fmla="*/ 1166 w 6077"/>
                  <a:gd name="T79" fmla="*/ 2173 h 3358"/>
                  <a:gd name="T80" fmla="*/ 1090 w 6077"/>
                  <a:gd name="T81" fmla="*/ 2183 h 3358"/>
                  <a:gd name="T82" fmla="*/ 913 w 6077"/>
                  <a:gd name="T83" fmla="*/ 2130 h 3358"/>
                  <a:gd name="T84" fmla="*/ 848 w 6077"/>
                  <a:gd name="T85" fmla="*/ 2146 h 3358"/>
                  <a:gd name="T86" fmla="*/ 808 w 6077"/>
                  <a:gd name="T87" fmla="*/ 2071 h 3358"/>
                  <a:gd name="T88" fmla="*/ 443 w 6077"/>
                  <a:gd name="T89" fmla="*/ 2109 h 3358"/>
                  <a:gd name="T90" fmla="*/ 268 w 6077"/>
                  <a:gd name="T91" fmla="*/ 2266 h 3358"/>
                  <a:gd name="T92" fmla="*/ 32 w 6077"/>
                  <a:gd name="T93" fmla="*/ 2302 h 3358"/>
                  <a:gd name="T94" fmla="*/ 40 w 6077"/>
                  <a:gd name="T95" fmla="*/ 2561 h 3358"/>
                  <a:gd name="T96" fmla="*/ 165 w 6077"/>
                  <a:gd name="T97" fmla="*/ 2562 h 3358"/>
                  <a:gd name="T98" fmla="*/ 360 w 6077"/>
                  <a:gd name="T99" fmla="*/ 2519 h 3358"/>
                  <a:gd name="T100" fmla="*/ 485 w 6077"/>
                  <a:gd name="T101" fmla="*/ 2564 h 3358"/>
                  <a:gd name="T102" fmla="*/ 542 w 6077"/>
                  <a:gd name="T103" fmla="*/ 2659 h 3358"/>
                  <a:gd name="T104" fmla="*/ 615 w 6077"/>
                  <a:gd name="T105" fmla="*/ 2735 h 3358"/>
                  <a:gd name="T106" fmla="*/ 447 w 6077"/>
                  <a:gd name="T107" fmla="*/ 2645 h 3358"/>
                  <a:gd name="T108" fmla="*/ 228 w 6077"/>
                  <a:gd name="T109" fmla="*/ 2643 h 3358"/>
                  <a:gd name="T110" fmla="*/ 153 w 6077"/>
                  <a:gd name="T111" fmla="*/ 2671 h 3358"/>
                  <a:gd name="T112" fmla="*/ 250 w 6077"/>
                  <a:gd name="T113" fmla="*/ 2729 h 3358"/>
                  <a:gd name="T114" fmla="*/ 438 w 6077"/>
                  <a:gd name="T115" fmla="*/ 2806 h 3358"/>
                  <a:gd name="T116" fmla="*/ 422 w 6077"/>
                  <a:gd name="T117" fmla="*/ 2937 h 3358"/>
                  <a:gd name="T118" fmla="*/ 76 w 6077"/>
                  <a:gd name="T119" fmla="*/ 2936 h 3358"/>
                  <a:gd name="T120" fmla="*/ 260 w 6077"/>
                  <a:gd name="T121" fmla="*/ 3074 h 3358"/>
                  <a:gd name="T122" fmla="*/ 321 w 6077"/>
                  <a:gd name="T123" fmla="*/ 3343 h 3358"/>
                  <a:gd name="T124" fmla="*/ 573 w 6077"/>
                  <a:gd name="T125" fmla="*/ 3263 h 3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077" h="3358">
                    <a:moveTo>
                      <a:pt x="6077" y="0"/>
                    </a:moveTo>
                    <a:lnTo>
                      <a:pt x="5991" y="33"/>
                    </a:lnTo>
                    <a:lnTo>
                      <a:pt x="5983" y="101"/>
                    </a:lnTo>
                    <a:lnTo>
                      <a:pt x="6053" y="228"/>
                    </a:lnTo>
                    <a:lnTo>
                      <a:pt x="5989" y="194"/>
                    </a:lnTo>
                    <a:lnTo>
                      <a:pt x="5839" y="398"/>
                    </a:lnTo>
                    <a:lnTo>
                      <a:pt x="5835" y="404"/>
                    </a:lnTo>
                    <a:lnTo>
                      <a:pt x="5586" y="578"/>
                    </a:lnTo>
                    <a:lnTo>
                      <a:pt x="5077" y="704"/>
                    </a:lnTo>
                    <a:lnTo>
                      <a:pt x="4749" y="880"/>
                    </a:lnTo>
                    <a:lnTo>
                      <a:pt x="4617" y="1170"/>
                    </a:lnTo>
                    <a:lnTo>
                      <a:pt x="4656" y="1221"/>
                    </a:lnTo>
                    <a:lnTo>
                      <a:pt x="4860" y="1267"/>
                    </a:lnTo>
                    <a:lnTo>
                      <a:pt x="4863" y="1268"/>
                    </a:lnTo>
                    <a:lnTo>
                      <a:pt x="4828" y="1282"/>
                    </a:lnTo>
                    <a:lnTo>
                      <a:pt x="4824" y="1283"/>
                    </a:lnTo>
                    <a:lnTo>
                      <a:pt x="4667" y="1319"/>
                    </a:lnTo>
                    <a:lnTo>
                      <a:pt x="4555" y="1417"/>
                    </a:lnTo>
                    <a:lnTo>
                      <a:pt x="4333" y="1479"/>
                    </a:lnTo>
                    <a:lnTo>
                      <a:pt x="4139" y="1397"/>
                    </a:lnTo>
                    <a:lnTo>
                      <a:pt x="3852" y="1366"/>
                    </a:lnTo>
                    <a:lnTo>
                      <a:pt x="3633" y="1289"/>
                    </a:lnTo>
                    <a:lnTo>
                      <a:pt x="3515" y="1342"/>
                    </a:lnTo>
                    <a:lnTo>
                      <a:pt x="3510" y="1343"/>
                    </a:lnTo>
                    <a:lnTo>
                      <a:pt x="3364" y="1101"/>
                    </a:lnTo>
                    <a:lnTo>
                      <a:pt x="3419" y="921"/>
                    </a:lnTo>
                    <a:lnTo>
                      <a:pt x="3396" y="857"/>
                    </a:lnTo>
                    <a:lnTo>
                      <a:pt x="3247" y="841"/>
                    </a:lnTo>
                    <a:lnTo>
                      <a:pt x="3189" y="883"/>
                    </a:lnTo>
                    <a:lnTo>
                      <a:pt x="3039" y="893"/>
                    </a:lnTo>
                    <a:lnTo>
                      <a:pt x="2778" y="787"/>
                    </a:lnTo>
                    <a:lnTo>
                      <a:pt x="2773" y="851"/>
                    </a:lnTo>
                    <a:lnTo>
                      <a:pt x="2849" y="893"/>
                    </a:lnTo>
                    <a:lnTo>
                      <a:pt x="2861" y="1006"/>
                    </a:lnTo>
                    <a:lnTo>
                      <a:pt x="2817" y="1051"/>
                    </a:lnTo>
                    <a:lnTo>
                      <a:pt x="2876" y="1286"/>
                    </a:lnTo>
                    <a:lnTo>
                      <a:pt x="3071" y="1496"/>
                    </a:lnTo>
                    <a:lnTo>
                      <a:pt x="3040" y="1728"/>
                    </a:lnTo>
                    <a:lnTo>
                      <a:pt x="3085" y="1791"/>
                    </a:lnTo>
                    <a:lnTo>
                      <a:pt x="3073" y="1929"/>
                    </a:lnTo>
                    <a:lnTo>
                      <a:pt x="3022" y="2059"/>
                    </a:lnTo>
                    <a:lnTo>
                      <a:pt x="3117" y="2275"/>
                    </a:lnTo>
                    <a:lnTo>
                      <a:pt x="3177" y="2304"/>
                    </a:lnTo>
                    <a:lnTo>
                      <a:pt x="3234" y="2267"/>
                    </a:lnTo>
                    <a:lnTo>
                      <a:pt x="3212" y="2336"/>
                    </a:lnTo>
                    <a:lnTo>
                      <a:pt x="3049" y="2353"/>
                    </a:lnTo>
                    <a:lnTo>
                      <a:pt x="3043" y="2353"/>
                    </a:lnTo>
                    <a:lnTo>
                      <a:pt x="2785" y="2355"/>
                    </a:lnTo>
                    <a:lnTo>
                      <a:pt x="2792" y="2225"/>
                    </a:lnTo>
                    <a:lnTo>
                      <a:pt x="2716" y="2242"/>
                    </a:lnTo>
                    <a:lnTo>
                      <a:pt x="2625" y="2330"/>
                    </a:lnTo>
                    <a:lnTo>
                      <a:pt x="2679" y="2450"/>
                    </a:lnTo>
                    <a:lnTo>
                      <a:pt x="2684" y="2459"/>
                    </a:lnTo>
                    <a:lnTo>
                      <a:pt x="2630" y="2417"/>
                    </a:lnTo>
                    <a:lnTo>
                      <a:pt x="2628" y="2414"/>
                    </a:lnTo>
                    <a:lnTo>
                      <a:pt x="2590" y="2313"/>
                    </a:lnTo>
                    <a:lnTo>
                      <a:pt x="2528" y="2313"/>
                    </a:lnTo>
                    <a:lnTo>
                      <a:pt x="2525" y="2313"/>
                    </a:lnTo>
                    <a:lnTo>
                      <a:pt x="2524" y="2357"/>
                    </a:lnTo>
                    <a:lnTo>
                      <a:pt x="2431" y="2365"/>
                    </a:lnTo>
                    <a:lnTo>
                      <a:pt x="2408" y="2294"/>
                    </a:lnTo>
                    <a:lnTo>
                      <a:pt x="2336" y="2326"/>
                    </a:lnTo>
                    <a:lnTo>
                      <a:pt x="2312" y="2266"/>
                    </a:lnTo>
                    <a:lnTo>
                      <a:pt x="2231" y="2273"/>
                    </a:lnTo>
                    <a:lnTo>
                      <a:pt x="1985" y="2477"/>
                    </a:lnTo>
                    <a:lnTo>
                      <a:pt x="1964" y="2394"/>
                    </a:lnTo>
                    <a:lnTo>
                      <a:pt x="1871" y="2333"/>
                    </a:lnTo>
                    <a:lnTo>
                      <a:pt x="1868" y="2262"/>
                    </a:lnTo>
                    <a:lnTo>
                      <a:pt x="1764" y="2081"/>
                    </a:lnTo>
                    <a:lnTo>
                      <a:pt x="1697" y="2068"/>
                    </a:lnTo>
                    <a:lnTo>
                      <a:pt x="1711" y="2002"/>
                    </a:lnTo>
                    <a:lnTo>
                      <a:pt x="1642" y="2010"/>
                    </a:lnTo>
                    <a:lnTo>
                      <a:pt x="1604" y="2079"/>
                    </a:lnTo>
                    <a:lnTo>
                      <a:pt x="1634" y="1927"/>
                    </a:lnTo>
                    <a:lnTo>
                      <a:pt x="1526" y="2001"/>
                    </a:lnTo>
                    <a:lnTo>
                      <a:pt x="1513" y="1919"/>
                    </a:lnTo>
                    <a:lnTo>
                      <a:pt x="1310" y="2003"/>
                    </a:lnTo>
                    <a:lnTo>
                      <a:pt x="1276" y="1947"/>
                    </a:lnTo>
                    <a:lnTo>
                      <a:pt x="1172" y="2031"/>
                    </a:lnTo>
                    <a:lnTo>
                      <a:pt x="1166" y="2173"/>
                    </a:lnTo>
                    <a:lnTo>
                      <a:pt x="1092" y="2183"/>
                    </a:lnTo>
                    <a:lnTo>
                      <a:pt x="1090" y="2183"/>
                    </a:lnTo>
                    <a:lnTo>
                      <a:pt x="977" y="2116"/>
                    </a:lnTo>
                    <a:lnTo>
                      <a:pt x="913" y="2130"/>
                    </a:lnTo>
                    <a:lnTo>
                      <a:pt x="899" y="2208"/>
                    </a:lnTo>
                    <a:lnTo>
                      <a:pt x="848" y="2146"/>
                    </a:lnTo>
                    <a:lnTo>
                      <a:pt x="811" y="2220"/>
                    </a:lnTo>
                    <a:lnTo>
                      <a:pt x="808" y="2071"/>
                    </a:lnTo>
                    <a:lnTo>
                      <a:pt x="477" y="2169"/>
                    </a:lnTo>
                    <a:lnTo>
                      <a:pt x="443" y="2109"/>
                    </a:lnTo>
                    <a:lnTo>
                      <a:pt x="208" y="2235"/>
                    </a:lnTo>
                    <a:lnTo>
                      <a:pt x="268" y="2266"/>
                    </a:lnTo>
                    <a:lnTo>
                      <a:pt x="76" y="2247"/>
                    </a:lnTo>
                    <a:lnTo>
                      <a:pt x="32" y="2302"/>
                    </a:lnTo>
                    <a:lnTo>
                      <a:pt x="0" y="2508"/>
                    </a:lnTo>
                    <a:lnTo>
                      <a:pt x="40" y="2561"/>
                    </a:lnTo>
                    <a:lnTo>
                      <a:pt x="104" y="2535"/>
                    </a:lnTo>
                    <a:lnTo>
                      <a:pt x="165" y="2562"/>
                    </a:lnTo>
                    <a:lnTo>
                      <a:pt x="445" y="2479"/>
                    </a:lnTo>
                    <a:lnTo>
                      <a:pt x="360" y="2519"/>
                    </a:lnTo>
                    <a:lnTo>
                      <a:pt x="349" y="2597"/>
                    </a:lnTo>
                    <a:lnTo>
                      <a:pt x="485" y="2564"/>
                    </a:lnTo>
                    <a:lnTo>
                      <a:pt x="475" y="2630"/>
                    </a:lnTo>
                    <a:lnTo>
                      <a:pt x="542" y="2659"/>
                    </a:lnTo>
                    <a:lnTo>
                      <a:pt x="470" y="2674"/>
                    </a:lnTo>
                    <a:lnTo>
                      <a:pt x="615" y="2735"/>
                    </a:lnTo>
                    <a:lnTo>
                      <a:pt x="479" y="2702"/>
                    </a:lnTo>
                    <a:lnTo>
                      <a:pt x="447" y="2645"/>
                    </a:lnTo>
                    <a:lnTo>
                      <a:pt x="361" y="2669"/>
                    </a:lnTo>
                    <a:lnTo>
                      <a:pt x="228" y="2643"/>
                    </a:lnTo>
                    <a:lnTo>
                      <a:pt x="189" y="2588"/>
                    </a:lnTo>
                    <a:lnTo>
                      <a:pt x="153" y="2671"/>
                    </a:lnTo>
                    <a:lnTo>
                      <a:pt x="209" y="2791"/>
                    </a:lnTo>
                    <a:lnTo>
                      <a:pt x="250" y="2729"/>
                    </a:lnTo>
                    <a:lnTo>
                      <a:pt x="314" y="2733"/>
                    </a:lnTo>
                    <a:lnTo>
                      <a:pt x="438" y="2806"/>
                    </a:lnTo>
                    <a:lnTo>
                      <a:pt x="458" y="2879"/>
                    </a:lnTo>
                    <a:lnTo>
                      <a:pt x="422" y="2937"/>
                    </a:lnTo>
                    <a:lnTo>
                      <a:pt x="366" y="2907"/>
                    </a:lnTo>
                    <a:lnTo>
                      <a:pt x="76" y="2936"/>
                    </a:lnTo>
                    <a:lnTo>
                      <a:pt x="40" y="2992"/>
                    </a:lnTo>
                    <a:lnTo>
                      <a:pt x="260" y="3074"/>
                    </a:lnTo>
                    <a:lnTo>
                      <a:pt x="345" y="3217"/>
                    </a:lnTo>
                    <a:lnTo>
                      <a:pt x="321" y="3343"/>
                    </a:lnTo>
                    <a:lnTo>
                      <a:pt x="489" y="3358"/>
                    </a:lnTo>
                    <a:lnTo>
                      <a:pt x="573" y="3263"/>
                    </a:lnTo>
                    <a:lnTo>
                      <a:pt x="574" y="3252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1" name="Freeform 376">
                <a:extLst>
                  <a:ext uri="{FF2B5EF4-FFF2-40B4-BE49-F238E27FC236}">
                    <a16:creationId xmlns:a16="http://schemas.microsoft.com/office/drawing/2014/main" id="{5E1B1CD4-B480-4E32-A565-AECDB82A70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6" y="1430"/>
                <a:ext cx="3873" cy="2696"/>
              </a:xfrm>
              <a:custGeom>
                <a:avLst/>
                <a:gdLst>
                  <a:gd name="T0" fmla="*/ 282 w 11618"/>
                  <a:gd name="T1" fmla="*/ 144 h 8088"/>
                  <a:gd name="T2" fmla="*/ 415 w 11618"/>
                  <a:gd name="T3" fmla="*/ 108 h 8088"/>
                  <a:gd name="T4" fmla="*/ 559 w 11618"/>
                  <a:gd name="T5" fmla="*/ 83 h 8088"/>
                  <a:gd name="T6" fmla="*/ 684 w 11618"/>
                  <a:gd name="T7" fmla="*/ 130 h 8088"/>
                  <a:gd name="T8" fmla="*/ 750 w 11618"/>
                  <a:gd name="T9" fmla="*/ 322 h 8088"/>
                  <a:gd name="T10" fmla="*/ 846 w 11618"/>
                  <a:gd name="T11" fmla="*/ 423 h 8088"/>
                  <a:gd name="T12" fmla="*/ 899 w 11618"/>
                  <a:gd name="T13" fmla="*/ 560 h 8088"/>
                  <a:gd name="T14" fmla="*/ 1062 w 11618"/>
                  <a:gd name="T15" fmla="*/ 394 h 8088"/>
                  <a:gd name="T16" fmla="*/ 1301 w 11618"/>
                  <a:gd name="T17" fmla="*/ 517 h 8088"/>
                  <a:gd name="T18" fmla="*/ 1506 w 11618"/>
                  <a:gd name="T19" fmla="*/ 619 h 8088"/>
                  <a:gd name="T20" fmla="*/ 1435 w 11618"/>
                  <a:gd name="T21" fmla="*/ 817 h 8088"/>
                  <a:gd name="T22" fmla="*/ 1789 w 11618"/>
                  <a:gd name="T23" fmla="*/ 944 h 8088"/>
                  <a:gd name="T24" fmla="*/ 1715 w 11618"/>
                  <a:gd name="T25" fmla="*/ 1171 h 8088"/>
                  <a:gd name="T26" fmla="*/ 1791 w 11618"/>
                  <a:gd name="T27" fmla="*/ 1627 h 8088"/>
                  <a:gd name="T28" fmla="*/ 2376 w 11618"/>
                  <a:gd name="T29" fmla="*/ 2248 h 8088"/>
                  <a:gd name="T30" fmla="*/ 2673 w 11618"/>
                  <a:gd name="T31" fmla="*/ 2380 h 8088"/>
                  <a:gd name="T32" fmla="*/ 2796 w 11618"/>
                  <a:gd name="T33" fmla="*/ 2817 h 8088"/>
                  <a:gd name="T34" fmla="*/ 2592 w 11618"/>
                  <a:gd name="T35" fmla="*/ 3157 h 8088"/>
                  <a:gd name="T36" fmla="*/ 3089 w 11618"/>
                  <a:gd name="T37" fmla="*/ 3795 h 8088"/>
                  <a:gd name="T38" fmla="*/ 2995 w 11618"/>
                  <a:gd name="T39" fmla="*/ 3757 h 8088"/>
                  <a:gd name="T40" fmla="*/ 2519 w 11618"/>
                  <a:gd name="T41" fmla="*/ 4735 h 8088"/>
                  <a:gd name="T42" fmla="*/ 2571 w 11618"/>
                  <a:gd name="T43" fmla="*/ 4719 h 8088"/>
                  <a:gd name="T44" fmla="*/ 2158 w 11618"/>
                  <a:gd name="T45" fmla="*/ 6298 h 8088"/>
                  <a:gd name="T46" fmla="*/ 2052 w 11618"/>
                  <a:gd name="T47" fmla="*/ 6684 h 8088"/>
                  <a:gd name="T48" fmla="*/ 2245 w 11618"/>
                  <a:gd name="T49" fmla="*/ 6867 h 8088"/>
                  <a:gd name="T50" fmla="*/ 2314 w 11618"/>
                  <a:gd name="T51" fmla="*/ 6924 h 8088"/>
                  <a:gd name="T52" fmla="*/ 2744 w 11618"/>
                  <a:gd name="T53" fmla="*/ 7138 h 8088"/>
                  <a:gd name="T54" fmla="*/ 3181 w 11618"/>
                  <a:gd name="T55" fmla="*/ 7348 h 8088"/>
                  <a:gd name="T56" fmla="*/ 3632 w 11618"/>
                  <a:gd name="T57" fmla="*/ 7540 h 8088"/>
                  <a:gd name="T58" fmla="*/ 4341 w 11618"/>
                  <a:gd name="T59" fmla="*/ 7555 h 8088"/>
                  <a:gd name="T60" fmla="*/ 4597 w 11618"/>
                  <a:gd name="T61" fmla="*/ 7377 h 8088"/>
                  <a:gd name="T62" fmla="*/ 5214 w 11618"/>
                  <a:gd name="T63" fmla="*/ 7700 h 8088"/>
                  <a:gd name="T64" fmla="*/ 5557 w 11618"/>
                  <a:gd name="T65" fmla="*/ 7748 h 8088"/>
                  <a:gd name="T66" fmla="*/ 5844 w 11618"/>
                  <a:gd name="T67" fmla="*/ 8052 h 8088"/>
                  <a:gd name="T68" fmla="*/ 6341 w 11618"/>
                  <a:gd name="T69" fmla="*/ 8088 h 8088"/>
                  <a:gd name="T70" fmla="*/ 6816 w 11618"/>
                  <a:gd name="T71" fmla="*/ 7887 h 8088"/>
                  <a:gd name="T72" fmla="*/ 6882 w 11618"/>
                  <a:gd name="T73" fmla="*/ 7144 h 8088"/>
                  <a:gd name="T74" fmla="*/ 7198 w 11618"/>
                  <a:gd name="T75" fmla="*/ 6744 h 8088"/>
                  <a:gd name="T76" fmla="*/ 7951 w 11618"/>
                  <a:gd name="T77" fmla="*/ 6340 h 8088"/>
                  <a:gd name="T78" fmla="*/ 8094 w 11618"/>
                  <a:gd name="T79" fmla="*/ 6470 h 8088"/>
                  <a:gd name="T80" fmla="*/ 8540 w 11618"/>
                  <a:gd name="T81" fmla="*/ 6619 h 8088"/>
                  <a:gd name="T82" fmla="*/ 8805 w 11618"/>
                  <a:gd name="T83" fmla="*/ 6490 h 8088"/>
                  <a:gd name="T84" fmla="*/ 9528 w 11618"/>
                  <a:gd name="T85" fmla="*/ 6836 h 8088"/>
                  <a:gd name="T86" fmla="*/ 9728 w 11618"/>
                  <a:gd name="T87" fmla="*/ 6967 h 8088"/>
                  <a:gd name="T88" fmla="*/ 10143 w 11618"/>
                  <a:gd name="T89" fmla="*/ 6882 h 8088"/>
                  <a:gd name="T90" fmla="*/ 10507 w 11618"/>
                  <a:gd name="T91" fmla="*/ 6761 h 8088"/>
                  <a:gd name="T92" fmla="*/ 10704 w 11618"/>
                  <a:gd name="T93" fmla="*/ 6420 h 8088"/>
                  <a:gd name="T94" fmla="*/ 11061 w 11618"/>
                  <a:gd name="T95" fmla="*/ 6165 h 8088"/>
                  <a:gd name="T96" fmla="*/ 11571 w 11618"/>
                  <a:gd name="T97" fmla="*/ 5525 h 8088"/>
                  <a:gd name="T98" fmla="*/ 11042 w 11618"/>
                  <a:gd name="T99" fmla="*/ 5289 h 8088"/>
                  <a:gd name="T100" fmla="*/ 10796 w 11618"/>
                  <a:gd name="T101" fmla="*/ 4974 h 8088"/>
                  <a:gd name="T102" fmla="*/ 10789 w 11618"/>
                  <a:gd name="T103" fmla="*/ 4669 h 8088"/>
                  <a:gd name="T104" fmla="*/ 10830 w 11618"/>
                  <a:gd name="T105" fmla="*/ 4403 h 8088"/>
                  <a:gd name="T106" fmla="*/ 10487 w 11618"/>
                  <a:gd name="T107" fmla="*/ 4167 h 8088"/>
                  <a:gd name="T108" fmla="*/ 10924 w 11618"/>
                  <a:gd name="T109" fmla="*/ 3772 h 8088"/>
                  <a:gd name="T110" fmla="*/ 10742 w 11618"/>
                  <a:gd name="T111" fmla="*/ 3349 h 8088"/>
                  <a:gd name="T112" fmla="*/ 10553 w 11618"/>
                  <a:gd name="T113" fmla="*/ 3096 h 8088"/>
                  <a:gd name="T114" fmla="*/ 10769 w 11618"/>
                  <a:gd name="T115" fmla="*/ 2832 h 8088"/>
                  <a:gd name="T116" fmla="*/ 10480 w 11618"/>
                  <a:gd name="T117" fmla="*/ 2291 h 8088"/>
                  <a:gd name="T118" fmla="*/ 10104 w 11618"/>
                  <a:gd name="T119" fmla="*/ 2320 h 8088"/>
                  <a:gd name="T120" fmla="*/ 9855 w 11618"/>
                  <a:gd name="T121" fmla="*/ 2614 h 8088"/>
                  <a:gd name="T122" fmla="*/ 9838 w 11618"/>
                  <a:gd name="T123" fmla="*/ 2437 h 8088"/>
                  <a:gd name="T124" fmla="*/ 9841 w 11618"/>
                  <a:gd name="T125" fmla="*/ 2022 h 8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618" h="8088">
                    <a:moveTo>
                      <a:pt x="0" y="0"/>
                    </a:moveTo>
                    <a:lnTo>
                      <a:pt x="68" y="46"/>
                    </a:lnTo>
                    <a:lnTo>
                      <a:pt x="172" y="8"/>
                    </a:lnTo>
                    <a:lnTo>
                      <a:pt x="282" y="144"/>
                    </a:lnTo>
                    <a:lnTo>
                      <a:pt x="346" y="130"/>
                    </a:lnTo>
                    <a:lnTo>
                      <a:pt x="346" y="65"/>
                    </a:lnTo>
                    <a:lnTo>
                      <a:pt x="355" y="130"/>
                    </a:lnTo>
                    <a:lnTo>
                      <a:pt x="415" y="108"/>
                    </a:lnTo>
                    <a:lnTo>
                      <a:pt x="400" y="173"/>
                    </a:lnTo>
                    <a:lnTo>
                      <a:pt x="467" y="189"/>
                    </a:lnTo>
                    <a:lnTo>
                      <a:pt x="553" y="153"/>
                    </a:lnTo>
                    <a:lnTo>
                      <a:pt x="559" y="83"/>
                    </a:lnTo>
                    <a:lnTo>
                      <a:pt x="574" y="260"/>
                    </a:lnTo>
                    <a:lnTo>
                      <a:pt x="632" y="295"/>
                    </a:lnTo>
                    <a:lnTo>
                      <a:pt x="694" y="264"/>
                    </a:lnTo>
                    <a:lnTo>
                      <a:pt x="684" y="130"/>
                    </a:lnTo>
                    <a:lnTo>
                      <a:pt x="698" y="199"/>
                    </a:lnTo>
                    <a:lnTo>
                      <a:pt x="766" y="213"/>
                    </a:lnTo>
                    <a:lnTo>
                      <a:pt x="716" y="262"/>
                    </a:lnTo>
                    <a:lnTo>
                      <a:pt x="750" y="322"/>
                    </a:lnTo>
                    <a:lnTo>
                      <a:pt x="835" y="357"/>
                    </a:lnTo>
                    <a:lnTo>
                      <a:pt x="897" y="330"/>
                    </a:lnTo>
                    <a:lnTo>
                      <a:pt x="840" y="360"/>
                    </a:lnTo>
                    <a:lnTo>
                      <a:pt x="846" y="423"/>
                    </a:lnTo>
                    <a:lnTo>
                      <a:pt x="896" y="487"/>
                    </a:lnTo>
                    <a:lnTo>
                      <a:pt x="877" y="572"/>
                    </a:lnTo>
                    <a:lnTo>
                      <a:pt x="927" y="626"/>
                    </a:lnTo>
                    <a:lnTo>
                      <a:pt x="899" y="560"/>
                    </a:lnTo>
                    <a:lnTo>
                      <a:pt x="962" y="506"/>
                    </a:lnTo>
                    <a:lnTo>
                      <a:pt x="1035" y="487"/>
                    </a:lnTo>
                    <a:lnTo>
                      <a:pt x="1091" y="530"/>
                    </a:lnTo>
                    <a:lnTo>
                      <a:pt x="1062" y="394"/>
                    </a:lnTo>
                    <a:lnTo>
                      <a:pt x="1133" y="507"/>
                    </a:lnTo>
                    <a:lnTo>
                      <a:pt x="1168" y="448"/>
                    </a:lnTo>
                    <a:lnTo>
                      <a:pt x="1253" y="462"/>
                    </a:lnTo>
                    <a:lnTo>
                      <a:pt x="1301" y="517"/>
                    </a:lnTo>
                    <a:lnTo>
                      <a:pt x="1255" y="573"/>
                    </a:lnTo>
                    <a:lnTo>
                      <a:pt x="1112" y="555"/>
                    </a:lnTo>
                    <a:lnTo>
                      <a:pt x="1221" y="642"/>
                    </a:lnTo>
                    <a:lnTo>
                      <a:pt x="1506" y="619"/>
                    </a:lnTo>
                    <a:lnTo>
                      <a:pt x="1569" y="655"/>
                    </a:lnTo>
                    <a:lnTo>
                      <a:pt x="1500" y="658"/>
                    </a:lnTo>
                    <a:lnTo>
                      <a:pt x="1536" y="718"/>
                    </a:lnTo>
                    <a:lnTo>
                      <a:pt x="1435" y="817"/>
                    </a:lnTo>
                    <a:lnTo>
                      <a:pt x="1489" y="959"/>
                    </a:lnTo>
                    <a:lnTo>
                      <a:pt x="1628" y="982"/>
                    </a:lnTo>
                    <a:lnTo>
                      <a:pt x="1675" y="1028"/>
                    </a:lnTo>
                    <a:lnTo>
                      <a:pt x="1789" y="944"/>
                    </a:lnTo>
                    <a:lnTo>
                      <a:pt x="1954" y="930"/>
                    </a:lnTo>
                    <a:lnTo>
                      <a:pt x="1799" y="989"/>
                    </a:lnTo>
                    <a:lnTo>
                      <a:pt x="1784" y="1142"/>
                    </a:lnTo>
                    <a:lnTo>
                      <a:pt x="1715" y="1171"/>
                    </a:lnTo>
                    <a:lnTo>
                      <a:pt x="1851" y="1220"/>
                    </a:lnTo>
                    <a:lnTo>
                      <a:pt x="1961" y="1336"/>
                    </a:lnTo>
                    <a:lnTo>
                      <a:pt x="1782" y="1525"/>
                    </a:lnTo>
                    <a:lnTo>
                      <a:pt x="1791" y="1627"/>
                    </a:lnTo>
                    <a:lnTo>
                      <a:pt x="2031" y="1907"/>
                    </a:lnTo>
                    <a:lnTo>
                      <a:pt x="2080" y="2069"/>
                    </a:lnTo>
                    <a:lnTo>
                      <a:pt x="2266" y="2223"/>
                    </a:lnTo>
                    <a:lnTo>
                      <a:pt x="2376" y="2248"/>
                    </a:lnTo>
                    <a:lnTo>
                      <a:pt x="2412" y="2330"/>
                    </a:lnTo>
                    <a:lnTo>
                      <a:pt x="2549" y="2356"/>
                    </a:lnTo>
                    <a:lnTo>
                      <a:pt x="2657" y="2445"/>
                    </a:lnTo>
                    <a:lnTo>
                      <a:pt x="2673" y="2380"/>
                    </a:lnTo>
                    <a:lnTo>
                      <a:pt x="2738" y="2391"/>
                    </a:lnTo>
                    <a:lnTo>
                      <a:pt x="2634" y="2612"/>
                    </a:lnTo>
                    <a:lnTo>
                      <a:pt x="2700" y="2633"/>
                    </a:lnTo>
                    <a:lnTo>
                      <a:pt x="2796" y="2817"/>
                    </a:lnTo>
                    <a:lnTo>
                      <a:pt x="2733" y="2827"/>
                    </a:lnTo>
                    <a:lnTo>
                      <a:pt x="2769" y="2950"/>
                    </a:lnTo>
                    <a:lnTo>
                      <a:pt x="2700" y="3082"/>
                    </a:lnTo>
                    <a:lnTo>
                      <a:pt x="2592" y="3157"/>
                    </a:lnTo>
                    <a:lnTo>
                      <a:pt x="2621" y="3254"/>
                    </a:lnTo>
                    <a:lnTo>
                      <a:pt x="2802" y="3367"/>
                    </a:lnTo>
                    <a:lnTo>
                      <a:pt x="3040" y="3625"/>
                    </a:lnTo>
                    <a:lnTo>
                      <a:pt x="3089" y="3795"/>
                    </a:lnTo>
                    <a:lnTo>
                      <a:pt x="3089" y="3796"/>
                    </a:lnTo>
                    <a:lnTo>
                      <a:pt x="3102" y="3860"/>
                    </a:lnTo>
                    <a:lnTo>
                      <a:pt x="3052" y="3936"/>
                    </a:lnTo>
                    <a:lnTo>
                      <a:pt x="2995" y="3757"/>
                    </a:lnTo>
                    <a:lnTo>
                      <a:pt x="2750" y="3516"/>
                    </a:lnTo>
                    <a:lnTo>
                      <a:pt x="2728" y="3452"/>
                    </a:lnTo>
                    <a:lnTo>
                      <a:pt x="2660" y="3584"/>
                    </a:lnTo>
                    <a:lnTo>
                      <a:pt x="2519" y="4735"/>
                    </a:lnTo>
                    <a:lnTo>
                      <a:pt x="2610" y="4556"/>
                    </a:lnTo>
                    <a:lnTo>
                      <a:pt x="2712" y="4674"/>
                    </a:lnTo>
                    <a:lnTo>
                      <a:pt x="2717" y="4740"/>
                    </a:lnTo>
                    <a:lnTo>
                      <a:pt x="2571" y="4719"/>
                    </a:lnTo>
                    <a:lnTo>
                      <a:pt x="2497" y="4878"/>
                    </a:lnTo>
                    <a:lnTo>
                      <a:pt x="2498" y="4987"/>
                    </a:lnTo>
                    <a:lnTo>
                      <a:pt x="2246" y="6135"/>
                    </a:lnTo>
                    <a:lnTo>
                      <a:pt x="2158" y="6298"/>
                    </a:lnTo>
                    <a:lnTo>
                      <a:pt x="2052" y="6444"/>
                    </a:lnTo>
                    <a:lnTo>
                      <a:pt x="1907" y="6549"/>
                    </a:lnTo>
                    <a:lnTo>
                      <a:pt x="2041" y="6611"/>
                    </a:lnTo>
                    <a:lnTo>
                      <a:pt x="2052" y="6684"/>
                    </a:lnTo>
                    <a:lnTo>
                      <a:pt x="2104" y="6635"/>
                    </a:lnTo>
                    <a:lnTo>
                      <a:pt x="2256" y="6665"/>
                    </a:lnTo>
                    <a:lnTo>
                      <a:pt x="2289" y="6731"/>
                    </a:lnTo>
                    <a:lnTo>
                      <a:pt x="2245" y="6867"/>
                    </a:lnTo>
                    <a:lnTo>
                      <a:pt x="2184" y="6920"/>
                    </a:lnTo>
                    <a:lnTo>
                      <a:pt x="2213" y="6986"/>
                    </a:lnTo>
                    <a:lnTo>
                      <a:pt x="2304" y="7006"/>
                    </a:lnTo>
                    <a:lnTo>
                      <a:pt x="2314" y="6924"/>
                    </a:lnTo>
                    <a:lnTo>
                      <a:pt x="2382" y="6903"/>
                    </a:lnTo>
                    <a:lnTo>
                      <a:pt x="2388" y="6980"/>
                    </a:lnTo>
                    <a:lnTo>
                      <a:pt x="2522" y="7052"/>
                    </a:lnTo>
                    <a:lnTo>
                      <a:pt x="2744" y="7138"/>
                    </a:lnTo>
                    <a:lnTo>
                      <a:pt x="2888" y="7130"/>
                    </a:lnTo>
                    <a:lnTo>
                      <a:pt x="2948" y="7238"/>
                    </a:lnTo>
                    <a:lnTo>
                      <a:pt x="3128" y="7385"/>
                    </a:lnTo>
                    <a:lnTo>
                      <a:pt x="3181" y="7348"/>
                    </a:lnTo>
                    <a:lnTo>
                      <a:pt x="3235" y="7381"/>
                    </a:lnTo>
                    <a:lnTo>
                      <a:pt x="3372" y="7310"/>
                    </a:lnTo>
                    <a:lnTo>
                      <a:pt x="3374" y="7313"/>
                    </a:lnTo>
                    <a:lnTo>
                      <a:pt x="3632" y="7540"/>
                    </a:lnTo>
                    <a:lnTo>
                      <a:pt x="3912" y="7501"/>
                    </a:lnTo>
                    <a:lnTo>
                      <a:pt x="3970" y="7550"/>
                    </a:lnTo>
                    <a:lnTo>
                      <a:pt x="4196" y="7546"/>
                    </a:lnTo>
                    <a:lnTo>
                      <a:pt x="4341" y="7555"/>
                    </a:lnTo>
                    <a:lnTo>
                      <a:pt x="4393" y="7505"/>
                    </a:lnTo>
                    <a:lnTo>
                      <a:pt x="4385" y="7354"/>
                    </a:lnTo>
                    <a:lnTo>
                      <a:pt x="4441" y="7324"/>
                    </a:lnTo>
                    <a:lnTo>
                      <a:pt x="4597" y="7377"/>
                    </a:lnTo>
                    <a:lnTo>
                      <a:pt x="4825" y="7437"/>
                    </a:lnTo>
                    <a:lnTo>
                      <a:pt x="4935" y="7537"/>
                    </a:lnTo>
                    <a:lnTo>
                      <a:pt x="5083" y="7527"/>
                    </a:lnTo>
                    <a:lnTo>
                      <a:pt x="5214" y="7700"/>
                    </a:lnTo>
                    <a:lnTo>
                      <a:pt x="5238" y="7633"/>
                    </a:lnTo>
                    <a:lnTo>
                      <a:pt x="5314" y="7630"/>
                    </a:lnTo>
                    <a:lnTo>
                      <a:pt x="5557" y="7746"/>
                    </a:lnTo>
                    <a:lnTo>
                      <a:pt x="5557" y="7748"/>
                    </a:lnTo>
                    <a:lnTo>
                      <a:pt x="5515" y="7857"/>
                    </a:lnTo>
                    <a:lnTo>
                      <a:pt x="5715" y="7918"/>
                    </a:lnTo>
                    <a:lnTo>
                      <a:pt x="5769" y="8048"/>
                    </a:lnTo>
                    <a:lnTo>
                      <a:pt x="5844" y="8052"/>
                    </a:lnTo>
                    <a:lnTo>
                      <a:pt x="5946" y="7960"/>
                    </a:lnTo>
                    <a:lnTo>
                      <a:pt x="6018" y="7957"/>
                    </a:lnTo>
                    <a:lnTo>
                      <a:pt x="6236" y="8005"/>
                    </a:lnTo>
                    <a:lnTo>
                      <a:pt x="6341" y="8088"/>
                    </a:lnTo>
                    <a:lnTo>
                      <a:pt x="6485" y="8076"/>
                    </a:lnTo>
                    <a:lnTo>
                      <a:pt x="6485" y="8010"/>
                    </a:lnTo>
                    <a:lnTo>
                      <a:pt x="6671" y="7912"/>
                    </a:lnTo>
                    <a:lnTo>
                      <a:pt x="6816" y="7887"/>
                    </a:lnTo>
                    <a:lnTo>
                      <a:pt x="7014" y="7940"/>
                    </a:lnTo>
                    <a:lnTo>
                      <a:pt x="6881" y="7774"/>
                    </a:lnTo>
                    <a:lnTo>
                      <a:pt x="6871" y="7371"/>
                    </a:lnTo>
                    <a:lnTo>
                      <a:pt x="6882" y="7144"/>
                    </a:lnTo>
                    <a:lnTo>
                      <a:pt x="7012" y="6899"/>
                    </a:lnTo>
                    <a:lnTo>
                      <a:pt x="7070" y="6837"/>
                    </a:lnTo>
                    <a:lnTo>
                      <a:pt x="7073" y="6836"/>
                    </a:lnTo>
                    <a:lnTo>
                      <a:pt x="7198" y="6744"/>
                    </a:lnTo>
                    <a:lnTo>
                      <a:pt x="7354" y="6744"/>
                    </a:lnTo>
                    <a:lnTo>
                      <a:pt x="7506" y="6577"/>
                    </a:lnTo>
                    <a:lnTo>
                      <a:pt x="7758" y="6394"/>
                    </a:lnTo>
                    <a:lnTo>
                      <a:pt x="7951" y="6340"/>
                    </a:lnTo>
                    <a:lnTo>
                      <a:pt x="7953" y="6344"/>
                    </a:lnTo>
                    <a:lnTo>
                      <a:pt x="8019" y="6454"/>
                    </a:lnTo>
                    <a:lnTo>
                      <a:pt x="8088" y="6470"/>
                    </a:lnTo>
                    <a:lnTo>
                      <a:pt x="8094" y="6470"/>
                    </a:lnTo>
                    <a:lnTo>
                      <a:pt x="8421" y="6480"/>
                    </a:lnTo>
                    <a:lnTo>
                      <a:pt x="8467" y="6537"/>
                    </a:lnTo>
                    <a:lnTo>
                      <a:pt x="8456" y="6601"/>
                    </a:lnTo>
                    <a:lnTo>
                      <a:pt x="8540" y="6619"/>
                    </a:lnTo>
                    <a:lnTo>
                      <a:pt x="8763" y="6595"/>
                    </a:lnTo>
                    <a:lnTo>
                      <a:pt x="8713" y="6541"/>
                    </a:lnTo>
                    <a:lnTo>
                      <a:pt x="8742" y="6484"/>
                    </a:lnTo>
                    <a:lnTo>
                      <a:pt x="8805" y="6490"/>
                    </a:lnTo>
                    <a:lnTo>
                      <a:pt x="8910" y="6615"/>
                    </a:lnTo>
                    <a:lnTo>
                      <a:pt x="9214" y="6580"/>
                    </a:lnTo>
                    <a:lnTo>
                      <a:pt x="9304" y="6782"/>
                    </a:lnTo>
                    <a:lnTo>
                      <a:pt x="9528" y="6836"/>
                    </a:lnTo>
                    <a:lnTo>
                      <a:pt x="9590" y="6818"/>
                    </a:lnTo>
                    <a:lnTo>
                      <a:pt x="9595" y="6821"/>
                    </a:lnTo>
                    <a:lnTo>
                      <a:pt x="9735" y="6902"/>
                    </a:lnTo>
                    <a:lnTo>
                      <a:pt x="9728" y="6967"/>
                    </a:lnTo>
                    <a:lnTo>
                      <a:pt x="9933" y="6907"/>
                    </a:lnTo>
                    <a:lnTo>
                      <a:pt x="10070" y="6944"/>
                    </a:lnTo>
                    <a:lnTo>
                      <a:pt x="10096" y="7010"/>
                    </a:lnTo>
                    <a:lnTo>
                      <a:pt x="10143" y="6882"/>
                    </a:lnTo>
                    <a:lnTo>
                      <a:pt x="10314" y="6911"/>
                    </a:lnTo>
                    <a:lnTo>
                      <a:pt x="10315" y="6845"/>
                    </a:lnTo>
                    <a:lnTo>
                      <a:pt x="10445" y="6817"/>
                    </a:lnTo>
                    <a:lnTo>
                      <a:pt x="10507" y="6761"/>
                    </a:lnTo>
                    <a:lnTo>
                      <a:pt x="10594" y="6767"/>
                    </a:lnTo>
                    <a:lnTo>
                      <a:pt x="10645" y="6645"/>
                    </a:lnTo>
                    <a:lnTo>
                      <a:pt x="10564" y="6606"/>
                    </a:lnTo>
                    <a:lnTo>
                      <a:pt x="10704" y="6420"/>
                    </a:lnTo>
                    <a:lnTo>
                      <a:pt x="10830" y="6403"/>
                    </a:lnTo>
                    <a:lnTo>
                      <a:pt x="10875" y="6323"/>
                    </a:lnTo>
                    <a:lnTo>
                      <a:pt x="10929" y="6227"/>
                    </a:lnTo>
                    <a:lnTo>
                      <a:pt x="11061" y="6165"/>
                    </a:lnTo>
                    <a:lnTo>
                      <a:pt x="11086" y="6069"/>
                    </a:lnTo>
                    <a:lnTo>
                      <a:pt x="11417" y="5889"/>
                    </a:lnTo>
                    <a:lnTo>
                      <a:pt x="11429" y="5723"/>
                    </a:lnTo>
                    <a:lnTo>
                      <a:pt x="11571" y="5525"/>
                    </a:lnTo>
                    <a:lnTo>
                      <a:pt x="11618" y="5424"/>
                    </a:lnTo>
                    <a:lnTo>
                      <a:pt x="11526" y="5304"/>
                    </a:lnTo>
                    <a:lnTo>
                      <a:pt x="11253" y="5401"/>
                    </a:lnTo>
                    <a:lnTo>
                      <a:pt x="11042" y="5289"/>
                    </a:lnTo>
                    <a:lnTo>
                      <a:pt x="10898" y="5260"/>
                    </a:lnTo>
                    <a:lnTo>
                      <a:pt x="10756" y="5091"/>
                    </a:lnTo>
                    <a:lnTo>
                      <a:pt x="10753" y="5087"/>
                    </a:lnTo>
                    <a:lnTo>
                      <a:pt x="10796" y="4974"/>
                    </a:lnTo>
                    <a:lnTo>
                      <a:pt x="10707" y="4849"/>
                    </a:lnTo>
                    <a:lnTo>
                      <a:pt x="10757" y="4808"/>
                    </a:lnTo>
                    <a:lnTo>
                      <a:pt x="10788" y="4672"/>
                    </a:lnTo>
                    <a:lnTo>
                      <a:pt x="10789" y="4669"/>
                    </a:lnTo>
                    <a:lnTo>
                      <a:pt x="10793" y="4665"/>
                    </a:lnTo>
                    <a:lnTo>
                      <a:pt x="10834" y="4616"/>
                    </a:lnTo>
                    <a:lnTo>
                      <a:pt x="10916" y="4618"/>
                    </a:lnTo>
                    <a:lnTo>
                      <a:pt x="10830" y="4403"/>
                    </a:lnTo>
                    <a:lnTo>
                      <a:pt x="10689" y="4397"/>
                    </a:lnTo>
                    <a:lnTo>
                      <a:pt x="10570" y="4321"/>
                    </a:lnTo>
                    <a:lnTo>
                      <a:pt x="10551" y="4169"/>
                    </a:lnTo>
                    <a:lnTo>
                      <a:pt x="10487" y="4167"/>
                    </a:lnTo>
                    <a:lnTo>
                      <a:pt x="10434" y="4046"/>
                    </a:lnTo>
                    <a:lnTo>
                      <a:pt x="10434" y="4045"/>
                    </a:lnTo>
                    <a:lnTo>
                      <a:pt x="10878" y="3856"/>
                    </a:lnTo>
                    <a:lnTo>
                      <a:pt x="10924" y="3772"/>
                    </a:lnTo>
                    <a:lnTo>
                      <a:pt x="10896" y="3711"/>
                    </a:lnTo>
                    <a:lnTo>
                      <a:pt x="10961" y="3593"/>
                    </a:lnTo>
                    <a:lnTo>
                      <a:pt x="10793" y="3476"/>
                    </a:lnTo>
                    <a:lnTo>
                      <a:pt x="10742" y="3349"/>
                    </a:lnTo>
                    <a:lnTo>
                      <a:pt x="10758" y="3278"/>
                    </a:lnTo>
                    <a:lnTo>
                      <a:pt x="10630" y="3225"/>
                    </a:lnTo>
                    <a:lnTo>
                      <a:pt x="10564" y="3165"/>
                    </a:lnTo>
                    <a:lnTo>
                      <a:pt x="10553" y="3096"/>
                    </a:lnTo>
                    <a:lnTo>
                      <a:pt x="10553" y="3091"/>
                    </a:lnTo>
                    <a:lnTo>
                      <a:pt x="10556" y="3088"/>
                    </a:lnTo>
                    <a:lnTo>
                      <a:pt x="10746" y="2903"/>
                    </a:lnTo>
                    <a:lnTo>
                      <a:pt x="10769" y="2832"/>
                    </a:lnTo>
                    <a:lnTo>
                      <a:pt x="10691" y="2727"/>
                    </a:lnTo>
                    <a:lnTo>
                      <a:pt x="10511" y="2557"/>
                    </a:lnTo>
                    <a:lnTo>
                      <a:pt x="10565" y="2415"/>
                    </a:lnTo>
                    <a:lnTo>
                      <a:pt x="10480" y="2291"/>
                    </a:lnTo>
                    <a:lnTo>
                      <a:pt x="10491" y="2225"/>
                    </a:lnTo>
                    <a:lnTo>
                      <a:pt x="10414" y="2209"/>
                    </a:lnTo>
                    <a:lnTo>
                      <a:pt x="10219" y="2223"/>
                    </a:lnTo>
                    <a:lnTo>
                      <a:pt x="10104" y="2320"/>
                    </a:lnTo>
                    <a:lnTo>
                      <a:pt x="10025" y="2286"/>
                    </a:lnTo>
                    <a:lnTo>
                      <a:pt x="9961" y="2419"/>
                    </a:lnTo>
                    <a:lnTo>
                      <a:pt x="10015" y="2491"/>
                    </a:lnTo>
                    <a:lnTo>
                      <a:pt x="9855" y="2614"/>
                    </a:lnTo>
                    <a:lnTo>
                      <a:pt x="9700" y="2634"/>
                    </a:lnTo>
                    <a:lnTo>
                      <a:pt x="9693" y="2635"/>
                    </a:lnTo>
                    <a:lnTo>
                      <a:pt x="9705" y="2518"/>
                    </a:lnTo>
                    <a:lnTo>
                      <a:pt x="9838" y="2437"/>
                    </a:lnTo>
                    <a:lnTo>
                      <a:pt x="9863" y="2277"/>
                    </a:lnTo>
                    <a:lnTo>
                      <a:pt x="9784" y="2231"/>
                    </a:lnTo>
                    <a:lnTo>
                      <a:pt x="9780" y="2229"/>
                    </a:lnTo>
                    <a:lnTo>
                      <a:pt x="9841" y="2022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2" name="Freeform 377">
                <a:extLst>
                  <a:ext uri="{FF2B5EF4-FFF2-40B4-BE49-F238E27FC236}">
                    <a16:creationId xmlns:a16="http://schemas.microsoft.com/office/drawing/2014/main" id="{FBD69543-E53C-4541-9FC9-15C3D710CB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9" y="675"/>
                <a:ext cx="157" cy="56"/>
              </a:xfrm>
              <a:custGeom>
                <a:avLst/>
                <a:gdLst>
                  <a:gd name="T0" fmla="*/ 471 w 471"/>
                  <a:gd name="T1" fmla="*/ 153 h 167"/>
                  <a:gd name="T2" fmla="*/ 468 w 471"/>
                  <a:gd name="T3" fmla="*/ 151 h 167"/>
                  <a:gd name="T4" fmla="*/ 393 w 471"/>
                  <a:gd name="T5" fmla="*/ 86 h 167"/>
                  <a:gd name="T6" fmla="*/ 235 w 471"/>
                  <a:gd name="T7" fmla="*/ 86 h 167"/>
                  <a:gd name="T8" fmla="*/ 207 w 471"/>
                  <a:gd name="T9" fmla="*/ 150 h 167"/>
                  <a:gd name="T10" fmla="*/ 85 w 471"/>
                  <a:gd name="T11" fmla="*/ 166 h 167"/>
                  <a:gd name="T12" fmla="*/ 78 w 471"/>
                  <a:gd name="T13" fmla="*/ 167 h 167"/>
                  <a:gd name="T14" fmla="*/ 0 w 471"/>
                  <a:gd name="T15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1" h="167">
                    <a:moveTo>
                      <a:pt x="471" y="153"/>
                    </a:moveTo>
                    <a:lnTo>
                      <a:pt x="468" y="151"/>
                    </a:lnTo>
                    <a:lnTo>
                      <a:pt x="393" y="86"/>
                    </a:lnTo>
                    <a:lnTo>
                      <a:pt x="235" y="86"/>
                    </a:lnTo>
                    <a:lnTo>
                      <a:pt x="207" y="150"/>
                    </a:lnTo>
                    <a:lnTo>
                      <a:pt x="85" y="166"/>
                    </a:lnTo>
                    <a:lnTo>
                      <a:pt x="78" y="167"/>
                    </a:lnTo>
                    <a:lnTo>
                      <a:pt x="0" y="0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3" name="Freeform 378">
                <a:extLst>
                  <a:ext uri="{FF2B5EF4-FFF2-40B4-BE49-F238E27FC236}">
                    <a16:creationId xmlns:a16="http://schemas.microsoft.com/office/drawing/2014/main" id="{EB5634F1-504F-4DDD-AF1D-CDB59D1A35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6"/>
                <a:ext cx="1169" cy="671"/>
              </a:xfrm>
              <a:custGeom>
                <a:avLst/>
                <a:gdLst>
                  <a:gd name="T0" fmla="*/ 3506 w 3506"/>
                  <a:gd name="T1" fmla="*/ 2008 h 2015"/>
                  <a:gd name="T2" fmla="*/ 3434 w 3506"/>
                  <a:gd name="T3" fmla="*/ 2015 h 2015"/>
                  <a:gd name="T4" fmla="*/ 3435 w 3506"/>
                  <a:gd name="T5" fmla="*/ 1942 h 2015"/>
                  <a:gd name="T6" fmla="*/ 3296 w 3506"/>
                  <a:gd name="T7" fmla="*/ 1908 h 2015"/>
                  <a:gd name="T8" fmla="*/ 3141 w 3506"/>
                  <a:gd name="T9" fmla="*/ 1772 h 2015"/>
                  <a:gd name="T10" fmla="*/ 3005 w 3506"/>
                  <a:gd name="T11" fmla="*/ 1775 h 2015"/>
                  <a:gd name="T12" fmla="*/ 3026 w 3506"/>
                  <a:gd name="T13" fmla="*/ 1627 h 2015"/>
                  <a:gd name="T14" fmla="*/ 2960 w 3506"/>
                  <a:gd name="T15" fmla="*/ 1495 h 2015"/>
                  <a:gd name="T16" fmla="*/ 2960 w 3506"/>
                  <a:gd name="T17" fmla="*/ 1400 h 2015"/>
                  <a:gd name="T18" fmla="*/ 3021 w 3506"/>
                  <a:gd name="T19" fmla="*/ 1284 h 2015"/>
                  <a:gd name="T20" fmla="*/ 2959 w 3506"/>
                  <a:gd name="T21" fmla="*/ 1248 h 2015"/>
                  <a:gd name="T22" fmla="*/ 2865 w 3506"/>
                  <a:gd name="T23" fmla="*/ 1347 h 2015"/>
                  <a:gd name="T24" fmla="*/ 2826 w 3506"/>
                  <a:gd name="T25" fmla="*/ 1494 h 2015"/>
                  <a:gd name="T26" fmla="*/ 2625 w 3506"/>
                  <a:gd name="T27" fmla="*/ 1583 h 2015"/>
                  <a:gd name="T28" fmla="*/ 2500 w 3506"/>
                  <a:gd name="T29" fmla="*/ 1543 h 2015"/>
                  <a:gd name="T30" fmla="*/ 2436 w 3506"/>
                  <a:gd name="T31" fmla="*/ 1558 h 2015"/>
                  <a:gd name="T32" fmla="*/ 2429 w 3506"/>
                  <a:gd name="T33" fmla="*/ 1559 h 2015"/>
                  <a:gd name="T34" fmla="*/ 2344 w 3506"/>
                  <a:gd name="T35" fmla="*/ 1532 h 2015"/>
                  <a:gd name="T36" fmla="*/ 2348 w 3506"/>
                  <a:gd name="T37" fmla="*/ 1526 h 2015"/>
                  <a:gd name="T38" fmla="*/ 2420 w 3506"/>
                  <a:gd name="T39" fmla="*/ 1387 h 2015"/>
                  <a:gd name="T40" fmla="*/ 2351 w 3506"/>
                  <a:gd name="T41" fmla="*/ 1265 h 2015"/>
                  <a:gd name="T42" fmla="*/ 2398 w 3506"/>
                  <a:gd name="T43" fmla="*/ 1118 h 2015"/>
                  <a:gd name="T44" fmla="*/ 2334 w 3506"/>
                  <a:gd name="T45" fmla="*/ 1132 h 2015"/>
                  <a:gd name="T46" fmla="*/ 2239 w 3506"/>
                  <a:gd name="T47" fmla="*/ 1019 h 2015"/>
                  <a:gd name="T48" fmla="*/ 2102 w 3506"/>
                  <a:gd name="T49" fmla="*/ 1044 h 2015"/>
                  <a:gd name="T50" fmla="*/ 1975 w 3506"/>
                  <a:gd name="T51" fmla="*/ 1014 h 2015"/>
                  <a:gd name="T52" fmla="*/ 1924 w 3506"/>
                  <a:gd name="T53" fmla="*/ 1060 h 2015"/>
                  <a:gd name="T54" fmla="*/ 1875 w 3506"/>
                  <a:gd name="T55" fmla="*/ 851 h 2015"/>
                  <a:gd name="T56" fmla="*/ 1750 w 3506"/>
                  <a:gd name="T57" fmla="*/ 822 h 2015"/>
                  <a:gd name="T58" fmla="*/ 1724 w 3506"/>
                  <a:gd name="T59" fmla="*/ 759 h 2015"/>
                  <a:gd name="T60" fmla="*/ 1658 w 3506"/>
                  <a:gd name="T61" fmla="*/ 808 h 2015"/>
                  <a:gd name="T62" fmla="*/ 1585 w 3506"/>
                  <a:gd name="T63" fmla="*/ 783 h 2015"/>
                  <a:gd name="T64" fmla="*/ 1514 w 3506"/>
                  <a:gd name="T65" fmla="*/ 589 h 2015"/>
                  <a:gd name="T66" fmla="*/ 1526 w 3506"/>
                  <a:gd name="T67" fmla="*/ 521 h 2015"/>
                  <a:gd name="T68" fmla="*/ 1435 w 3506"/>
                  <a:gd name="T69" fmla="*/ 419 h 2015"/>
                  <a:gd name="T70" fmla="*/ 1301 w 3506"/>
                  <a:gd name="T71" fmla="*/ 431 h 2015"/>
                  <a:gd name="T72" fmla="*/ 1174 w 3506"/>
                  <a:gd name="T73" fmla="*/ 519 h 2015"/>
                  <a:gd name="T74" fmla="*/ 1105 w 3506"/>
                  <a:gd name="T75" fmla="*/ 489 h 2015"/>
                  <a:gd name="T76" fmla="*/ 1039 w 3506"/>
                  <a:gd name="T77" fmla="*/ 370 h 2015"/>
                  <a:gd name="T78" fmla="*/ 963 w 3506"/>
                  <a:gd name="T79" fmla="*/ 369 h 2015"/>
                  <a:gd name="T80" fmla="*/ 933 w 3506"/>
                  <a:gd name="T81" fmla="*/ 308 h 2015"/>
                  <a:gd name="T82" fmla="*/ 958 w 3506"/>
                  <a:gd name="T83" fmla="*/ 176 h 2015"/>
                  <a:gd name="T84" fmla="*/ 900 w 3506"/>
                  <a:gd name="T85" fmla="*/ 38 h 2015"/>
                  <a:gd name="T86" fmla="*/ 836 w 3506"/>
                  <a:gd name="T87" fmla="*/ 0 h 2015"/>
                  <a:gd name="T88" fmla="*/ 462 w 3506"/>
                  <a:gd name="T89" fmla="*/ 93 h 2015"/>
                  <a:gd name="T90" fmla="*/ 454 w 3506"/>
                  <a:gd name="T91" fmla="*/ 94 h 2015"/>
                  <a:gd name="T92" fmla="*/ 147 w 3506"/>
                  <a:gd name="T93" fmla="*/ 192 h 2015"/>
                  <a:gd name="T94" fmla="*/ 14 w 3506"/>
                  <a:gd name="T95" fmla="*/ 306 h 2015"/>
                  <a:gd name="T96" fmla="*/ 13 w 3506"/>
                  <a:gd name="T97" fmla="*/ 719 h 2015"/>
                  <a:gd name="T98" fmla="*/ 79 w 3506"/>
                  <a:gd name="T99" fmla="*/ 799 h 2015"/>
                  <a:gd name="T100" fmla="*/ 16 w 3506"/>
                  <a:gd name="T101" fmla="*/ 759 h 2015"/>
                  <a:gd name="T102" fmla="*/ 0 w 3506"/>
                  <a:gd name="T103" fmla="*/ 895 h 2015"/>
                  <a:gd name="T104" fmla="*/ 10 w 3506"/>
                  <a:gd name="T105" fmla="*/ 982 h 2015"/>
                  <a:gd name="T106" fmla="*/ 64 w 3506"/>
                  <a:gd name="T107" fmla="*/ 1020 h 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506" h="2015">
                    <a:moveTo>
                      <a:pt x="3506" y="2008"/>
                    </a:moveTo>
                    <a:lnTo>
                      <a:pt x="3434" y="2015"/>
                    </a:lnTo>
                    <a:lnTo>
                      <a:pt x="3435" y="1942"/>
                    </a:lnTo>
                    <a:lnTo>
                      <a:pt x="3296" y="1908"/>
                    </a:lnTo>
                    <a:lnTo>
                      <a:pt x="3141" y="1772"/>
                    </a:lnTo>
                    <a:lnTo>
                      <a:pt x="3005" y="1775"/>
                    </a:lnTo>
                    <a:lnTo>
                      <a:pt x="3026" y="1627"/>
                    </a:lnTo>
                    <a:lnTo>
                      <a:pt x="2960" y="1495"/>
                    </a:lnTo>
                    <a:lnTo>
                      <a:pt x="2960" y="1400"/>
                    </a:lnTo>
                    <a:lnTo>
                      <a:pt x="3021" y="1284"/>
                    </a:lnTo>
                    <a:lnTo>
                      <a:pt x="2959" y="1248"/>
                    </a:lnTo>
                    <a:lnTo>
                      <a:pt x="2865" y="1347"/>
                    </a:lnTo>
                    <a:lnTo>
                      <a:pt x="2826" y="1494"/>
                    </a:lnTo>
                    <a:lnTo>
                      <a:pt x="2625" y="1583"/>
                    </a:lnTo>
                    <a:lnTo>
                      <a:pt x="2500" y="1543"/>
                    </a:lnTo>
                    <a:lnTo>
                      <a:pt x="2436" y="1558"/>
                    </a:lnTo>
                    <a:lnTo>
                      <a:pt x="2429" y="1559"/>
                    </a:lnTo>
                    <a:lnTo>
                      <a:pt x="2344" y="1532"/>
                    </a:lnTo>
                    <a:lnTo>
                      <a:pt x="2348" y="1526"/>
                    </a:lnTo>
                    <a:lnTo>
                      <a:pt x="2420" y="1387"/>
                    </a:lnTo>
                    <a:lnTo>
                      <a:pt x="2351" y="1265"/>
                    </a:lnTo>
                    <a:lnTo>
                      <a:pt x="2398" y="1118"/>
                    </a:lnTo>
                    <a:lnTo>
                      <a:pt x="2334" y="1132"/>
                    </a:lnTo>
                    <a:lnTo>
                      <a:pt x="2239" y="1019"/>
                    </a:lnTo>
                    <a:lnTo>
                      <a:pt x="2102" y="1044"/>
                    </a:lnTo>
                    <a:lnTo>
                      <a:pt x="1975" y="1014"/>
                    </a:lnTo>
                    <a:lnTo>
                      <a:pt x="1924" y="1060"/>
                    </a:lnTo>
                    <a:lnTo>
                      <a:pt x="1875" y="851"/>
                    </a:lnTo>
                    <a:lnTo>
                      <a:pt x="1750" y="822"/>
                    </a:lnTo>
                    <a:lnTo>
                      <a:pt x="1724" y="759"/>
                    </a:lnTo>
                    <a:lnTo>
                      <a:pt x="1658" y="808"/>
                    </a:lnTo>
                    <a:lnTo>
                      <a:pt x="1585" y="783"/>
                    </a:lnTo>
                    <a:lnTo>
                      <a:pt x="1514" y="589"/>
                    </a:lnTo>
                    <a:lnTo>
                      <a:pt x="1526" y="521"/>
                    </a:lnTo>
                    <a:lnTo>
                      <a:pt x="1435" y="419"/>
                    </a:lnTo>
                    <a:lnTo>
                      <a:pt x="1301" y="431"/>
                    </a:lnTo>
                    <a:lnTo>
                      <a:pt x="1174" y="519"/>
                    </a:lnTo>
                    <a:lnTo>
                      <a:pt x="1105" y="489"/>
                    </a:lnTo>
                    <a:lnTo>
                      <a:pt x="1039" y="370"/>
                    </a:lnTo>
                    <a:lnTo>
                      <a:pt x="963" y="369"/>
                    </a:lnTo>
                    <a:lnTo>
                      <a:pt x="933" y="308"/>
                    </a:lnTo>
                    <a:lnTo>
                      <a:pt x="958" y="176"/>
                    </a:lnTo>
                    <a:lnTo>
                      <a:pt x="900" y="38"/>
                    </a:lnTo>
                    <a:lnTo>
                      <a:pt x="836" y="0"/>
                    </a:lnTo>
                    <a:lnTo>
                      <a:pt x="462" y="93"/>
                    </a:lnTo>
                    <a:lnTo>
                      <a:pt x="454" y="94"/>
                    </a:lnTo>
                    <a:lnTo>
                      <a:pt x="147" y="192"/>
                    </a:lnTo>
                    <a:lnTo>
                      <a:pt x="14" y="306"/>
                    </a:lnTo>
                    <a:lnTo>
                      <a:pt x="13" y="719"/>
                    </a:lnTo>
                    <a:lnTo>
                      <a:pt x="79" y="799"/>
                    </a:lnTo>
                    <a:lnTo>
                      <a:pt x="16" y="759"/>
                    </a:lnTo>
                    <a:lnTo>
                      <a:pt x="0" y="895"/>
                    </a:lnTo>
                    <a:lnTo>
                      <a:pt x="10" y="982"/>
                    </a:lnTo>
                    <a:lnTo>
                      <a:pt x="64" y="1020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4" name="Freeform 379">
                <a:extLst>
                  <a:ext uri="{FF2B5EF4-FFF2-40B4-BE49-F238E27FC236}">
                    <a16:creationId xmlns:a16="http://schemas.microsoft.com/office/drawing/2014/main" id="{0D2569AE-C9BB-43F1-A62D-73A9228A77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7" y="716"/>
                <a:ext cx="725" cy="1387"/>
              </a:xfrm>
              <a:custGeom>
                <a:avLst/>
                <a:gdLst>
                  <a:gd name="T0" fmla="*/ 418 w 2175"/>
                  <a:gd name="T1" fmla="*/ 4159 h 4159"/>
                  <a:gd name="T2" fmla="*/ 438 w 2175"/>
                  <a:gd name="T3" fmla="*/ 4092 h 4159"/>
                  <a:gd name="T4" fmla="*/ 707 w 2175"/>
                  <a:gd name="T5" fmla="*/ 3844 h 4159"/>
                  <a:gd name="T6" fmla="*/ 689 w 2175"/>
                  <a:gd name="T7" fmla="*/ 3621 h 4159"/>
                  <a:gd name="T8" fmla="*/ 885 w 2175"/>
                  <a:gd name="T9" fmla="*/ 3485 h 4159"/>
                  <a:gd name="T10" fmla="*/ 1155 w 2175"/>
                  <a:gd name="T11" fmla="*/ 3153 h 4159"/>
                  <a:gd name="T12" fmla="*/ 1150 w 2175"/>
                  <a:gd name="T13" fmla="*/ 3088 h 4159"/>
                  <a:gd name="T14" fmla="*/ 1203 w 2175"/>
                  <a:gd name="T15" fmla="*/ 3039 h 4159"/>
                  <a:gd name="T16" fmla="*/ 1104 w 2175"/>
                  <a:gd name="T17" fmla="*/ 2957 h 4159"/>
                  <a:gd name="T18" fmla="*/ 1126 w 2175"/>
                  <a:gd name="T19" fmla="*/ 2889 h 4159"/>
                  <a:gd name="T20" fmla="*/ 1131 w 2175"/>
                  <a:gd name="T21" fmla="*/ 2883 h 4159"/>
                  <a:gd name="T22" fmla="*/ 1214 w 2175"/>
                  <a:gd name="T23" fmla="*/ 2791 h 4159"/>
                  <a:gd name="T24" fmla="*/ 1219 w 2175"/>
                  <a:gd name="T25" fmla="*/ 2791 h 4159"/>
                  <a:gd name="T26" fmla="*/ 1303 w 2175"/>
                  <a:gd name="T27" fmla="*/ 2780 h 4159"/>
                  <a:gd name="T28" fmla="*/ 1370 w 2175"/>
                  <a:gd name="T29" fmla="*/ 2795 h 4159"/>
                  <a:gd name="T30" fmla="*/ 1352 w 2175"/>
                  <a:gd name="T31" fmla="*/ 2863 h 4159"/>
                  <a:gd name="T32" fmla="*/ 1526 w 2175"/>
                  <a:gd name="T33" fmla="*/ 2864 h 4159"/>
                  <a:gd name="T34" fmla="*/ 1588 w 2175"/>
                  <a:gd name="T35" fmla="*/ 2841 h 4159"/>
                  <a:gd name="T36" fmla="*/ 1600 w 2175"/>
                  <a:gd name="T37" fmla="*/ 2771 h 4159"/>
                  <a:gd name="T38" fmla="*/ 1666 w 2175"/>
                  <a:gd name="T39" fmla="*/ 2767 h 4159"/>
                  <a:gd name="T40" fmla="*/ 1670 w 2175"/>
                  <a:gd name="T41" fmla="*/ 2696 h 4159"/>
                  <a:gd name="T42" fmla="*/ 1722 w 2175"/>
                  <a:gd name="T43" fmla="*/ 2650 h 4159"/>
                  <a:gd name="T44" fmla="*/ 1655 w 2175"/>
                  <a:gd name="T45" fmla="*/ 2472 h 4159"/>
                  <a:gd name="T46" fmla="*/ 1717 w 2175"/>
                  <a:gd name="T47" fmla="*/ 2119 h 4159"/>
                  <a:gd name="T48" fmla="*/ 1674 w 2175"/>
                  <a:gd name="T49" fmla="*/ 1881 h 4159"/>
                  <a:gd name="T50" fmla="*/ 1676 w 2175"/>
                  <a:gd name="T51" fmla="*/ 1876 h 4159"/>
                  <a:gd name="T52" fmla="*/ 1809 w 2175"/>
                  <a:gd name="T53" fmla="*/ 1562 h 4159"/>
                  <a:gd name="T54" fmla="*/ 1843 w 2175"/>
                  <a:gd name="T55" fmla="*/ 1201 h 4159"/>
                  <a:gd name="T56" fmla="*/ 2084 w 2175"/>
                  <a:gd name="T57" fmla="*/ 888 h 4159"/>
                  <a:gd name="T58" fmla="*/ 2175 w 2175"/>
                  <a:gd name="T59" fmla="*/ 643 h 4159"/>
                  <a:gd name="T60" fmla="*/ 1978 w 2175"/>
                  <a:gd name="T61" fmla="*/ 574 h 4159"/>
                  <a:gd name="T62" fmla="*/ 1644 w 2175"/>
                  <a:gd name="T63" fmla="*/ 562 h 4159"/>
                  <a:gd name="T64" fmla="*/ 1639 w 2175"/>
                  <a:gd name="T65" fmla="*/ 562 h 4159"/>
                  <a:gd name="T66" fmla="*/ 1448 w 2175"/>
                  <a:gd name="T67" fmla="*/ 391 h 4159"/>
                  <a:gd name="T68" fmla="*/ 1302 w 2175"/>
                  <a:gd name="T69" fmla="*/ 485 h 4159"/>
                  <a:gd name="T70" fmla="*/ 1144 w 2175"/>
                  <a:gd name="T71" fmla="*/ 457 h 4159"/>
                  <a:gd name="T72" fmla="*/ 1085 w 2175"/>
                  <a:gd name="T73" fmla="*/ 486 h 4159"/>
                  <a:gd name="T74" fmla="*/ 1033 w 2175"/>
                  <a:gd name="T75" fmla="*/ 396 h 4159"/>
                  <a:gd name="T76" fmla="*/ 964 w 2175"/>
                  <a:gd name="T77" fmla="*/ 364 h 4159"/>
                  <a:gd name="T78" fmla="*/ 899 w 2175"/>
                  <a:gd name="T79" fmla="*/ 400 h 4159"/>
                  <a:gd name="T80" fmla="*/ 893 w 2175"/>
                  <a:gd name="T81" fmla="*/ 466 h 4159"/>
                  <a:gd name="T82" fmla="*/ 830 w 2175"/>
                  <a:gd name="T83" fmla="*/ 450 h 4159"/>
                  <a:gd name="T84" fmla="*/ 646 w 2175"/>
                  <a:gd name="T85" fmla="*/ 241 h 4159"/>
                  <a:gd name="T86" fmla="*/ 607 w 2175"/>
                  <a:gd name="T87" fmla="*/ 107 h 4159"/>
                  <a:gd name="T88" fmla="*/ 538 w 2175"/>
                  <a:gd name="T89" fmla="*/ 60 h 4159"/>
                  <a:gd name="T90" fmla="*/ 284 w 2175"/>
                  <a:gd name="T91" fmla="*/ 0 h 4159"/>
                  <a:gd name="T92" fmla="*/ 181 w 2175"/>
                  <a:gd name="T93" fmla="*/ 81 h 4159"/>
                  <a:gd name="T94" fmla="*/ 117 w 2175"/>
                  <a:gd name="T95" fmla="*/ 83 h 4159"/>
                  <a:gd name="T96" fmla="*/ 0 w 2175"/>
                  <a:gd name="T97" fmla="*/ 30 h 4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175" h="4159">
                    <a:moveTo>
                      <a:pt x="418" y="4159"/>
                    </a:moveTo>
                    <a:lnTo>
                      <a:pt x="438" y="4092"/>
                    </a:lnTo>
                    <a:lnTo>
                      <a:pt x="707" y="3844"/>
                    </a:lnTo>
                    <a:lnTo>
                      <a:pt x="689" y="3621"/>
                    </a:lnTo>
                    <a:lnTo>
                      <a:pt x="885" y="3485"/>
                    </a:lnTo>
                    <a:lnTo>
                      <a:pt x="1155" y="3153"/>
                    </a:lnTo>
                    <a:lnTo>
                      <a:pt x="1150" y="3088"/>
                    </a:lnTo>
                    <a:lnTo>
                      <a:pt x="1203" y="3039"/>
                    </a:lnTo>
                    <a:lnTo>
                      <a:pt x="1104" y="2957"/>
                    </a:lnTo>
                    <a:lnTo>
                      <a:pt x="1126" y="2889"/>
                    </a:lnTo>
                    <a:lnTo>
                      <a:pt x="1131" y="2883"/>
                    </a:lnTo>
                    <a:lnTo>
                      <a:pt x="1214" y="2791"/>
                    </a:lnTo>
                    <a:lnTo>
                      <a:pt x="1219" y="2791"/>
                    </a:lnTo>
                    <a:lnTo>
                      <a:pt x="1303" y="2780"/>
                    </a:lnTo>
                    <a:lnTo>
                      <a:pt x="1370" y="2795"/>
                    </a:lnTo>
                    <a:lnTo>
                      <a:pt x="1352" y="2863"/>
                    </a:lnTo>
                    <a:lnTo>
                      <a:pt x="1526" y="2864"/>
                    </a:lnTo>
                    <a:lnTo>
                      <a:pt x="1588" y="2841"/>
                    </a:lnTo>
                    <a:lnTo>
                      <a:pt x="1600" y="2771"/>
                    </a:lnTo>
                    <a:lnTo>
                      <a:pt x="1666" y="2767"/>
                    </a:lnTo>
                    <a:lnTo>
                      <a:pt x="1670" y="2696"/>
                    </a:lnTo>
                    <a:lnTo>
                      <a:pt x="1722" y="2650"/>
                    </a:lnTo>
                    <a:lnTo>
                      <a:pt x="1655" y="2472"/>
                    </a:lnTo>
                    <a:lnTo>
                      <a:pt x="1717" y="2119"/>
                    </a:lnTo>
                    <a:lnTo>
                      <a:pt x="1674" y="1881"/>
                    </a:lnTo>
                    <a:lnTo>
                      <a:pt x="1676" y="1876"/>
                    </a:lnTo>
                    <a:lnTo>
                      <a:pt x="1809" y="1562"/>
                    </a:lnTo>
                    <a:lnTo>
                      <a:pt x="1843" y="1201"/>
                    </a:lnTo>
                    <a:lnTo>
                      <a:pt x="2084" y="888"/>
                    </a:lnTo>
                    <a:lnTo>
                      <a:pt x="2175" y="643"/>
                    </a:lnTo>
                    <a:lnTo>
                      <a:pt x="1978" y="574"/>
                    </a:lnTo>
                    <a:lnTo>
                      <a:pt x="1644" y="562"/>
                    </a:lnTo>
                    <a:lnTo>
                      <a:pt x="1639" y="562"/>
                    </a:lnTo>
                    <a:lnTo>
                      <a:pt x="1448" y="391"/>
                    </a:lnTo>
                    <a:lnTo>
                      <a:pt x="1302" y="485"/>
                    </a:lnTo>
                    <a:lnTo>
                      <a:pt x="1144" y="457"/>
                    </a:lnTo>
                    <a:lnTo>
                      <a:pt x="1085" y="486"/>
                    </a:lnTo>
                    <a:lnTo>
                      <a:pt x="1033" y="396"/>
                    </a:lnTo>
                    <a:lnTo>
                      <a:pt x="964" y="364"/>
                    </a:lnTo>
                    <a:lnTo>
                      <a:pt x="899" y="400"/>
                    </a:lnTo>
                    <a:lnTo>
                      <a:pt x="893" y="466"/>
                    </a:lnTo>
                    <a:lnTo>
                      <a:pt x="830" y="450"/>
                    </a:lnTo>
                    <a:lnTo>
                      <a:pt x="646" y="241"/>
                    </a:lnTo>
                    <a:lnTo>
                      <a:pt x="607" y="107"/>
                    </a:lnTo>
                    <a:lnTo>
                      <a:pt x="538" y="60"/>
                    </a:lnTo>
                    <a:lnTo>
                      <a:pt x="284" y="0"/>
                    </a:lnTo>
                    <a:lnTo>
                      <a:pt x="181" y="81"/>
                    </a:lnTo>
                    <a:lnTo>
                      <a:pt x="117" y="83"/>
                    </a:lnTo>
                    <a:lnTo>
                      <a:pt x="0" y="30"/>
                    </a:lnTo>
                  </a:path>
                </a:pathLst>
              </a:custGeom>
              <a:noFill/>
              <a:ln w="6350">
                <a:solidFill>
                  <a:srgbClr val="00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5" name="Freeform 380">
                <a:extLst>
                  <a:ext uri="{FF2B5EF4-FFF2-40B4-BE49-F238E27FC236}">
                    <a16:creationId xmlns:a16="http://schemas.microsoft.com/office/drawing/2014/main" id="{7AF8F28A-A90F-4AAB-AE51-8A8F38B9CA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7" y="716"/>
                <a:ext cx="725" cy="1387"/>
              </a:xfrm>
              <a:custGeom>
                <a:avLst/>
                <a:gdLst>
                  <a:gd name="T0" fmla="*/ 418 w 2175"/>
                  <a:gd name="T1" fmla="*/ 4159 h 4159"/>
                  <a:gd name="T2" fmla="*/ 438 w 2175"/>
                  <a:gd name="T3" fmla="*/ 4092 h 4159"/>
                  <a:gd name="T4" fmla="*/ 707 w 2175"/>
                  <a:gd name="T5" fmla="*/ 3844 h 4159"/>
                  <a:gd name="T6" fmla="*/ 689 w 2175"/>
                  <a:gd name="T7" fmla="*/ 3621 h 4159"/>
                  <a:gd name="T8" fmla="*/ 885 w 2175"/>
                  <a:gd name="T9" fmla="*/ 3485 h 4159"/>
                  <a:gd name="T10" fmla="*/ 1155 w 2175"/>
                  <a:gd name="T11" fmla="*/ 3153 h 4159"/>
                  <a:gd name="T12" fmla="*/ 1150 w 2175"/>
                  <a:gd name="T13" fmla="*/ 3088 h 4159"/>
                  <a:gd name="T14" fmla="*/ 1203 w 2175"/>
                  <a:gd name="T15" fmla="*/ 3039 h 4159"/>
                  <a:gd name="T16" fmla="*/ 1104 w 2175"/>
                  <a:gd name="T17" fmla="*/ 2957 h 4159"/>
                  <a:gd name="T18" fmla="*/ 1126 w 2175"/>
                  <a:gd name="T19" fmla="*/ 2889 h 4159"/>
                  <a:gd name="T20" fmla="*/ 1131 w 2175"/>
                  <a:gd name="T21" fmla="*/ 2883 h 4159"/>
                  <a:gd name="T22" fmla="*/ 1214 w 2175"/>
                  <a:gd name="T23" fmla="*/ 2791 h 4159"/>
                  <a:gd name="T24" fmla="*/ 1219 w 2175"/>
                  <a:gd name="T25" fmla="*/ 2791 h 4159"/>
                  <a:gd name="T26" fmla="*/ 1303 w 2175"/>
                  <a:gd name="T27" fmla="*/ 2780 h 4159"/>
                  <a:gd name="T28" fmla="*/ 1370 w 2175"/>
                  <a:gd name="T29" fmla="*/ 2795 h 4159"/>
                  <a:gd name="T30" fmla="*/ 1352 w 2175"/>
                  <a:gd name="T31" fmla="*/ 2863 h 4159"/>
                  <a:gd name="T32" fmla="*/ 1526 w 2175"/>
                  <a:gd name="T33" fmla="*/ 2864 h 4159"/>
                  <a:gd name="T34" fmla="*/ 1588 w 2175"/>
                  <a:gd name="T35" fmla="*/ 2841 h 4159"/>
                  <a:gd name="T36" fmla="*/ 1600 w 2175"/>
                  <a:gd name="T37" fmla="*/ 2771 h 4159"/>
                  <a:gd name="T38" fmla="*/ 1666 w 2175"/>
                  <a:gd name="T39" fmla="*/ 2767 h 4159"/>
                  <a:gd name="T40" fmla="*/ 1670 w 2175"/>
                  <a:gd name="T41" fmla="*/ 2696 h 4159"/>
                  <a:gd name="T42" fmla="*/ 1722 w 2175"/>
                  <a:gd name="T43" fmla="*/ 2650 h 4159"/>
                  <a:gd name="T44" fmla="*/ 1655 w 2175"/>
                  <a:gd name="T45" fmla="*/ 2472 h 4159"/>
                  <a:gd name="T46" fmla="*/ 1717 w 2175"/>
                  <a:gd name="T47" fmla="*/ 2119 h 4159"/>
                  <a:gd name="T48" fmla="*/ 1674 w 2175"/>
                  <a:gd name="T49" fmla="*/ 1881 h 4159"/>
                  <a:gd name="T50" fmla="*/ 1809 w 2175"/>
                  <a:gd name="T51" fmla="*/ 1562 h 4159"/>
                  <a:gd name="T52" fmla="*/ 1843 w 2175"/>
                  <a:gd name="T53" fmla="*/ 1201 h 4159"/>
                  <a:gd name="T54" fmla="*/ 2084 w 2175"/>
                  <a:gd name="T55" fmla="*/ 888 h 4159"/>
                  <a:gd name="T56" fmla="*/ 2175 w 2175"/>
                  <a:gd name="T57" fmla="*/ 643 h 4159"/>
                  <a:gd name="T58" fmla="*/ 1978 w 2175"/>
                  <a:gd name="T59" fmla="*/ 574 h 4159"/>
                  <a:gd name="T60" fmla="*/ 1639 w 2175"/>
                  <a:gd name="T61" fmla="*/ 562 h 4159"/>
                  <a:gd name="T62" fmla="*/ 1448 w 2175"/>
                  <a:gd name="T63" fmla="*/ 391 h 4159"/>
                  <a:gd name="T64" fmla="*/ 1302 w 2175"/>
                  <a:gd name="T65" fmla="*/ 485 h 4159"/>
                  <a:gd name="T66" fmla="*/ 1144 w 2175"/>
                  <a:gd name="T67" fmla="*/ 457 h 4159"/>
                  <a:gd name="T68" fmla="*/ 1085 w 2175"/>
                  <a:gd name="T69" fmla="*/ 486 h 4159"/>
                  <a:gd name="T70" fmla="*/ 1033 w 2175"/>
                  <a:gd name="T71" fmla="*/ 396 h 4159"/>
                  <a:gd name="T72" fmla="*/ 964 w 2175"/>
                  <a:gd name="T73" fmla="*/ 364 h 4159"/>
                  <a:gd name="T74" fmla="*/ 899 w 2175"/>
                  <a:gd name="T75" fmla="*/ 400 h 4159"/>
                  <a:gd name="T76" fmla="*/ 893 w 2175"/>
                  <a:gd name="T77" fmla="*/ 466 h 4159"/>
                  <a:gd name="T78" fmla="*/ 830 w 2175"/>
                  <a:gd name="T79" fmla="*/ 450 h 4159"/>
                  <a:gd name="T80" fmla="*/ 646 w 2175"/>
                  <a:gd name="T81" fmla="*/ 241 h 4159"/>
                  <a:gd name="T82" fmla="*/ 607 w 2175"/>
                  <a:gd name="T83" fmla="*/ 107 h 4159"/>
                  <a:gd name="T84" fmla="*/ 538 w 2175"/>
                  <a:gd name="T85" fmla="*/ 60 h 4159"/>
                  <a:gd name="T86" fmla="*/ 284 w 2175"/>
                  <a:gd name="T87" fmla="*/ 0 h 4159"/>
                  <a:gd name="T88" fmla="*/ 181 w 2175"/>
                  <a:gd name="T89" fmla="*/ 81 h 4159"/>
                  <a:gd name="T90" fmla="*/ 117 w 2175"/>
                  <a:gd name="T91" fmla="*/ 83 h 4159"/>
                  <a:gd name="T92" fmla="*/ 0 w 2175"/>
                  <a:gd name="T93" fmla="*/ 30 h 4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175" h="4159">
                    <a:moveTo>
                      <a:pt x="418" y="4159"/>
                    </a:moveTo>
                    <a:lnTo>
                      <a:pt x="438" y="4092"/>
                    </a:lnTo>
                    <a:lnTo>
                      <a:pt x="707" y="3844"/>
                    </a:lnTo>
                    <a:lnTo>
                      <a:pt x="689" y="3621"/>
                    </a:lnTo>
                    <a:lnTo>
                      <a:pt x="885" y="3485"/>
                    </a:lnTo>
                    <a:lnTo>
                      <a:pt x="1155" y="3153"/>
                    </a:lnTo>
                    <a:lnTo>
                      <a:pt x="1150" y="3088"/>
                    </a:lnTo>
                    <a:lnTo>
                      <a:pt x="1203" y="3039"/>
                    </a:lnTo>
                    <a:lnTo>
                      <a:pt x="1104" y="2957"/>
                    </a:lnTo>
                    <a:lnTo>
                      <a:pt x="1126" y="2889"/>
                    </a:lnTo>
                    <a:lnTo>
                      <a:pt x="1131" y="2883"/>
                    </a:lnTo>
                    <a:lnTo>
                      <a:pt x="1214" y="2791"/>
                    </a:lnTo>
                    <a:lnTo>
                      <a:pt x="1219" y="2791"/>
                    </a:lnTo>
                    <a:lnTo>
                      <a:pt x="1303" y="2780"/>
                    </a:lnTo>
                    <a:lnTo>
                      <a:pt x="1370" y="2795"/>
                    </a:lnTo>
                    <a:lnTo>
                      <a:pt x="1352" y="2863"/>
                    </a:lnTo>
                    <a:lnTo>
                      <a:pt x="1526" y="2864"/>
                    </a:lnTo>
                    <a:lnTo>
                      <a:pt x="1588" y="2841"/>
                    </a:lnTo>
                    <a:lnTo>
                      <a:pt x="1600" y="2771"/>
                    </a:lnTo>
                    <a:lnTo>
                      <a:pt x="1666" y="2767"/>
                    </a:lnTo>
                    <a:lnTo>
                      <a:pt x="1670" y="2696"/>
                    </a:lnTo>
                    <a:lnTo>
                      <a:pt x="1722" y="2650"/>
                    </a:lnTo>
                    <a:lnTo>
                      <a:pt x="1655" y="2472"/>
                    </a:lnTo>
                    <a:lnTo>
                      <a:pt x="1717" y="2119"/>
                    </a:lnTo>
                    <a:lnTo>
                      <a:pt x="1674" y="1881"/>
                    </a:lnTo>
                    <a:lnTo>
                      <a:pt x="1809" y="1562"/>
                    </a:lnTo>
                    <a:lnTo>
                      <a:pt x="1843" y="1201"/>
                    </a:lnTo>
                    <a:lnTo>
                      <a:pt x="2084" y="888"/>
                    </a:lnTo>
                    <a:lnTo>
                      <a:pt x="2175" y="643"/>
                    </a:lnTo>
                    <a:lnTo>
                      <a:pt x="1978" y="574"/>
                    </a:lnTo>
                    <a:lnTo>
                      <a:pt x="1639" y="562"/>
                    </a:lnTo>
                    <a:lnTo>
                      <a:pt x="1448" y="391"/>
                    </a:lnTo>
                    <a:lnTo>
                      <a:pt x="1302" y="485"/>
                    </a:lnTo>
                    <a:lnTo>
                      <a:pt x="1144" y="457"/>
                    </a:lnTo>
                    <a:lnTo>
                      <a:pt x="1085" y="486"/>
                    </a:lnTo>
                    <a:lnTo>
                      <a:pt x="1033" y="396"/>
                    </a:lnTo>
                    <a:lnTo>
                      <a:pt x="964" y="364"/>
                    </a:lnTo>
                    <a:lnTo>
                      <a:pt x="899" y="400"/>
                    </a:lnTo>
                    <a:lnTo>
                      <a:pt x="893" y="466"/>
                    </a:lnTo>
                    <a:lnTo>
                      <a:pt x="830" y="450"/>
                    </a:lnTo>
                    <a:lnTo>
                      <a:pt x="646" y="241"/>
                    </a:lnTo>
                    <a:lnTo>
                      <a:pt x="607" y="107"/>
                    </a:lnTo>
                    <a:lnTo>
                      <a:pt x="538" y="60"/>
                    </a:lnTo>
                    <a:lnTo>
                      <a:pt x="284" y="0"/>
                    </a:lnTo>
                    <a:lnTo>
                      <a:pt x="181" y="81"/>
                    </a:lnTo>
                    <a:lnTo>
                      <a:pt x="117" y="83"/>
                    </a:lnTo>
                    <a:lnTo>
                      <a:pt x="0" y="3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6" name="Freeform 381">
                <a:extLst>
                  <a:ext uri="{FF2B5EF4-FFF2-40B4-BE49-F238E27FC236}">
                    <a16:creationId xmlns:a16="http://schemas.microsoft.com/office/drawing/2014/main" id="{27443CF4-4BCB-4A02-81DE-103A456FF9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" y="1420"/>
                <a:ext cx="563" cy="259"/>
              </a:xfrm>
              <a:custGeom>
                <a:avLst/>
                <a:gdLst>
                  <a:gd name="T0" fmla="*/ 1510 w 1690"/>
                  <a:gd name="T1" fmla="*/ 771 h 775"/>
                  <a:gd name="T2" fmla="*/ 1512 w 1690"/>
                  <a:gd name="T3" fmla="*/ 775 h 775"/>
                  <a:gd name="T4" fmla="*/ 1598 w 1690"/>
                  <a:gd name="T5" fmla="*/ 679 h 775"/>
                  <a:gd name="T6" fmla="*/ 1601 w 1690"/>
                  <a:gd name="T7" fmla="*/ 676 h 775"/>
                  <a:gd name="T8" fmla="*/ 1690 w 1690"/>
                  <a:gd name="T9" fmla="*/ 664 h 775"/>
                  <a:gd name="T10" fmla="*/ 1641 w 1690"/>
                  <a:gd name="T11" fmla="*/ 548 h 775"/>
                  <a:gd name="T12" fmla="*/ 1577 w 1690"/>
                  <a:gd name="T13" fmla="*/ 552 h 775"/>
                  <a:gd name="T14" fmla="*/ 1566 w 1690"/>
                  <a:gd name="T15" fmla="*/ 345 h 775"/>
                  <a:gd name="T16" fmla="*/ 1392 w 1690"/>
                  <a:gd name="T17" fmla="*/ 230 h 775"/>
                  <a:gd name="T18" fmla="*/ 1370 w 1690"/>
                  <a:gd name="T19" fmla="*/ 245 h 775"/>
                  <a:gd name="T20" fmla="*/ 1177 w 1690"/>
                  <a:gd name="T21" fmla="*/ 93 h 775"/>
                  <a:gd name="T22" fmla="*/ 1059 w 1690"/>
                  <a:gd name="T23" fmla="*/ 144 h 775"/>
                  <a:gd name="T24" fmla="*/ 947 w 1690"/>
                  <a:gd name="T25" fmla="*/ 61 h 775"/>
                  <a:gd name="T26" fmla="*/ 816 w 1690"/>
                  <a:gd name="T27" fmla="*/ 97 h 775"/>
                  <a:gd name="T28" fmla="*/ 655 w 1690"/>
                  <a:gd name="T29" fmla="*/ 0 h 775"/>
                  <a:gd name="T30" fmla="*/ 468 w 1690"/>
                  <a:gd name="T31" fmla="*/ 132 h 775"/>
                  <a:gd name="T32" fmla="*/ 473 w 1690"/>
                  <a:gd name="T33" fmla="*/ 165 h 775"/>
                  <a:gd name="T34" fmla="*/ 421 w 1690"/>
                  <a:gd name="T35" fmla="*/ 238 h 775"/>
                  <a:gd name="T36" fmla="*/ 356 w 1690"/>
                  <a:gd name="T37" fmla="*/ 230 h 775"/>
                  <a:gd name="T38" fmla="*/ 307 w 1690"/>
                  <a:gd name="T39" fmla="*/ 286 h 775"/>
                  <a:gd name="T40" fmla="*/ 300 w 1690"/>
                  <a:gd name="T41" fmla="*/ 477 h 775"/>
                  <a:gd name="T42" fmla="*/ 229 w 1690"/>
                  <a:gd name="T43" fmla="*/ 500 h 775"/>
                  <a:gd name="T44" fmla="*/ 179 w 1690"/>
                  <a:gd name="T45" fmla="*/ 459 h 775"/>
                  <a:gd name="T46" fmla="*/ 28 w 1690"/>
                  <a:gd name="T47" fmla="*/ 548 h 775"/>
                  <a:gd name="T48" fmla="*/ 0 w 1690"/>
                  <a:gd name="T49" fmla="*/ 606 h 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90" h="775">
                    <a:moveTo>
                      <a:pt x="1510" y="771"/>
                    </a:moveTo>
                    <a:lnTo>
                      <a:pt x="1512" y="775"/>
                    </a:lnTo>
                    <a:lnTo>
                      <a:pt x="1598" y="679"/>
                    </a:lnTo>
                    <a:lnTo>
                      <a:pt x="1601" y="676"/>
                    </a:lnTo>
                    <a:lnTo>
                      <a:pt x="1690" y="664"/>
                    </a:lnTo>
                    <a:lnTo>
                      <a:pt x="1641" y="548"/>
                    </a:lnTo>
                    <a:lnTo>
                      <a:pt x="1577" y="552"/>
                    </a:lnTo>
                    <a:lnTo>
                      <a:pt x="1566" y="345"/>
                    </a:lnTo>
                    <a:lnTo>
                      <a:pt x="1392" y="230"/>
                    </a:lnTo>
                    <a:lnTo>
                      <a:pt x="1370" y="245"/>
                    </a:lnTo>
                    <a:lnTo>
                      <a:pt x="1177" y="93"/>
                    </a:lnTo>
                    <a:lnTo>
                      <a:pt x="1059" y="144"/>
                    </a:lnTo>
                    <a:lnTo>
                      <a:pt x="947" y="61"/>
                    </a:lnTo>
                    <a:lnTo>
                      <a:pt x="816" y="97"/>
                    </a:lnTo>
                    <a:lnTo>
                      <a:pt x="655" y="0"/>
                    </a:lnTo>
                    <a:lnTo>
                      <a:pt x="468" y="132"/>
                    </a:lnTo>
                    <a:lnTo>
                      <a:pt x="473" y="165"/>
                    </a:lnTo>
                    <a:lnTo>
                      <a:pt x="421" y="238"/>
                    </a:lnTo>
                    <a:lnTo>
                      <a:pt x="356" y="230"/>
                    </a:lnTo>
                    <a:lnTo>
                      <a:pt x="307" y="286"/>
                    </a:lnTo>
                    <a:lnTo>
                      <a:pt x="300" y="477"/>
                    </a:lnTo>
                    <a:lnTo>
                      <a:pt x="229" y="500"/>
                    </a:lnTo>
                    <a:lnTo>
                      <a:pt x="179" y="459"/>
                    </a:lnTo>
                    <a:lnTo>
                      <a:pt x="28" y="548"/>
                    </a:lnTo>
                    <a:lnTo>
                      <a:pt x="0" y="606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7" name="Freeform 382">
                <a:extLst>
                  <a:ext uri="{FF2B5EF4-FFF2-40B4-BE49-F238E27FC236}">
                    <a16:creationId xmlns:a16="http://schemas.microsoft.com/office/drawing/2014/main" id="{015FF5C8-4A26-4B40-B735-662DB628D8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6"/>
                <a:ext cx="1169" cy="671"/>
              </a:xfrm>
              <a:custGeom>
                <a:avLst/>
                <a:gdLst>
                  <a:gd name="T0" fmla="*/ 3506 w 3506"/>
                  <a:gd name="T1" fmla="*/ 2008 h 2015"/>
                  <a:gd name="T2" fmla="*/ 3434 w 3506"/>
                  <a:gd name="T3" fmla="*/ 2015 h 2015"/>
                  <a:gd name="T4" fmla="*/ 3435 w 3506"/>
                  <a:gd name="T5" fmla="*/ 1942 h 2015"/>
                  <a:gd name="T6" fmla="*/ 3296 w 3506"/>
                  <a:gd name="T7" fmla="*/ 1908 h 2015"/>
                  <a:gd name="T8" fmla="*/ 3141 w 3506"/>
                  <a:gd name="T9" fmla="*/ 1772 h 2015"/>
                  <a:gd name="T10" fmla="*/ 3005 w 3506"/>
                  <a:gd name="T11" fmla="*/ 1775 h 2015"/>
                  <a:gd name="T12" fmla="*/ 3026 w 3506"/>
                  <a:gd name="T13" fmla="*/ 1627 h 2015"/>
                  <a:gd name="T14" fmla="*/ 2960 w 3506"/>
                  <a:gd name="T15" fmla="*/ 1495 h 2015"/>
                  <a:gd name="T16" fmla="*/ 2960 w 3506"/>
                  <a:gd name="T17" fmla="*/ 1400 h 2015"/>
                  <a:gd name="T18" fmla="*/ 3021 w 3506"/>
                  <a:gd name="T19" fmla="*/ 1284 h 2015"/>
                  <a:gd name="T20" fmla="*/ 2959 w 3506"/>
                  <a:gd name="T21" fmla="*/ 1248 h 2015"/>
                  <a:gd name="T22" fmla="*/ 2865 w 3506"/>
                  <a:gd name="T23" fmla="*/ 1347 h 2015"/>
                  <a:gd name="T24" fmla="*/ 2826 w 3506"/>
                  <a:gd name="T25" fmla="*/ 1494 h 2015"/>
                  <a:gd name="T26" fmla="*/ 2625 w 3506"/>
                  <a:gd name="T27" fmla="*/ 1583 h 2015"/>
                  <a:gd name="T28" fmla="*/ 2500 w 3506"/>
                  <a:gd name="T29" fmla="*/ 1543 h 2015"/>
                  <a:gd name="T30" fmla="*/ 2436 w 3506"/>
                  <a:gd name="T31" fmla="*/ 1558 h 2015"/>
                  <a:gd name="T32" fmla="*/ 2429 w 3506"/>
                  <a:gd name="T33" fmla="*/ 1559 h 2015"/>
                  <a:gd name="T34" fmla="*/ 2344 w 3506"/>
                  <a:gd name="T35" fmla="*/ 1532 h 2015"/>
                  <a:gd name="T36" fmla="*/ 2420 w 3506"/>
                  <a:gd name="T37" fmla="*/ 1387 h 2015"/>
                  <a:gd name="T38" fmla="*/ 2351 w 3506"/>
                  <a:gd name="T39" fmla="*/ 1265 h 2015"/>
                  <a:gd name="T40" fmla="*/ 2398 w 3506"/>
                  <a:gd name="T41" fmla="*/ 1118 h 2015"/>
                  <a:gd name="T42" fmla="*/ 2334 w 3506"/>
                  <a:gd name="T43" fmla="*/ 1132 h 2015"/>
                  <a:gd name="T44" fmla="*/ 2239 w 3506"/>
                  <a:gd name="T45" fmla="*/ 1019 h 2015"/>
                  <a:gd name="T46" fmla="*/ 2102 w 3506"/>
                  <a:gd name="T47" fmla="*/ 1044 h 2015"/>
                  <a:gd name="T48" fmla="*/ 1975 w 3506"/>
                  <a:gd name="T49" fmla="*/ 1014 h 2015"/>
                  <a:gd name="T50" fmla="*/ 1924 w 3506"/>
                  <a:gd name="T51" fmla="*/ 1060 h 2015"/>
                  <a:gd name="T52" fmla="*/ 1875 w 3506"/>
                  <a:gd name="T53" fmla="*/ 851 h 2015"/>
                  <a:gd name="T54" fmla="*/ 1750 w 3506"/>
                  <a:gd name="T55" fmla="*/ 822 h 2015"/>
                  <a:gd name="T56" fmla="*/ 1724 w 3506"/>
                  <a:gd name="T57" fmla="*/ 759 h 2015"/>
                  <a:gd name="T58" fmla="*/ 1658 w 3506"/>
                  <a:gd name="T59" fmla="*/ 808 h 2015"/>
                  <a:gd name="T60" fmla="*/ 1585 w 3506"/>
                  <a:gd name="T61" fmla="*/ 783 h 2015"/>
                  <a:gd name="T62" fmla="*/ 1514 w 3506"/>
                  <a:gd name="T63" fmla="*/ 589 h 2015"/>
                  <a:gd name="T64" fmla="*/ 1526 w 3506"/>
                  <a:gd name="T65" fmla="*/ 521 h 2015"/>
                  <a:gd name="T66" fmla="*/ 1435 w 3506"/>
                  <a:gd name="T67" fmla="*/ 419 h 2015"/>
                  <a:gd name="T68" fmla="*/ 1301 w 3506"/>
                  <a:gd name="T69" fmla="*/ 431 h 2015"/>
                  <a:gd name="T70" fmla="*/ 1174 w 3506"/>
                  <a:gd name="T71" fmla="*/ 519 h 2015"/>
                  <a:gd name="T72" fmla="*/ 1105 w 3506"/>
                  <a:gd name="T73" fmla="*/ 489 h 2015"/>
                  <a:gd name="T74" fmla="*/ 1039 w 3506"/>
                  <a:gd name="T75" fmla="*/ 370 h 2015"/>
                  <a:gd name="T76" fmla="*/ 963 w 3506"/>
                  <a:gd name="T77" fmla="*/ 369 h 2015"/>
                  <a:gd name="T78" fmla="*/ 933 w 3506"/>
                  <a:gd name="T79" fmla="*/ 308 h 2015"/>
                  <a:gd name="T80" fmla="*/ 958 w 3506"/>
                  <a:gd name="T81" fmla="*/ 176 h 2015"/>
                  <a:gd name="T82" fmla="*/ 900 w 3506"/>
                  <a:gd name="T83" fmla="*/ 38 h 2015"/>
                  <a:gd name="T84" fmla="*/ 836 w 3506"/>
                  <a:gd name="T85" fmla="*/ 0 h 2015"/>
                  <a:gd name="T86" fmla="*/ 454 w 3506"/>
                  <a:gd name="T87" fmla="*/ 94 h 2015"/>
                  <a:gd name="T88" fmla="*/ 147 w 3506"/>
                  <a:gd name="T89" fmla="*/ 192 h 2015"/>
                  <a:gd name="T90" fmla="*/ 14 w 3506"/>
                  <a:gd name="T91" fmla="*/ 306 h 2015"/>
                  <a:gd name="T92" fmla="*/ 13 w 3506"/>
                  <a:gd name="T93" fmla="*/ 719 h 2015"/>
                  <a:gd name="T94" fmla="*/ 79 w 3506"/>
                  <a:gd name="T95" fmla="*/ 799 h 2015"/>
                  <a:gd name="T96" fmla="*/ 16 w 3506"/>
                  <a:gd name="T97" fmla="*/ 759 h 2015"/>
                  <a:gd name="T98" fmla="*/ 0 w 3506"/>
                  <a:gd name="T99" fmla="*/ 895 h 2015"/>
                  <a:gd name="T100" fmla="*/ 10 w 3506"/>
                  <a:gd name="T101" fmla="*/ 982 h 2015"/>
                  <a:gd name="T102" fmla="*/ 64 w 3506"/>
                  <a:gd name="T103" fmla="*/ 1020 h 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506" h="2015">
                    <a:moveTo>
                      <a:pt x="3506" y="2008"/>
                    </a:moveTo>
                    <a:lnTo>
                      <a:pt x="3434" y="2015"/>
                    </a:lnTo>
                    <a:lnTo>
                      <a:pt x="3435" y="1942"/>
                    </a:lnTo>
                    <a:lnTo>
                      <a:pt x="3296" y="1908"/>
                    </a:lnTo>
                    <a:lnTo>
                      <a:pt x="3141" y="1772"/>
                    </a:lnTo>
                    <a:lnTo>
                      <a:pt x="3005" y="1775"/>
                    </a:lnTo>
                    <a:lnTo>
                      <a:pt x="3026" y="1627"/>
                    </a:lnTo>
                    <a:lnTo>
                      <a:pt x="2960" y="1495"/>
                    </a:lnTo>
                    <a:lnTo>
                      <a:pt x="2960" y="1400"/>
                    </a:lnTo>
                    <a:lnTo>
                      <a:pt x="3021" y="1284"/>
                    </a:lnTo>
                    <a:lnTo>
                      <a:pt x="2959" y="1248"/>
                    </a:lnTo>
                    <a:lnTo>
                      <a:pt x="2865" y="1347"/>
                    </a:lnTo>
                    <a:lnTo>
                      <a:pt x="2826" y="1494"/>
                    </a:lnTo>
                    <a:lnTo>
                      <a:pt x="2625" y="1583"/>
                    </a:lnTo>
                    <a:lnTo>
                      <a:pt x="2500" y="1543"/>
                    </a:lnTo>
                    <a:lnTo>
                      <a:pt x="2436" y="1558"/>
                    </a:lnTo>
                    <a:lnTo>
                      <a:pt x="2429" y="1559"/>
                    </a:lnTo>
                    <a:lnTo>
                      <a:pt x="2344" y="1532"/>
                    </a:lnTo>
                    <a:lnTo>
                      <a:pt x="2420" y="1387"/>
                    </a:lnTo>
                    <a:lnTo>
                      <a:pt x="2351" y="1265"/>
                    </a:lnTo>
                    <a:lnTo>
                      <a:pt x="2398" y="1118"/>
                    </a:lnTo>
                    <a:lnTo>
                      <a:pt x="2334" y="1132"/>
                    </a:lnTo>
                    <a:lnTo>
                      <a:pt x="2239" y="1019"/>
                    </a:lnTo>
                    <a:lnTo>
                      <a:pt x="2102" y="1044"/>
                    </a:lnTo>
                    <a:lnTo>
                      <a:pt x="1975" y="1014"/>
                    </a:lnTo>
                    <a:lnTo>
                      <a:pt x="1924" y="1060"/>
                    </a:lnTo>
                    <a:lnTo>
                      <a:pt x="1875" y="851"/>
                    </a:lnTo>
                    <a:lnTo>
                      <a:pt x="1750" y="822"/>
                    </a:lnTo>
                    <a:lnTo>
                      <a:pt x="1724" y="759"/>
                    </a:lnTo>
                    <a:lnTo>
                      <a:pt x="1658" y="808"/>
                    </a:lnTo>
                    <a:lnTo>
                      <a:pt x="1585" y="783"/>
                    </a:lnTo>
                    <a:lnTo>
                      <a:pt x="1514" y="589"/>
                    </a:lnTo>
                    <a:lnTo>
                      <a:pt x="1526" y="521"/>
                    </a:lnTo>
                    <a:lnTo>
                      <a:pt x="1435" y="419"/>
                    </a:lnTo>
                    <a:lnTo>
                      <a:pt x="1301" y="431"/>
                    </a:lnTo>
                    <a:lnTo>
                      <a:pt x="1174" y="519"/>
                    </a:lnTo>
                    <a:lnTo>
                      <a:pt x="1105" y="489"/>
                    </a:lnTo>
                    <a:lnTo>
                      <a:pt x="1039" y="370"/>
                    </a:lnTo>
                    <a:lnTo>
                      <a:pt x="963" y="369"/>
                    </a:lnTo>
                    <a:lnTo>
                      <a:pt x="933" y="308"/>
                    </a:lnTo>
                    <a:lnTo>
                      <a:pt x="958" y="176"/>
                    </a:lnTo>
                    <a:lnTo>
                      <a:pt x="900" y="38"/>
                    </a:lnTo>
                    <a:lnTo>
                      <a:pt x="836" y="0"/>
                    </a:lnTo>
                    <a:lnTo>
                      <a:pt x="454" y="94"/>
                    </a:lnTo>
                    <a:lnTo>
                      <a:pt x="147" y="192"/>
                    </a:lnTo>
                    <a:lnTo>
                      <a:pt x="14" y="306"/>
                    </a:lnTo>
                    <a:lnTo>
                      <a:pt x="13" y="719"/>
                    </a:lnTo>
                    <a:lnTo>
                      <a:pt x="79" y="799"/>
                    </a:lnTo>
                    <a:lnTo>
                      <a:pt x="16" y="759"/>
                    </a:lnTo>
                    <a:lnTo>
                      <a:pt x="0" y="895"/>
                    </a:lnTo>
                    <a:lnTo>
                      <a:pt x="10" y="982"/>
                    </a:lnTo>
                    <a:lnTo>
                      <a:pt x="64" y="102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8" name="Freeform 383">
                <a:extLst>
                  <a:ext uri="{FF2B5EF4-FFF2-40B4-BE49-F238E27FC236}">
                    <a16:creationId xmlns:a16="http://schemas.microsoft.com/office/drawing/2014/main" id="{4C2489C3-E834-4461-85B3-4AF28ECD98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0" y="525"/>
                <a:ext cx="227" cy="525"/>
              </a:xfrm>
              <a:custGeom>
                <a:avLst/>
                <a:gdLst>
                  <a:gd name="T0" fmla="*/ 0 w 680"/>
                  <a:gd name="T1" fmla="*/ 1575 h 1575"/>
                  <a:gd name="T2" fmla="*/ 176 w 680"/>
                  <a:gd name="T3" fmla="*/ 1341 h 1575"/>
                  <a:gd name="T4" fmla="*/ 118 w 680"/>
                  <a:gd name="T5" fmla="*/ 1313 h 1575"/>
                  <a:gd name="T6" fmla="*/ 138 w 680"/>
                  <a:gd name="T7" fmla="*/ 1249 h 1575"/>
                  <a:gd name="T8" fmla="*/ 101 w 680"/>
                  <a:gd name="T9" fmla="*/ 1194 h 1575"/>
                  <a:gd name="T10" fmla="*/ 226 w 680"/>
                  <a:gd name="T11" fmla="*/ 1143 h 1575"/>
                  <a:gd name="T12" fmla="*/ 153 w 680"/>
                  <a:gd name="T13" fmla="*/ 958 h 1575"/>
                  <a:gd name="T14" fmla="*/ 182 w 680"/>
                  <a:gd name="T15" fmla="*/ 897 h 1575"/>
                  <a:gd name="T16" fmla="*/ 364 w 680"/>
                  <a:gd name="T17" fmla="*/ 805 h 1575"/>
                  <a:gd name="T18" fmla="*/ 487 w 680"/>
                  <a:gd name="T19" fmla="*/ 848 h 1575"/>
                  <a:gd name="T20" fmla="*/ 509 w 680"/>
                  <a:gd name="T21" fmla="*/ 782 h 1575"/>
                  <a:gd name="T22" fmla="*/ 502 w 680"/>
                  <a:gd name="T23" fmla="*/ 455 h 1575"/>
                  <a:gd name="T24" fmla="*/ 566 w 680"/>
                  <a:gd name="T25" fmla="*/ 448 h 1575"/>
                  <a:gd name="T26" fmla="*/ 680 w 680"/>
                  <a:gd name="T27" fmla="*/ 283 h 1575"/>
                  <a:gd name="T28" fmla="*/ 649 w 680"/>
                  <a:gd name="T29" fmla="*/ 211 h 1575"/>
                  <a:gd name="T30" fmla="*/ 680 w 680"/>
                  <a:gd name="T31" fmla="*/ 131 h 1575"/>
                  <a:gd name="T32" fmla="*/ 662 w 680"/>
                  <a:gd name="T33" fmla="*/ 0 h 1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80" h="1575">
                    <a:moveTo>
                      <a:pt x="0" y="1575"/>
                    </a:moveTo>
                    <a:lnTo>
                      <a:pt x="176" y="1341"/>
                    </a:lnTo>
                    <a:lnTo>
                      <a:pt x="118" y="1313"/>
                    </a:lnTo>
                    <a:lnTo>
                      <a:pt x="138" y="1249"/>
                    </a:lnTo>
                    <a:lnTo>
                      <a:pt x="101" y="1194"/>
                    </a:lnTo>
                    <a:lnTo>
                      <a:pt x="226" y="1143"/>
                    </a:lnTo>
                    <a:lnTo>
                      <a:pt x="153" y="958"/>
                    </a:lnTo>
                    <a:lnTo>
                      <a:pt x="182" y="897"/>
                    </a:lnTo>
                    <a:lnTo>
                      <a:pt x="364" y="805"/>
                    </a:lnTo>
                    <a:lnTo>
                      <a:pt x="487" y="848"/>
                    </a:lnTo>
                    <a:lnTo>
                      <a:pt x="509" y="782"/>
                    </a:lnTo>
                    <a:lnTo>
                      <a:pt x="502" y="455"/>
                    </a:lnTo>
                    <a:lnTo>
                      <a:pt x="566" y="448"/>
                    </a:lnTo>
                    <a:lnTo>
                      <a:pt x="680" y="283"/>
                    </a:lnTo>
                    <a:lnTo>
                      <a:pt x="649" y="211"/>
                    </a:lnTo>
                    <a:lnTo>
                      <a:pt x="680" y="131"/>
                    </a:lnTo>
                    <a:lnTo>
                      <a:pt x="662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19" name="Freeform 384">
                <a:extLst>
                  <a:ext uri="{FF2B5EF4-FFF2-40B4-BE49-F238E27FC236}">
                    <a16:creationId xmlns:a16="http://schemas.microsoft.com/office/drawing/2014/main" id="{2553352B-A0EF-4170-ACDB-2B67288D4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5" y="675"/>
                <a:ext cx="14" cy="10"/>
              </a:xfrm>
              <a:custGeom>
                <a:avLst/>
                <a:gdLst>
                  <a:gd name="T0" fmla="*/ 42 w 42"/>
                  <a:gd name="T1" fmla="*/ 0 h 29"/>
                  <a:gd name="T2" fmla="*/ 39 w 42"/>
                  <a:gd name="T3" fmla="*/ 0 h 29"/>
                  <a:gd name="T4" fmla="*/ 0 w 42"/>
                  <a:gd name="T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9">
                    <a:moveTo>
                      <a:pt x="42" y="0"/>
                    </a:moveTo>
                    <a:lnTo>
                      <a:pt x="39" y="0"/>
                    </a:lnTo>
                    <a:lnTo>
                      <a:pt x="0" y="29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0" name="Freeform 385">
                <a:extLst>
                  <a:ext uri="{FF2B5EF4-FFF2-40B4-BE49-F238E27FC236}">
                    <a16:creationId xmlns:a16="http://schemas.microsoft.com/office/drawing/2014/main" id="{E2920B50-5AF4-4D01-B3A1-98E734D424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9" y="675"/>
                <a:ext cx="157" cy="56"/>
              </a:xfrm>
              <a:custGeom>
                <a:avLst/>
                <a:gdLst>
                  <a:gd name="T0" fmla="*/ 471 w 471"/>
                  <a:gd name="T1" fmla="*/ 153 h 167"/>
                  <a:gd name="T2" fmla="*/ 468 w 471"/>
                  <a:gd name="T3" fmla="*/ 151 h 167"/>
                  <a:gd name="T4" fmla="*/ 393 w 471"/>
                  <a:gd name="T5" fmla="*/ 86 h 167"/>
                  <a:gd name="T6" fmla="*/ 235 w 471"/>
                  <a:gd name="T7" fmla="*/ 86 h 167"/>
                  <a:gd name="T8" fmla="*/ 207 w 471"/>
                  <a:gd name="T9" fmla="*/ 150 h 167"/>
                  <a:gd name="T10" fmla="*/ 78 w 471"/>
                  <a:gd name="T11" fmla="*/ 167 h 167"/>
                  <a:gd name="T12" fmla="*/ 0 w 471"/>
                  <a:gd name="T13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1" h="167">
                    <a:moveTo>
                      <a:pt x="471" y="153"/>
                    </a:moveTo>
                    <a:lnTo>
                      <a:pt x="468" y="151"/>
                    </a:lnTo>
                    <a:lnTo>
                      <a:pt x="393" y="86"/>
                    </a:lnTo>
                    <a:lnTo>
                      <a:pt x="235" y="86"/>
                    </a:lnTo>
                    <a:lnTo>
                      <a:pt x="207" y="150"/>
                    </a:lnTo>
                    <a:lnTo>
                      <a:pt x="78" y="167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1" name="Freeform 386">
                <a:extLst>
                  <a:ext uri="{FF2B5EF4-FFF2-40B4-BE49-F238E27FC236}">
                    <a16:creationId xmlns:a16="http://schemas.microsoft.com/office/drawing/2014/main" id="{1A8BD69E-5702-4469-B8CE-9459CB2DFA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873"/>
                <a:ext cx="553" cy="177"/>
              </a:xfrm>
              <a:custGeom>
                <a:avLst/>
                <a:gdLst>
                  <a:gd name="T0" fmla="*/ 1661 w 1661"/>
                  <a:gd name="T1" fmla="*/ 532 h 532"/>
                  <a:gd name="T2" fmla="*/ 1447 w 1661"/>
                  <a:gd name="T3" fmla="*/ 395 h 532"/>
                  <a:gd name="T4" fmla="*/ 1357 w 1661"/>
                  <a:gd name="T5" fmla="*/ 299 h 532"/>
                  <a:gd name="T6" fmla="*/ 1372 w 1661"/>
                  <a:gd name="T7" fmla="*/ 234 h 532"/>
                  <a:gd name="T8" fmla="*/ 1332 w 1661"/>
                  <a:gd name="T9" fmla="*/ 177 h 532"/>
                  <a:gd name="T10" fmla="*/ 1271 w 1661"/>
                  <a:gd name="T11" fmla="*/ 160 h 532"/>
                  <a:gd name="T12" fmla="*/ 1085 w 1661"/>
                  <a:gd name="T13" fmla="*/ 228 h 532"/>
                  <a:gd name="T14" fmla="*/ 1027 w 1661"/>
                  <a:gd name="T15" fmla="*/ 191 h 532"/>
                  <a:gd name="T16" fmla="*/ 981 w 1661"/>
                  <a:gd name="T17" fmla="*/ 241 h 532"/>
                  <a:gd name="T18" fmla="*/ 823 w 1661"/>
                  <a:gd name="T19" fmla="*/ 218 h 532"/>
                  <a:gd name="T20" fmla="*/ 573 w 1661"/>
                  <a:gd name="T21" fmla="*/ 71 h 532"/>
                  <a:gd name="T22" fmla="*/ 522 w 1661"/>
                  <a:gd name="T23" fmla="*/ 109 h 532"/>
                  <a:gd name="T24" fmla="*/ 310 w 1661"/>
                  <a:gd name="T25" fmla="*/ 57 h 532"/>
                  <a:gd name="T26" fmla="*/ 165 w 1661"/>
                  <a:gd name="T27" fmla="*/ 100 h 532"/>
                  <a:gd name="T28" fmla="*/ 36 w 1661"/>
                  <a:gd name="T29" fmla="*/ 74 h 532"/>
                  <a:gd name="T30" fmla="*/ 0 w 1661"/>
                  <a:gd name="T31" fmla="*/ 0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661" h="532">
                    <a:moveTo>
                      <a:pt x="1661" y="532"/>
                    </a:moveTo>
                    <a:lnTo>
                      <a:pt x="1447" y="395"/>
                    </a:lnTo>
                    <a:lnTo>
                      <a:pt x="1357" y="299"/>
                    </a:lnTo>
                    <a:lnTo>
                      <a:pt x="1372" y="234"/>
                    </a:lnTo>
                    <a:lnTo>
                      <a:pt x="1332" y="177"/>
                    </a:lnTo>
                    <a:lnTo>
                      <a:pt x="1271" y="160"/>
                    </a:lnTo>
                    <a:lnTo>
                      <a:pt x="1085" y="228"/>
                    </a:lnTo>
                    <a:lnTo>
                      <a:pt x="1027" y="191"/>
                    </a:lnTo>
                    <a:lnTo>
                      <a:pt x="981" y="241"/>
                    </a:lnTo>
                    <a:lnTo>
                      <a:pt x="823" y="218"/>
                    </a:lnTo>
                    <a:lnTo>
                      <a:pt x="573" y="71"/>
                    </a:lnTo>
                    <a:lnTo>
                      <a:pt x="522" y="109"/>
                    </a:lnTo>
                    <a:lnTo>
                      <a:pt x="310" y="57"/>
                    </a:lnTo>
                    <a:lnTo>
                      <a:pt x="165" y="100"/>
                    </a:lnTo>
                    <a:lnTo>
                      <a:pt x="36" y="74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2" name="Freeform 387">
                <a:extLst>
                  <a:ext uri="{FF2B5EF4-FFF2-40B4-BE49-F238E27FC236}">
                    <a16:creationId xmlns:a16="http://schemas.microsoft.com/office/drawing/2014/main" id="{4BA0E0FD-633E-4A58-B54F-4104BC49C9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7" y="1050"/>
                <a:ext cx="47" cy="218"/>
              </a:xfrm>
              <a:custGeom>
                <a:avLst/>
                <a:gdLst>
                  <a:gd name="T0" fmla="*/ 13 w 139"/>
                  <a:gd name="T1" fmla="*/ 655 h 655"/>
                  <a:gd name="T2" fmla="*/ 3 w 139"/>
                  <a:gd name="T3" fmla="*/ 459 h 655"/>
                  <a:gd name="T4" fmla="*/ 70 w 139"/>
                  <a:gd name="T5" fmla="*/ 441 h 655"/>
                  <a:gd name="T6" fmla="*/ 139 w 139"/>
                  <a:gd name="T7" fmla="*/ 328 h 655"/>
                  <a:gd name="T8" fmla="*/ 80 w 139"/>
                  <a:gd name="T9" fmla="*/ 289 h 655"/>
                  <a:gd name="T10" fmla="*/ 0 w 139"/>
                  <a:gd name="T11" fmla="*/ 98 h 655"/>
                  <a:gd name="T12" fmla="*/ 59 w 139"/>
                  <a:gd name="T13" fmla="*/ 46 h 655"/>
                  <a:gd name="T14" fmla="*/ 69 w 139"/>
                  <a:gd name="T15" fmla="*/ 0 h 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9" h="655">
                    <a:moveTo>
                      <a:pt x="13" y="655"/>
                    </a:moveTo>
                    <a:lnTo>
                      <a:pt x="3" y="459"/>
                    </a:lnTo>
                    <a:lnTo>
                      <a:pt x="70" y="441"/>
                    </a:lnTo>
                    <a:lnTo>
                      <a:pt x="139" y="328"/>
                    </a:lnTo>
                    <a:lnTo>
                      <a:pt x="80" y="289"/>
                    </a:lnTo>
                    <a:lnTo>
                      <a:pt x="0" y="98"/>
                    </a:lnTo>
                    <a:lnTo>
                      <a:pt x="59" y="46"/>
                    </a:lnTo>
                    <a:lnTo>
                      <a:pt x="69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3" name="Freeform 388">
                <a:extLst>
                  <a:ext uri="{FF2B5EF4-FFF2-40B4-BE49-F238E27FC236}">
                    <a16:creationId xmlns:a16="http://schemas.microsoft.com/office/drawing/2014/main" id="{5C041B97-EFC4-4F42-8129-EDB6CBFD2A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4" y="1292"/>
                <a:ext cx="298" cy="106"/>
              </a:xfrm>
              <a:custGeom>
                <a:avLst/>
                <a:gdLst>
                  <a:gd name="T0" fmla="*/ 893 w 893"/>
                  <a:gd name="T1" fmla="*/ 254 h 316"/>
                  <a:gd name="T2" fmla="*/ 636 w 893"/>
                  <a:gd name="T3" fmla="*/ 316 h 316"/>
                  <a:gd name="T4" fmla="*/ 425 w 893"/>
                  <a:gd name="T5" fmla="*/ 300 h 316"/>
                  <a:gd name="T6" fmla="*/ 485 w 893"/>
                  <a:gd name="T7" fmla="*/ 265 h 316"/>
                  <a:gd name="T8" fmla="*/ 498 w 893"/>
                  <a:gd name="T9" fmla="*/ 202 h 316"/>
                  <a:gd name="T10" fmla="*/ 402 w 893"/>
                  <a:gd name="T11" fmla="*/ 105 h 316"/>
                  <a:gd name="T12" fmla="*/ 386 w 893"/>
                  <a:gd name="T13" fmla="*/ 34 h 316"/>
                  <a:gd name="T14" fmla="*/ 300 w 893"/>
                  <a:gd name="T15" fmla="*/ 21 h 316"/>
                  <a:gd name="T16" fmla="*/ 237 w 893"/>
                  <a:gd name="T17" fmla="*/ 61 h 316"/>
                  <a:gd name="T18" fmla="*/ 202 w 893"/>
                  <a:gd name="T19" fmla="*/ 0 h 316"/>
                  <a:gd name="T20" fmla="*/ 159 w 893"/>
                  <a:gd name="T21" fmla="*/ 65 h 316"/>
                  <a:gd name="T22" fmla="*/ 0 w 893"/>
                  <a:gd name="T23" fmla="*/ 82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93" h="316">
                    <a:moveTo>
                      <a:pt x="893" y="254"/>
                    </a:moveTo>
                    <a:lnTo>
                      <a:pt x="636" y="316"/>
                    </a:lnTo>
                    <a:lnTo>
                      <a:pt x="425" y="300"/>
                    </a:lnTo>
                    <a:lnTo>
                      <a:pt x="485" y="265"/>
                    </a:lnTo>
                    <a:lnTo>
                      <a:pt x="498" y="202"/>
                    </a:lnTo>
                    <a:lnTo>
                      <a:pt x="402" y="105"/>
                    </a:lnTo>
                    <a:lnTo>
                      <a:pt x="386" y="34"/>
                    </a:lnTo>
                    <a:lnTo>
                      <a:pt x="300" y="21"/>
                    </a:lnTo>
                    <a:lnTo>
                      <a:pt x="237" y="61"/>
                    </a:lnTo>
                    <a:lnTo>
                      <a:pt x="202" y="0"/>
                    </a:lnTo>
                    <a:lnTo>
                      <a:pt x="159" y="65"/>
                    </a:lnTo>
                    <a:lnTo>
                      <a:pt x="0" y="82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4" name="Freeform 389">
                <a:extLst>
                  <a:ext uri="{FF2B5EF4-FFF2-40B4-BE49-F238E27FC236}">
                    <a16:creationId xmlns:a16="http://schemas.microsoft.com/office/drawing/2014/main" id="{84E2BE40-D38F-4A2A-88EE-A086AF4CEB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2" y="1268"/>
                <a:ext cx="150" cy="109"/>
              </a:xfrm>
              <a:custGeom>
                <a:avLst/>
                <a:gdLst>
                  <a:gd name="T0" fmla="*/ 449 w 449"/>
                  <a:gd name="T1" fmla="*/ 0 h 326"/>
                  <a:gd name="T2" fmla="*/ 94 w 449"/>
                  <a:gd name="T3" fmla="*/ 70 h 326"/>
                  <a:gd name="T4" fmla="*/ 90 w 449"/>
                  <a:gd name="T5" fmla="*/ 203 h 326"/>
                  <a:gd name="T6" fmla="*/ 0 w 449"/>
                  <a:gd name="T7" fmla="*/ 326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9" h="326">
                    <a:moveTo>
                      <a:pt x="449" y="0"/>
                    </a:moveTo>
                    <a:lnTo>
                      <a:pt x="94" y="70"/>
                    </a:lnTo>
                    <a:lnTo>
                      <a:pt x="90" y="203"/>
                    </a:lnTo>
                    <a:lnTo>
                      <a:pt x="0" y="326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5" name="Freeform 390">
                <a:extLst>
                  <a:ext uri="{FF2B5EF4-FFF2-40B4-BE49-F238E27FC236}">
                    <a16:creationId xmlns:a16="http://schemas.microsoft.com/office/drawing/2014/main" id="{7E2D1D59-E70D-496D-8794-75056B34D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2" y="1268"/>
                <a:ext cx="629" cy="369"/>
              </a:xfrm>
              <a:custGeom>
                <a:avLst/>
                <a:gdLst>
                  <a:gd name="T0" fmla="*/ 1888 w 1888"/>
                  <a:gd name="T1" fmla="*/ 1062 h 1106"/>
                  <a:gd name="T2" fmla="*/ 1778 w 1888"/>
                  <a:gd name="T3" fmla="*/ 1106 h 1106"/>
                  <a:gd name="T4" fmla="*/ 1778 w 1888"/>
                  <a:gd name="T5" fmla="*/ 1040 h 1106"/>
                  <a:gd name="T6" fmla="*/ 1709 w 1888"/>
                  <a:gd name="T7" fmla="*/ 1004 h 1106"/>
                  <a:gd name="T8" fmla="*/ 1498 w 1888"/>
                  <a:gd name="T9" fmla="*/ 959 h 1106"/>
                  <a:gd name="T10" fmla="*/ 1445 w 1888"/>
                  <a:gd name="T11" fmla="*/ 848 h 1106"/>
                  <a:gd name="T12" fmla="*/ 1509 w 1888"/>
                  <a:gd name="T13" fmla="*/ 793 h 1106"/>
                  <a:gd name="T14" fmla="*/ 1485 w 1888"/>
                  <a:gd name="T15" fmla="*/ 722 h 1106"/>
                  <a:gd name="T16" fmla="*/ 1445 w 1888"/>
                  <a:gd name="T17" fmla="*/ 670 h 1106"/>
                  <a:gd name="T18" fmla="*/ 1377 w 1888"/>
                  <a:gd name="T19" fmla="*/ 665 h 1106"/>
                  <a:gd name="T20" fmla="*/ 1385 w 1888"/>
                  <a:gd name="T21" fmla="*/ 598 h 1106"/>
                  <a:gd name="T22" fmla="*/ 1325 w 1888"/>
                  <a:gd name="T23" fmla="*/ 575 h 1106"/>
                  <a:gd name="T24" fmla="*/ 1312 w 1888"/>
                  <a:gd name="T25" fmla="*/ 512 h 1106"/>
                  <a:gd name="T26" fmla="*/ 1232 w 1888"/>
                  <a:gd name="T27" fmla="*/ 496 h 1106"/>
                  <a:gd name="T28" fmla="*/ 1232 w 1888"/>
                  <a:gd name="T29" fmla="*/ 497 h 1106"/>
                  <a:gd name="T30" fmla="*/ 1143 w 1888"/>
                  <a:gd name="T31" fmla="*/ 486 h 1106"/>
                  <a:gd name="T32" fmla="*/ 1035 w 1888"/>
                  <a:gd name="T33" fmla="*/ 575 h 1106"/>
                  <a:gd name="T34" fmla="*/ 894 w 1888"/>
                  <a:gd name="T35" fmla="*/ 596 h 1106"/>
                  <a:gd name="T36" fmla="*/ 843 w 1888"/>
                  <a:gd name="T37" fmla="*/ 641 h 1106"/>
                  <a:gd name="T38" fmla="*/ 777 w 1888"/>
                  <a:gd name="T39" fmla="*/ 610 h 1106"/>
                  <a:gd name="T40" fmla="*/ 487 w 1888"/>
                  <a:gd name="T41" fmla="*/ 646 h 1106"/>
                  <a:gd name="T42" fmla="*/ 372 w 1888"/>
                  <a:gd name="T43" fmla="*/ 395 h 1106"/>
                  <a:gd name="T44" fmla="*/ 289 w 1888"/>
                  <a:gd name="T45" fmla="*/ 301 h 1106"/>
                  <a:gd name="T46" fmla="*/ 243 w 1888"/>
                  <a:gd name="T47" fmla="*/ 351 h 1106"/>
                  <a:gd name="T48" fmla="*/ 186 w 1888"/>
                  <a:gd name="T49" fmla="*/ 162 h 1106"/>
                  <a:gd name="T50" fmla="*/ 83 w 1888"/>
                  <a:gd name="T51" fmla="*/ 33 h 1106"/>
                  <a:gd name="T52" fmla="*/ 0 w 1888"/>
                  <a:gd name="T53" fmla="*/ 0 h 1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888" h="1106">
                    <a:moveTo>
                      <a:pt x="1888" y="1062"/>
                    </a:moveTo>
                    <a:lnTo>
                      <a:pt x="1778" y="1106"/>
                    </a:lnTo>
                    <a:lnTo>
                      <a:pt x="1778" y="1040"/>
                    </a:lnTo>
                    <a:lnTo>
                      <a:pt x="1709" y="1004"/>
                    </a:lnTo>
                    <a:lnTo>
                      <a:pt x="1498" y="959"/>
                    </a:lnTo>
                    <a:lnTo>
                      <a:pt x="1445" y="848"/>
                    </a:lnTo>
                    <a:lnTo>
                      <a:pt x="1509" y="793"/>
                    </a:lnTo>
                    <a:lnTo>
                      <a:pt x="1485" y="722"/>
                    </a:lnTo>
                    <a:lnTo>
                      <a:pt x="1445" y="670"/>
                    </a:lnTo>
                    <a:lnTo>
                      <a:pt x="1377" y="665"/>
                    </a:lnTo>
                    <a:lnTo>
                      <a:pt x="1385" y="598"/>
                    </a:lnTo>
                    <a:lnTo>
                      <a:pt x="1325" y="575"/>
                    </a:lnTo>
                    <a:lnTo>
                      <a:pt x="1312" y="512"/>
                    </a:lnTo>
                    <a:lnTo>
                      <a:pt x="1232" y="496"/>
                    </a:lnTo>
                    <a:lnTo>
                      <a:pt x="1232" y="497"/>
                    </a:lnTo>
                    <a:lnTo>
                      <a:pt x="1143" y="486"/>
                    </a:lnTo>
                    <a:lnTo>
                      <a:pt x="1035" y="575"/>
                    </a:lnTo>
                    <a:lnTo>
                      <a:pt x="894" y="596"/>
                    </a:lnTo>
                    <a:lnTo>
                      <a:pt x="843" y="641"/>
                    </a:lnTo>
                    <a:lnTo>
                      <a:pt x="777" y="610"/>
                    </a:lnTo>
                    <a:lnTo>
                      <a:pt x="487" y="646"/>
                    </a:lnTo>
                    <a:lnTo>
                      <a:pt x="372" y="395"/>
                    </a:lnTo>
                    <a:lnTo>
                      <a:pt x="289" y="301"/>
                    </a:lnTo>
                    <a:lnTo>
                      <a:pt x="243" y="351"/>
                    </a:lnTo>
                    <a:lnTo>
                      <a:pt x="186" y="162"/>
                    </a:lnTo>
                    <a:lnTo>
                      <a:pt x="83" y="33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6" name="Freeform 391">
                <a:extLst>
                  <a:ext uri="{FF2B5EF4-FFF2-40B4-BE49-F238E27FC236}">
                    <a16:creationId xmlns:a16="http://schemas.microsoft.com/office/drawing/2014/main" id="{608CA8D8-16C9-4EF7-9BEC-CDE7BF35F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7" y="1377"/>
                <a:ext cx="79" cy="645"/>
              </a:xfrm>
              <a:custGeom>
                <a:avLst/>
                <a:gdLst>
                  <a:gd name="T0" fmla="*/ 76 w 239"/>
                  <a:gd name="T1" fmla="*/ 0 h 1935"/>
                  <a:gd name="T2" fmla="*/ 230 w 239"/>
                  <a:gd name="T3" fmla="*/ 173 h 1935"/>
                  <a:gd name="T4" fmla="*/ 239 w 239"/>
                  <a:gd name="T5" fmla="*/ 305 h 1935"/>
                  <a:gd name="T6" fmla="*/ 134 w 239"/>
                  <a:gd name="T7" fmla="*/ 418 h 1935"/>
                  <a:gd name="T8" fmla="*/ 159 w 239"/>
                  <a:gd name="T9" fmla="*/ 486 h 1935"/>
                  <a:gd name="T10" fmla="*/ 122 w 239"/>
                  <a:gd name="T11" fmla="*/ 540 h 1935"/>
                  <a:gd name="T12" fmla="*/ 0 w 239"/>
                  <a:gd name="T13" fmla="*/ 615 h 1935"/>
                  <a:gd name="T14" fmla="*/ 69 w 239"/>
                  <a:gd name="T15" fmla="*/ 681 h 1935"/>
                  <a:gd name="T16" fmla="*/ 121 w 239"/>
                  <a:gd name="T17" fmla="*/ 839 h 1935"/>
                  <a:gd name="T18" fmla="*/ 55 w 239"/>
                  <a:gd name="T19" fmla="*/ 855 h 1935"/>
                  <a:gd name="T20" fmla="*/ 22 w 239"/>
                  <a:gd name="T21" fmla="*/ 910 h 1935"/>
                  <a:gd name="T22" fmla="*/ 67 w 239"/>
                  <a:gd name="T23" fmla="*/ 1060 h 1935"/>
                  <a:gd name="T24" fmla="*/ 28 w 239"/>
                  <a:gd name="T25" fmla="*/ 1192 h 1935"/>
                  <a:gd name="T26" fmla="*/ 90 w 239"/>
                  <a:gd name="T27" fmla="*/ 1241 h 1935"/>
                  <a:gd name="T28" fmla="*/ 162 w 239"/>
                  <a:gd name="T29" fmla="*/ 1414 h 1935"/>
                  <a:gd name="T30" fmla="*/ 168 w 239"/>
                  <a:gd name="T31" fmla="*/ 1550 h 1935"/>
                  <a:gd name="T32" fmla="*/ 220 w 239"/>
                  <a:gd name="T33" fmla="*/ 1596 h 1935"/>
                  <a:gd name="T34" fmla="*/ 214 w 239"/>
                  <a:gd name="T35" fmla="*/ 1730 h 1935"/>
                  <a:gd name="T36" fmla="*/ 184 w 239"/>
                  <a:gd name="T37" fmla="*/ 1935 h 1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39" h="1935">
                    <a:moveTo>
                      <a:pt x="76" y="0"/>
                    </a:moveTo>
                    <a:lnTo>
                      <a:pt x="230" y="173"/>
                    </a:lnTo>
                    <a:lnTo>
                      <a:pt x="239" y="305"/>
                    </a:lnTo>
                    <a:lnTo>
                      <a:pt x="134" y="418"/>
                    </a:lnTo>
                    <a:lnTo>
                      <a:pt x="159" y="486"/>
                    </a:lnTo>
                    <a:lnTo>
                      <a:pt x="122" y="540"/>
                    </a:lnTo>
                    <a:lnTo>
                      <a:pt x="0" y="615"/>
                    </a:lnTo>
                    <a:lnTo>
                      <a:pt x="69" y="681"/>
                    </a:lnTo>
                    <a:lnTo>
                      <a:pt x="121" y="839"/>
                    </a:lnTo>
                    <a:lnTo>
                      <a:pt x="55" y="855"/>
                    </a:lnTo>
                    <a:lnTo>
                      <a:pt x="22" y="910"/>
                    </a:lnTo>
                    <a:lnTo>
                      <a:pt x="67" y="1060"/>
                    </a:lnTo>
                    <a:lnTo>
                      <a:pt x="28" y="1192"/>
                    </a:lnTo>
                    <a:lnTo>
                      <a:pt x="90" y="1241"/>
                    </a:lnTo>
                    <a:lnTo>
                      <a:pt x="162" y="1414"/>
                    </a:lnTo>
                    <a:lnTo>
                      <a:pt x="168" y="1550"/>
                    </a:lnTo>
                    <a:lnTo>
                      <a:pt x="220" y="1596"/>
                    </a:lnTo>
                    <a:lnTo>
                      <a:pt x="214" y="1730"/>
                    </a:lnTo>
                    <a:lnTo>
                      <a:pt x="184" y="1935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7" name="Line 392">
                <a:extLst>
                  <a:ext uri="{FF2B5EF4-FFF2-40B4-BE49-F238E27FC236}">
                    <a16:creationId xmlns:a16="http://schemas.microsoft.com/office/drawing/2014/main" id="{CE2847EC-61DA-4466-88B4-C0EAD81977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076" y="726"/>
                <a:ext cx="1" cy="0"/>
              </a:xfrm>
              <a:prstGeom prst="line">
                <a:avLst/>
              </a:pr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8" name="Freeform 393">
                <a:extLst>
                  <a:ext uri="{FF2B5EF4-FFF2-40B4-BE49-F238E27FC236}">
                    <a16:creationId xmlns:a16="http://schemas.microsoft.com/office/drawing/2014/main" id="{59D71F76-FABD-42B0-855A-50D9E52059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" y="1622"/>
                <a:ext cx="1" cy="0"/>
              </a:xfrm>
              <a:custGeom>
                <a:avLst/>
                <a:gdLst>
                  <a:gd name="T0" fmla="*/ 0 w 2"/>
                  <a:gd name="T1" fmla="*/ 2 w 2"/>
                  <a:gd name="T2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29" name="Freeform 394">
                <a:extLst>
                  <a:ext uri="{FF2B5EF4-FFF2-40B4-BE49-F238E27FC236}">
                    <a16:creationId xmlns:a16="http://schemas.microsoft.com/office/drawing/2014/main" id="{4E5DD320-47BF-49D3-B0B3-FF854A3EE0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8" y="2022"/>
                <a:ext cx="989" cy="293"/>
              </a:xfrm>
              <a:custGeom>
                <a:avLst/>
                <a:gdLst>
                  <a:gd name="T0" fmla="*/ 2968 w 2968"/>
                  <a:gd name="T1" fmla="*/ 454 h 879"/>
                  <a:gd name="T2" fmla="*/ 2859 w 2968"/>
                  <a:gd name="T3" fmla="*/ 605 h 879"/>
                  <a:gd name="T4" fmla="*/ 2734 w 2968"/>
                  <a:gd name="T5" fmla="*/ 679 h 879"/>
                  <a:gd name="T6" fmla="*/ 2644 w 2968"/>
                  <a:gd name="T7" fmla="*/ 683 h 879"/>
                  <a:gd name="T8" fmla="*/ 2635 w 2968"/>
                  <a:gd name="T9" fmla="*/ 620 h 879"/>
                  <a:gd name="T10" fmla="*/ 2558 w 2968"/>
                  <a:gd name="T11" fmla="*/ 583 h 879"/>
                  <a:gd name="T12" fmla="*/ 2466 w 2968"/>
                  <a:gd name="T13" fmla="*/ 683 h 879"/>
                  <a:gd name="T14" fmla="*/ 2398 w 2968"/>
                  <a:gd name="T15" fmla="*/ 686 h 879"/>
                  <a:gd name="T16" fmla="*/ 2397 w 2968"/>
                  <a:gd name="T17" fmla="*/ 617 h 879"/>
                  <a:gd name="T18" fmla="*/ 2329 w 2968"/>
                  <a:gd name="T19" fmla="*/ 617 h 879"/>
                  <a:gd name="T20" fmla="*/ 2232 w 2968"/>
                  <a:gd name="T21" fmla="*/ 439 h 879"/>
                  <a:gd name="T22" fmla="*/ 2120 w 2968"/>
                  <a:gd name="T23" fmla="*/ 365 h 879"/>
                  <a:gd name="T24" fmla="*/ 1996 w 2968"/>
                  <a:gd name="T25" fmla="*/ 393 h 879"/>
                  <a:gd name="T26" fmla="*/ 1862 w 2968"/>
                  <a:gd name="T27" fmla="*/ 359 h 879"/>
                  <a:gd name="T28" fmla="*/ 1726 w 2968"/>
                  <a:gd name="T29" fmla="*/ 839 h 879"/>
                  <a:gd name="T30" fmla="*/ 1595 w 2968"/>
                  <a:gd name="T31" fmla="*/ 663 h 879"/>
                  <a:gd name="T32" fmla="*/ 1558 w 2968"/>
                  <a:gd name="T33" fmla="*/ 716 h 879"/>
                  <a:gd name="T34" fmla="*/ 1501 w 2968"/>
                  <a:gd name="T35" fmla="*/ 680 h 879"/>
                  <a:gd name="T36" fmla="*/ 1449 w 2968"/>
                  <a:gd name="T37" fmla="*/ 718 h 879"/>
                  <a:gd name="T38" fmla="*/ 1399 w 2968"/>
                  <a:gd name="T39" fmla="*/ 678 h 879"/>
                  <a:gd name="T40" fmla="*/ 1345 w 2968"/>
                  <a:gd name="T41" fmla="*/ 722 h 879"/>
                  <a:gd name="T42" fmla="*/ 1338 w 2968"/>
                  <a:gd name="T43" fmla="*/ 791 h 879"/>
                  <a:gd name="T44" fmla="*/ 1207 w 2968"/>
                  <a:gd name="T45" fmla="*/ 879 h 879"/>
                  <a:gd name="T46" fmla="*/ 1159 w 2968"/>
                  <a:gd name="T47" fmla="*/ 830 h 879"/>
                  <a:gd name="T48" fmla="*/ 975 w 2968"/>
                  <a:gd name="T49" fmla="*/ 864 h 879"/>
                  <a:gd name="T50" fmla="*/ 857 w 2968"/>
                  <a:gd name="T51" fmla="*/ 789 h 879"/>
                  <a:gd name="T52" fmla="*/ 857 w 2968"/>
                  <a:gd name="T53" fmla="*/ 721 h 879"/>
                  <a:gd name="T54" fmla="*/ 942 w 2968"/>
                  <a:gd name="T55" fmla="*/ 614 h 879"/>
                  <a:gd name="T56" fmla="*/ 953 w 2968"/>
                  <a:gd name="T57" fmla="*/ 487 h 879"/>
                  <a:gd name="T58" fmla="*/ 915 w 2968"/>
                  <a:gd name="T59" fmla="*/ 434 h 879"/>
                  <a:gd name="T60" fmla="*/ 735 w 2968"/>
                  <a:gd name="T61" fmla="*/ 366 h 879"/>
                  <a:gd name="T62" fmla="*/ 581 w 2968"/>
                  <a:gd name="T63" fmla="*/ 56 h 879"/>
                  <a:gd name="T64" fmla="*/ 444 w 2968"/>
                  <a:gd name="T65" fmla="*/ 194 h 879"/>
                  <a:gd name="T66" fmla="*/ 344 w 2968"/>
                  <a:gd name="T67" fmla="*/ 109 h 879"/>
                  <a:gd name="T68" fmla="*/ 278 w 2968"/>
                  <a:gd name="T69" fmla="*/ 148 h 879"/>
                  <a:gd name="T70" fmla="*/ 131 w 2968"/>
                  <a:gd name="T71" fmla="*/ 144 h 879"/>
                  <a:gd name="T72" fmla="*/ 0 w 2968"/>
                  <a:gd name="T73" fmla="*/ 0 h 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968" h="879">
                    <a:moveTo>
                      <a:pt x="2968" y="454"/>
                    </a:moveTo>
                    <a:lnTo>
                      <a:pt x="2859" y="605"/>
                    </a:lnTo>
                    <a:lnTo>
                      <a:pt x="2734" y="679"/>
                    </a:lnTo>
                    <a:lnTo>
                      <a:pt x="2644" y="683"/>
                    </a:lnTo>
                    <a:lnTo>
                      <a:pt x="2635" y="620"/>
                    </a:lnTo>
                    <a:lnTo>
                      <a:pt x="2558" y="583"/>
                    </a:lnTo>
                    <a:lnTo>
                      <a:pt x="2466" y="683"/>
                    </a:lnTo>
                    <a:lnTo>
                      <a:pt x="2398" y="686"/>
                    </a:lnTo>
                    <a:lnTo>
                      <a:pt x="2397" y="617"/>
                    </a:lnTo>
                    <a:lnTo>
                      <a:pt x="2329" y="617"/>
                    </a:lnTo>
                    <a:lnTo>
                      <a:pt x="2232" y="439"/>
                    </a:lnTo>
                    <a:lnTo>
                      <a:pt x="2120" y="365"/>
                    </a:lnTo>
                    <a:lnTo>
                      <a:pt x="1996" y="393"/>
                    </a:lnTo>
                    <a:lnTo>
                      <a:pt x="1862" y="359"/>
                    </a:lnTo>
                    <a:lnTo>
                      <a:pt x="1726" y="839"/>
                    </a:lnTo>
                    <a:lnTo>
                      <a:pt x="1595" y="663"/>
                    </a:lnTo>
                    <a:lnTo>
                      <a:pt x="1558" y="716"/>
                    </a:lnTo>
                    <a:lnTo>
                      <a:pt x="1501" y="680"/>
                    </a:lnTo>
                    <a:lnTo>
                      <a:pt x="1449" y="718"/>
                    </a:lnTo>
                    <a:lnTo>
                      <a:pt x="1399" y="678"/>
                    </a:lnTo>
                    <a:lnTo>
                      <a:pt x="1345" y="722"/>
                    </a:lnTo>
                    <a:lnTo>
                      <a:pt x="1338" y="791"/>
                    </a:lnTo>
                    <a:lnTo>
                      <a:pt x="1207" y="879"/>
                    </a:lnTo>
                    <a:lnTo>
                      <a:pt x="1159" y="830"/>
                    </a:lnTo>
                    <a:lnTo>
                      <a:pt x="975" y="864"/>
                    </a:lnTo>
                    <a:lnTo>
                      <a:pt x="857" y="789"/>
                    </a:lnTo>
                    <a:lnTo>
                      <a:pt x="857" y="721"/>
                    </a:lnTo>
                    <a:lnTo>
                      <a:pt x="942" y="614"/>
                    </a:lnTo>
                    <a:lnTo>
                      <a:pt x="953" y="487"/>
                    </a:lnTo>
                    <a:lnTo>
                      <a:pt x="915" y="434"/>
                    </a:lnTo>
                    <a:lnTo>
                      <a:pt x="735" y="366"/>
                    </a:lnTo>
                    <a:lnTo>
                      <a:pt x="581" y="56"/>
                    </a:lnTo>
                    <a:lnTo>
                      <a:pt x="444" y="194"/>
                    </a:lnTo>
                    <a:lnTo>
                      <a:pt x="344" y="109"/>
                    </a:lnTo>
                    <a:lnTo>
                      <a:pt x="278" y="148"/>
                    </a:lnTo>
                    <a:lnTo>
                      <a:pt x="131" y="144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0" name="Freeform 395">
                <a:extLst>
                  <a:ext uri="{FF2B5EF4-FFF2-40B4-BE49-F238E27FC236}">
                    <a16:creationId xmlns:a16="http://schemas.microsoft.com/office/drawing/2014/main" id="{40F59E40-D493-42F4-ABA0-91A0ADC38C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8" y="1838"/>
                <a:ext cx="717" cy="395"/>
              </a:xfrm>
              <a:custGeom>
                <a:avLst/>
                <a:gdLst>
                  <a:gd name="T0" fmla="*/ 2151 w 2151"/>
                  <a:gd name="T1" fmla="*/ 1084 h 1185"/>
                  <a:gd name="T2" fmla="*/ 2039 w 2151"/>
                  <a:gd name="T3" fmla="*/ 1081 h 1185"/>
                  <a:gd name="T4" fmla="*/ 1975 w 2151"/>
                  <a:gd name="T5" fmla="*/ 1098 h 1185"/>
                  <a:gd name="T6" fmla="*/ 1672 w 2151"/>
                  <a:gd name="T7" fmla="*/ 1037 h 1185"/>
                  <a:gd name="T8" fmla="*/ 1628 w 2151"/>
                  <a:gd name="T9" fmla="*/ 1094 h 1185"/>
                  <a:gd name="T10" fmla="*/ 1365 w 2151"/>
                  <a:gd name="T11" fmla="*/ 1119 h 1185"/>
                  <a:gd name="T12" fmla="*/ 1299 w 2151"/>
                  <a:gd name="T13" fmla="*/ 1185 h 1185"/>
                  <a:gd name="T14" fmla="*/ 1261 w 2151"/>
                  <a:gd name="T15" fmla="*/ 1129 h 1185"/>
                  <a:gd name="T16" fmla="*/ 1128 w 2151"/>
                  <a:gd name="T17" fmla="*/ 1153 h 1185"/>
                  <a:gd name="T18" fmla="*/ 1068 w 2151"/>
                  <a:gd name="T19" fmla="*/ 1128 h 1185"/>
                  <a:gd name="T20" fmla="*/ 1103 w 2151"/>
                  <a:gd name="T21" fmla="*/ 1063 h 1185"/>
                  <a:gd name="T22" fmla="*/ 1045 w 2151"/>
                  <a:gd name="T23" fmla="*/ 1035 h 1185"/>
                  <a:gd name="T24" fmla="*/ 985 w 2151"/>
                  <a:gd name="T25" fmla="*/ 910 h 1185"/>
                  <a:gd name="T26" fmla="*/ 919 w 2151"/>
                  <a:gd name="T27" fmla="*/ 910 h 1185"/>
                  <a:gd name="T28" fmla="*/ 812 w 2151"/>
                  <a:gd name="T29" fmla="*/ 810 h 1185"/>
                  <a:gd name="T30" fmla="*/ 830 w 2151"/>
                  <a:gd name="T31" fmla="*/ 677 h 1185"/>
                  <a:gd name="T32" fmla="*/ 619 w 2151"/>
                  <a:gd name="T33" fmla="*/ 377 h 1185"/>
                  <a:gd name="T34" fmla="*/ 613 w 2151"/>
                  <a:gd name="T35" fmla="*/ 306 h 1185"/>
                  <a:gd name="T36" fmla="*/ 490 w 2151"/>
                  <a:gd name="T37" fmla="*/ 237 h 1185"/>
                  <a:gd name="T38" fmla="*/ 523 w 2151"/>
                  <a:gd name="T39" fmla="*/ 303 h 1185"/>
                  <a:gd name="T40" fmla="*/ 293 w 2151"/>
                  <a:gd name="T41" fmla="*/ 314 h 1185"/>
                  <a:gd name="T42" fmla="*/ 229 w 2151"/>
                  <a:gd name="T43" fmla="*/ 280 h 1185"/>
                  <a:gd name="T44" fmla="*/ 199 w 2151"/>
                  <a:gd name="T45" fmla="*/ 142 h 1185"/>
                  <a:gd name="T46" fmla="*/ 131 w 2151"/>
                  <a:gd name="T47" fmla="*/ 147 h 1185"/>
                  <a:gd name="T48" fmla="*/ 124 w 2151"/>
                  <a:gd name="T49" fmla="*/ 74 h 1185"/>
                  <a:gd name="T50" fmla="*/ 0 w 2151"/>
                  <a:gd name="T51" fmla="*/ 0 h 1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151" h="1185">
                    <a:moveTo>
                      <a:pt x="2151" y="1084"/>
                    </a:moveTo>
                    <a:lnTo>
                      <a:pt x="2039" y="1081"/>
                    </a:lnTo>
                    <a:lnTo>
                      <a:pt x="1975" y="1098"/>
                    </a:lnTo>
                    <a:lnTo>
                      <a:pt x="1672" y="1037"/>
                    </a:lnTo>
                    <a:lnTo>
                      <a:pt x="1628" y="1094"/>
                    </a:lnTo>
                    <a:lnTo>
                      <a:pt x="1365" y="1119"/>
                    </a:lnTo>
                    <a:lnTo>
                      <a:pt x="1299" y="1185"/>
                    </a:lnTo>
                    <a:lnTo>
                      <a:pt x="1261" y="1129"/>
                    </a:lnTo>
                    <a:lnTo>
                      <a:pt x="1128" y="1153"/>
                    </a:lnTo>
                    <a:lnTo>
                      <a:pt x="1068" y="1128"/>
                    </a:lnTo>
                    <a:lnTo>
                      <a:pt x="1103" y="1063"/>
                    </a:lnTo>
                    <a:lnTo>
                      <a:pt x="1045" y="1035"/>
                    </a:lnTo>
                    <a:lnTo>
                      <a:pt x="985" y="910"/>
                    </a:lnTo>
                    <a:lnTo>
                      <a:pt x="919" y="910"/>
                    </a:lnTo>
                    <a:lnTo>
                      <a:pt x="812" y="810"/>
                    </a:lnTo>
                    <a:lnTo>
                      <a:pt x="830" y="677"/>
                    </a:lnTo>
                    <a:lnTo>
                      <a:pt x="619" y="377"/>
                    </a:lnTo>
                    <a:lnTo>
                      <a:pt x="613" y="306"/>
                    </a:lnTo>
                    <a:lnTo>
                      <a:pt x="490" y="237"/>
                    </a:lnTo>
                    <a:lnTo>
                      <a:pt x="523" y="303"/>
                    </a:lnTo>
                    <a:lnTo>
                      <a:pt x="293" y="314"/>
                    </a:lnTo>
                    <a:lnTo>
                      <a:pt x="229" y="280"/>
                    </a:lnTo>
                    <a:lnTo>
                      <a:pt x="199" y="142"/>
                    </a:lnTo>
                    <a:lnTo>
                      <a:pt x="131" y="147"/>
                    </a:lnTo>
                    <a:lnTo>
                      <a:pt x="124" y="74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1" name="Freeform 396">
                <a:extLst>
                  <a:ext uri="{FF2B5EF4-FFF2-40B4-BE49-F238E27FC236}">
                    <a16:creationId xmlns:a16="http://schemas.microsoft.com/office/drawing/2014/main" id="{F3AD2A68-8572-4F5F-9B5C-D3E94BC555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4" y="2021"/>
                <a:ext cx="244" cy="178"/>
              </a:xfrm>
              <a:custGeom>
                <a:avLst/>
                <a:gdLst>
                  <a:gd name="T0" fmla="*/ 731 w 731"/>
                  <a:gd name="T1" fmla="*/ 2 h 533"/>
                  <a:gd name="T2" fmla="*/ 730 w 731"/>
                  <a:gd name="T3" fmla="*/ 0 h 533"/>
                  <a:gd name="T4" fmla="*/ 637 w 731"/>
                  <a:gd name="T5" fmla="*/ 0 h 533"/>
                  <a:gd name="T6" fmla="*/ 528 w 731"/>
                  <a:gd name="T7" fmla="*/ 86 h 533"/>
                  <a:gd name="T8" fmla="*/ 333 w 731"/>
                  <a:gd name="T9" fmla="*/ 153 h 533"/>
                  <a:gd name="T10" fmla="*/ 282 w 731"/>
                  <a:gd name="T11" fmla="*/ 196 h 533"/>
                  <a:gd name="T12" fmla="*/ 321 w 731"/>
                  <a:gd name="T13" fmla="*/ 318 h 533"/>
                  <a:gd name="T14" fmla="*/ 282 w 731"/>
                  <a:gd name="T15" fmla="*/ 374 h 533"/>
                  <a:gd name="T16" fmla="*/ 81 w 731"/>
                  <a:gd name="T17" fmla="*/ 396 h 533"/>
                  <a:gd name="T18" fmla="*/ 0 w 731"/>
                  <a:gd name="T19" fmla="*/ 532 h 533"/>
                  <a:gd name="T20" fmla="*/ 1 w 731"/>
                  <a:gd name="T21" fmla="*/ 53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1" h="533">
                    <a:moveTo>
                      <a:pt x="731" y="2"/>
                    </a:moveTo>
                    <a:lnTo>
                      <a:pt x="730" y="0"/>
                    </a:lnTo>
                    <a:lnTo>
                      <a:pt x="637" y="0"/>
                    </a:lnTo>
                    <a:lnTo>
                      <a:pt x="528" y="86"/>
                    </a:lnTo>
                    <a:lnTo>
                      <a:pt x="333" y="153"/>
                    </a:lnTo>
                    <a:lnTo>
                      <a:pt x="282" y="196"/>
                    </a:lnTo>
                    <a:lnTo>
                      <a:pt x="321" y="318"/>
                    </a:lnTo>
                    <a:lnTo>
                      <a:pt x="282" y="374"/>
                    </a:lnTo>
                    <a:lnTo>
                      <a:pt x="81" y="396"/>
                    </a:lnTo>
                    <a:lnTo>
                      <a:pt x="0" y="532"/>
                    </a:lnTo>
                    <a:lnTo>
                      <a:pt x="1" y="533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2" name="Freeform 397">
                <a:extLst>
                  <a:ext uri="{FF2B5EF4-FFF2-40B4-BE49-F238E27FC236}">
                    <a16:creationId xmlns:a16="http://schemas.microsoft.com/office/drawing/2014/main" id="{865293F3-B616-4768-8386-2669F1C575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2199"/>
                <a:ext cx="181" cy="680"/>
              </a:xfrm>
              <a:custGeom>
                <a:avLst/>
                <a:gdLst>
                  <a:gd name="T0" fmla="*/ 223 w 542"/>
                  <a:gd name="T1" fmla="*/ 0 h 2041"/>
                  <a:gd name="T2" fmla="*/ 249 w 542"/>
                  <a:gd name="T3" fmla="*/ 90 h 2041"/>
                  <a:gd name="T4" fmla="*/ 332 w 542"/>
                  <a:gd name="T5" fmla="*/ 145 h 2041"/>
                  <a:gd name="T6" fmla="*/ 418 w 542"/>
                  <a:gd name="T7" fmla="*/ 201 h 2041"/>
                  <a:gd name="T8" fmla="*/ 501 w 542"/>
                  <a:gd name="T9" fmla="*/ 393 h 2041"/>
                  <a:gd name="T10" fmla="*/ 490 w 542"/>
                  <a:gd name="T11" fmla="*/ 487 h 2041"/>
                  <a:gd name="T12" fmla="*/ 542 w 542"/>
                  <a:gd name="T13" fmla="*/ 642 h 2041"/>
                  <a:gd name="T14" fmla="*/ 328 w 542"/>
                  <a:gd name="T15" fmla="*/ 839 h 2041"/>
                  <a:gd name="T16" fmla="*/ 430 w 542"/>
                  <a:gd name="T17" fmla="*/ 966 h 2041"/>
                  <a:gd name="T18" fmla="*/ 458 w 542"/>
                  <a:gd name="T19" fmla="*/ 1093 h 2041"/>
                  <a:gd name="T20" fmla="*/ 418 w 542"/>
                  <a:gd name="T21" fmla="*/ 1149 h 2041"/>
                  <a:gd name="T22" fmla="*/ 462 w 542"/>
                  <a:gd name="T23" fmla="*/ 1469 h 2041"/>
                  <a:gd name="T24" fmla="*/ 320 w 542"/>
                  <a:gd name="T25" fmla="*/ 1423 h 2041"/>
                  <a:gd name="T26" fmla="*/ 305 w 542"/>
                  <a:gd name="T27" fmla="*/ 1503 h 2041"/>
                  <a:gd name="T28" fmla="*/ 130 w 542"/>
                  <a:gd name="T29" fmla="*/ 1720 h 2041"/>
                  <a:gd name="T30" fmla="*/ 173 w 542"/>
                  <a:gd name="T31" fmla="*/ 1772 h 2041"/>
                  <a:gd name="T32" fmla="*/ 119 w 542"/>
                  <a:gd name="T33" fmla="*/ 1815 h 2041"/>
                  <a:gd name="T34" fmla="*/ 113 w 542"/>
                  <a:gd name="T35" fmla="*/ 1895 h 2041"/>
                  <a:gd name="T36" fmla="*/ 42 w 542"/>
                  <a:gd name="T37" fmla="*/ 1921 h 2041"/>
                  <a:gd name="T38" fmla="*/ 76 w 542"/>
                  <a:gd name="T39" fmla="*/ 1998 h 2041"/>
                  <a:gd name="T40" fmla="*/ 1 w 542"/>
                  <a:gd name="T41" fmla="*/ 2041 h 2041"/>
                  <a:gd name="T42" fmla="*/ 0 w 542"/>
                  <a:gd name="T43" fmla="*/ 2041 h 2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42" h="2041">
                    <a:moveTo>
                      <a:pt x="223" y="0"/>
                    </a:moveTo>
                    <a:lnTo>
                      <a:pt x="249" y="90"/>
                    </a:lnTo>
                    <a:lnTo>
                      <a:pt x="332" y="145"/>
                    </a:lnTo>
                    <a:lnTo>
                      <a:pt x="418" y="201"/>
                    </a:lnTo>
                    <a:lnTo>
                      <a:pt x="501" y="393"/>
                    </a:lnTo>
                    <a:lnTo>
                      <a:pt x="490" y="487"/>
                    </a:lnTo>
                    <a:lnTo>
                      <a:pt x="542" y="642"/>
                    </a:lnTo>
                    <a:lnTo>
                      <a:pt x="328" y="839"/>
                    </a:lnTo>
                    <a:lnTo>
                      <a:pt x="430" y="966"/>
                    </a:lnTo>
                    <a:lnTo>
                      <a:pt x="458" y="1093"/>
                    </a:lnTo>
                    <a:lnTo>
                      <a:pt x="418" y="1149"/>
                    </a:lnTo>
                    <a:lnTo>
                      <a:pt x="462" y="1469"/>
                    </a:lnTo>
                    <a:lnTo>
                      <a:pt x="320" y="1423"/>
                    </a:lnTo>
                    <a:lnTo>
                      <a:pt x="305" y="1503"/>
                    </a:lnTo>
                    <a:lnTo>
                      <a:pt x="130" y="1720"/>
                    </a:lnTo>
                    <a:lnTo>
                      <a:pt x="173" y="1772"/>
                    </a:lnTo>
                    <a:lnTo>
                      <a:pt x="119" y="1815"/>
                    </a:lnTo>
                    <a:lnTo>
                      <a:pt x="113" y="1895"/>
                    </a:lnTo>
                    <a:lnTo>
                      <a:pt x="42" y="1921"/>
                    </a:lnTo>
                    <a:lnTo>
                      <a:pt x="76" y="1998"/>
                    </a:lnTo>
                    <a:lnTo>
                      <a:pt x="1" y="2041"/>
                    </a:lnTo>
                    <a:lnTo>
                      <a:pt x="0" y="2041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3" name="Freeform 398">
                <a:extLst>
                  <a:ext uri="{FF2B5EF4-FFF2-40B4-BE49-F238E27FC236}">
                    <a16:creationId xmlns:a16="http://schemas.microsoft.com/office/drawing/2014/main" id="{1997FB2D-F549-4CD6-89FD-AAA6B5FF9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2879"/>
                <a:ext cx="654" cy="239"/>
              </a:xfrm>
              <a:custGeom>
                <a:avLst/>
                <a:gdLst>
                  <a:gd name="T0" fmla="*/ 1961 w 1961"/>
                  <a:gd name="T1" fmla="*/ 715 h 715"/>
                  <a:gd name="T2" fmla="*/ 1864 w 1961"/>
                  <a:gd name="T3" fmla="*/ 524 h 715"/>
                  <a:gd name="T4" fmla="*/ 1815 w 1961"/>
                  <a:gd name="T5" fmla="*/ 316 h 715"/>
                  <a:gd name="T6" fmla="*/ 1609 w 1961"/>
                  <a:gd name="T7" fmla="*/ 139 h 715"/>
                  <a:gd name="T8" fmla="*/ 1543 w 1961"/>
                  <a:gd name="T9" fmla="*/ 134 h 715"/>
                  <a:gd name="T10" fmla="*/ 1540 w 1961"/>
                  <a:gd name="T11" fmla="*/ 199 h 715"/>
                  <a:gd name="T12" fmla="*/ 1392 w 1961"/>
                  <a:gd name="T13" fmla="*/ 170 h 715"/>
                  <a:gd name="T14" fmla="*/ 1358 w 1961"/>
                  <a:gd name="T15" fmla="*/ 40 h 715"/>
                  <a:gd name="T16" fmla="*/ 1306 w 1961"/>
                  <a:gd name="T17" fmla="*/ 2 h 715"/>
                  <a:gd name="T18" fmla="*/ 1282 w 1961"/>
                  <a:gd name="T19" fmla="*/ 25 h 715"/>
                  <a:gd name="T20" fmla="*/ 1127 w 1961"/>
                  <a:gd name="T21" fmla="*/ 154 h 715"/>
                  <a:gd name="T22" fmla="*/ 1087 w 1961"/>
                  <a:gd name="T23" fmla="*/ 103 h 715"/>
                  <a:gd name="T24" fmla="*/ 928 w 1961"/>
                  <a:gd name="T25" fmla="*/ 468 h 715"/>
                  <a:gd name="T26" fmla="*/ 868 w 1961"/>
                  <a:gd name="T27" fmla="*/ 349 h 715"/>
                  <a:gd name="T28" fmla="*/ 880 w 1961"/>
                  <a:gd name="T29" fmla="*/ 281 h 715"/>
                  <a:gd name="T30" fmla="*/ 824 w 1961"/>
                  <a:gd name="T31" fmla="*/ 245 h 715"/>
                  <a:gd name="T32" fmla="*/ 796 w 1961"/>
                  <a:gd name="T33" fmla="*/ 147 h 715"/>
                  <a:gd name="T34" fmla="*/ 676 w 1961"/>
                  <a:gd name="T35" fmla="*/ 56 h 715"/>
                  <a:gd name="T36" fmla="*/ 567 w 1961"/>
                  <a:gd name="T37" fmla="*/ 153 h 715"/>
                  <a:gd name="T38" fmla="*/ 498 w 1961"/>
                  <a:gd name="T39" fmla="*/ 361 h 715"/>
                  <a:gd name="T40" fmla="*/ 411 w 1961"/>
                  <a:gd name="T41" fmla="*/ 472 h 715"/>
                  <a:gd name="T42" fmla="*/ 265 w 1961"/>
                  <a:gd name="T43" fmla="*/ 437 h 715"/>
                  <a:gd name="T44" fmla="*/ 146 w 1961"/>
                  <a:gd name="T45" fmla="*/ 511 h 715"/>
                  <a:gd name="T46" fmla="*/ 70 w 1961"/>
                  <a:gd name="T47" fmla="*/ 395 h 715"/>
                  <a:gd name="T48" fmla="*/ 111 w 1961"/>
                  <a:gd name="T49" fmla="*/ 263 h 715"/>
                  <a:gd name="T50" fmla="*/ 22 w 1961"/>
                  <a:gd name="T51" fmla="*/ 126 h 715"/>
                  <a:gd name="T52" fmla="*/ 0 w 1961"/>
                  <a:gd name="T53" fmla="*/ 0 h 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961" h="715">
                    <a:moveTo>
                      <a:pt x="1961" y="715"/>
                    </a:moveTo>
                    <a:lnTo>
                      <a:pt x="1864" y="524"/>
                    </a:lnTo>
                    <a:lnTo>
                      <a:pt x="1815" y="316"/>
                    </a:lnTo>
                    <a:lnTo>
                      <a:pt x="1609" y="139"/>
                    </a:lnTo>
                    <a:lnTo>
                      <a:pt x="1543" y="134"/>
                    </a:lnTo>
                    <a:lnTo>
                      <a:pt x="1540" y="199"/>
                    </a:lnTo>
                    <a:lnTo>
                      <a:pt x="1392" y="170"/>
                    </a:lnTo>
                    <a:lnTo>
                      <a:pt x="1358" y="40"/>
                    </a:lnTo>
                    <a:lnTo>
                      <a:pt x="1306" y="2"/>
                    </a:lnTo>
                    <a:lnTo>
                      <a:pt x="1282" y="25"/>
                    </a:lnTo>
                    <a:lnTo>
                      <a:pt x="1127" y="154"/>
                    </a:lnTo>
                    <a:lnTo>
                      <a:pt x="1087" y="103"/>
                    </a:lnTo>
                    <a:lnTo>
                      <a:pt x="928" y="468"/>
                    </a:lnTo>
                    <a:lnTo>
                      <a:pt x="868" y="349"/>
                    </a:lnTo>
                    <a:lnTo>
                      <a:pt x="880" y="281"/>
                    </a:lnTo>
                    <a:lnTo>
                      <a:pt x="824" y="245"/>
                    </a:lnTo>
                    <a:lnTo>
                      <a:pt x="796" y="147"/>
                    </a:lnTo>
                    <a:lnTo>
                      <a:pt x="676" y="56"/>
                    </a:lnTo>
                    <a:lnTo>
                      <a:pt x="567" y="153"/>
                    </a:lnTo>
                    <a:lnTo>
                      <a:pt x="498" y="361"/>
                    </a:lnTo>
                    <a:lnTo>
                      <a:pt x="411" y="472"/>
                    </a:lnTo>
                    <a:lnTo>
                      <a:pt x="265" y="437"/>
                    </a:lnTo>
                    <a:lnTo>
                      <a:pt x="146" y="511"/>
                    </a:lnTo>
                    <a:lnTo>
                      <a:pt x="70" y="395"/>
                    </a:lnTo>
                    <a:lnTo>
                      <a:pt x="111" y="263"/>
                    </a:lnTo>
                    <a:lnTo>
                      <a:pt x="22" y="126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4" name="Line 399">
                <a:extLst>
                  <a:ext uri="{FF2B5EF4-FFF2-40B4-BE49-F238E27FC236}">
                    <a16:creationId xmlns:a16="http://schemas.microsoft.com/office/drawing/2014/main" id="{F2DAE641-5663-4743-A701-8698825ECB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16" y="2103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5" name="Freeform 400">
                <a:extLst>
                  <a:ext uri="{FF2B5EF4-FFF2-40B4-BE49-F238E27FC236}">
                    <a16:creationId xmlns:a16="http://schemas.microsoft.com/office/drawing/2014/main" id="{EAC8F9D5-EE01-4367-BD3A-75D9F479E0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6" y="1430"/>
                <a:ext cx="3873" cy="2696"/>
              </a:xfrm>
              <a:custGeom>
                <a:avLst/>
                <a:gdLst>
                  <a:gd name="T0" fmla="*/ 282 w 11618"/>
                  <a:gd name="T1" fmla="*/ 144 h 8088"/>
                  <a:gd name="T2" fmla="*/ 415 w 11618"/>
                  <a:gd name="T3" fmla="*/ 108 h 8088"/>
                  <a:gd name="T4" fmla="*/ 559 w 11618"/>
                  <a:gd name="T5" fmla="*/ 83 h 8088"/>
                  <a:gd name="T6" fmla="*/ 684 w 11618"/>
                  <a:gd name="T7" fmla="*/ 130 h 8088"/>
                  <a:gd name="T8" fmla="*/ 750 w 11618"/>
                  <a:gd name="T9" fmla="*/ 322 h 8088"/>
                  <a:gd name="T10" fmla="*/ 846 w 11618"/>
                  <a:gd name="T11" fmla="*/ 423 h 8088"/>
                  <a:gd name="T12" fmla="*/ 899 w 11618"/>
                  <a:gd name="T13" fmla="*/ 560 h 8088"/>
                  <a:gd name="T14" fmla="*/ 1062 w 11618"/>
                  <a:gd name="T15" fmla="*/ 394 h 8088"/>
                  <a:gd name="T16" fmla="*/ 1301 w 11618"/>
                  <a:gd name="T17" fmla="*/ 517 h 8088"/>
                  <a:gd name="T18" fmla="*/ 1506 w 11618"/>
                  <a:gd name="T19" fmla="*/ 619 h 8088"/>
                  <a:gd name="T20" fmla="*/ 1435 w 11618"/>
                  <a:gd name="T21" fmla="*/ 817 h 8088"/>
                  <a:gd name="T22" fmla="*/ 1789 w 11618"/>
                  <a:gd name="T23" fmla="*/ 944 h 8088"/>
                  <a:gd name="T24" fmla="*/ 1715 w 11618"/>
                  <a:gd name="T25" fmla="*/ 1171 h 8088"/>
                  <a:gd name="T26" fmla="*/ 1791 w 11618"/>
                  <a:gd name="T27" fmla="*/ 1627 h 8088"/>
                  <a:gd name="T28" fmla="*/ 2376 w 11618"/>
                  <a:gd name="T29" fmla="*/ 2248 h 8088"/>
                  <a:gd name="T30" fmla="*/ 2673 w 11618"/>
                  <a:gd name="T31" fmla="*/ 2380 h 8088"/>
                  <a:gd name="T32" fmla="*/ 2796 w 11618"/>
                  <a:gd name="T33" fmla="*/ 2817 h 8088"/>
                  <a:gd name="T34" fmla="*/ 2592 w 11618"/>
                  <a:gd name="T35" fmla="*/ 3157 h 8088"/>
                  <a:gd name="T36" fmla="*/ 3089 w 11618"/>
                  <a:gd name="T37" fmla="*/ 3795 h 8088"/>
                  <a:gd name="T38" fmla="*/ 2995 w 11618"/>
                  <a:gd name="T39" fmla="*/ 3757 h 8088"/>
                  <a:gd name="T40" fmla="*/ 2519 w 11618"/>
                  <a:gd name="T41" fmla="*/ 4735 h 8088"/>
                  <a:gd name="T42" fmla="*/ 2571 w 11618"/>
                  <a:gd name="T43" fmla="*/ 4719 h 8088"/>
                  <a:gd name="T44" fmla="*/ 2158 w 11618"/>
                  <a:gd name="T45" fmla="*/ 6298 h 8088"/>
                  <a:gd name="T46" fmla="*/ 2052 w 11618"/>
                  <a:gd name="T47" fmla="*/ 6684 h 8088"/>
                  <a:gd name="T48" fmla="*/ 2245 w 11618"/>
                  <a:gd name="T49" fmla="*/ 6867 h 8088"/>
                  <a:gd name="T50" fmla="*/ 2314 w 11618"/>
                  <a:gd name="T51" fmla="*/ 6924 h 8088"/>
                  <a:gd name="T52" fmla="*/ 2744 w 11618"/>
                  <a:gd name="T53" fmla="*/ 7138 h 8088"/>
                  <a:gd name="T54" fmla="*/ 3181 w 11618"/>
                  <a:gd name="T55" fmla="*/ 7348 h 8088"/>
                  <a:gd name="T56" fmla="*/ 3632 w 11618"/>
                  <a:gd name="T57" fmla="*/ 7540 h 8088"/>
                  <a:gd name="T58" fmla="*/ 4341 w 11618"/>
                  <a:gd name="T59" fmla="*/ 7555 h 8088"/>
                  <a:gd name="T60" fmla="*/ 4597 w 11618"/>
                  <a:gd name="T61" fmla="*/ 7377 h 8088"/>
                  <a:gd name="T62" fmla="*/ 5214 w 11618"/>
                  <a:gd name="T63" fmla="*/ 7700 h 8088"/>
                  <a:gd name="T64" fmla="*/ 5515 w 11618"/>
                  <a:gd name="T65" fmla="*/ 7857 h 8088"/>
                  <a:gd name="T66" fmla="*/ 5946 w 11618"/>
                  <a:gd name="T67" fmla="*/ 7960 h 8088"/>
                  <a:gd name="T68" fmla="*/ 6485 w 11618"/>
                  <a:gd name="T69" fmla="*/ 8076 h 8088"/>
                  <a:gd name="T70" fmla="*/ 7014 w 11618"/>
                  <a:gd name="T71" fmla="*/ 7940 h 8088"/>
                  <a:gd name="T72" fmla="*/ 7012 w 11618"/>
                  <a:gd name="T73" fmla="*/ 6899 h 8088"/>
                  <a:gd name="T74" fmla="*/ 7354 w 11618"/>
                  <a:gd name="T75" fmla="*/ 6744 h 8088"/>
                  <a:gd name="T76" fmla="*/ 8019 w 11618"/>
                  <a:gd name="T77" fmla="*/ 6454 h 8088"/>
                  <a:gd name="T78" fmla="*/ 8467 w 11618"/>
                  <a:gd name="T79" fmla="*/ 6537 h 8088"/>
                  <a:gd name="T80" fmla="*/ 8713 w 11618"/>
                  <a:gd name="T81" fmla="*/ 6541 h 8088"/>
                  <a:gd name="T82" fmla="*/ 9214 w 11618"/>
                  <a:gd name="T83" fmla="*/ 6580 h 8088"/>
                  <a:gd name="T84" fmla="*/ 9735 w 11618"/>
                  <a:gd name="T85" fmla="*/ 6902 h 8088"/>
                  <a:gd name="T86" fmla="*/ 10096 w 11618"/>
                  <a:gd name="T87" fmla="*/ 7010 h 8088"/>
                  <a:gd name="T88" fmla="*/ 10445 w 11618"/>
                  <a:gd name="T89" fmla="*/ 6817 h 8088"/>
                  <a:gd name="T90" fmla="*/ 10564 w 11618"/>
                  <a:gd name="T91" fmla="*/ 6606 h 8088"/>
                  <a:gd name="T92" fmla="*/ 10929 w 11618"/>
                  <a:gd name="T93" fmla="*/ 6227 h 8088"/>
                  <a:gd name="T94" fmla="*/ 11429 w 11618"/>
                  <a:gd name="T95" fmla="*/ 5723 h 8088"/>
                  <a:gd name="T96" fmla="*/ 11253 w 11618"/>
                  <a:gd name="T97" fmla="*/ 5401 h 8088"/>
                  <a:gd name="T98" fmla="*/ 10796 w 11618"/>
                  <a:gd name="T99" fmla="*/ 4974 h 8088"/>
                  <a:gd name="T100" fmla="*/ 10789 w 11618"/>
                  <a:gd name="T101" fmla="*/ 4669 h 8088"/>
                  <a:gd name="T102" fmla="*/ 10830 w 11618"/>
                  <a:gd name="T103" fmla="*/ 4403 h 8088"/>
                  <a:gd name="T104" fmla="*/ 10487 w 11618"/>
                  <a:gd name="T105" fmla="*/ 4167 h 8088"/>
                  <a:gd name="T106" fmla="*/ 10924 w 11618"/>
                  <a:gd name="T107" fmla="*/ 3772 h 8088"/>
                  <a:gd name="T108" fmla="*/ 10742 w 11618"/>
                  <a:gd name="T109" fmla="*/ 3349 h 8088"/>
                  <a:gd name="T110" fmla="*/ 10553 w 11618"/>
                  <a:gd name="T111" fmla="*/ 3096 h 8088"/>
                  <a:gd name="T112" fmla="*/ 10769 w 11618"/>
                  <a:gd name="T113" fmla="*/ 2832 h 8088"/>
                  <a:gd name="T114" fmla="*/ 10480 w 11618"/>
                  <a:gd name="T115" fmla="*/ 2291 h 8088"/>
                  <a:gd name="T116" fmla="*/ 10104 w 11618"/>
                  <a:gd name="T117" fmla="*/ 2320 h 8088"/>
                  <a:gd name="T118" fmla="*/ 9855 w 11618"/>
                  <a:gd name="T119" fmla="*/ 2614 h 8088"/>
                  <a:gd name="T120" fmla="*/ 9863 w 11618"/>
                  <a:gd name="T121" fmla="*/ 2277 h 8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618" h="8088">
                    <a:moveTo>
                      <a:pt x="0" y="0"/>
                    </a:moveTo>
                    <a:lnTo>
                      <a:pt x="68" y="46"/>
                    </a:lnTo>
                    <a:lnTo>
                      <a:pt x="172" y="8"/>
                    </a:lnTo>
                    <a:lnTo>
                      <a:pt x="282" y="144"/>
                    </a:lnTo>
                    <a:lnTo>
                      <a:pt x="346" y="130"/>
                    </a:lnTo>
                    <a:lnTo>
                      <a:pt x="346" y="65"/>
                    </a:lnTo>
                    <a:lnTo>
                      <a:pt x="355" y="130"/>
                    </a:lnTo>
                    <a:lnTo>
                      <a:pt x="415" y="108"/>
                    </a:lnTo>
                    <a:lnTo>
                      <a:pt x="400" y="173"/>
                    </a:lnTo>
                    <a:lnTo>
                      <a:pt x="467" y="189"/>
                    </a:lnTo>
                    <a:lnTo>
                      <a:pt x="553" y="153"/>
                    </a:lnTo>
                    <a:lnTo>
                      <a:pt x="559" y="83"/>
                    </a:lnTo>
                    <a:lnTo>
                      <a:pt x="574" y="260"/>
                    </a:lnTo>
                    <a:lnTo>
                      <a:pt x="632" y="295"/>
                    </a:lnTo>
                    <a:lnTo>
                      <a:pt x="694" y="264"/>
                    </a:lnTo>
                    <a:lnTo>
                      <a:pt x="684" y="130"/>
                    </a:lnTo>
                    <a:lnTo>
                      <a:pt x="698" y="199"/>
                    </a:lnTo>
                    <a:lnTo>
                      <a:pt x="766" y="213"/>
                    </a:lnTo>
                    <a:lnTo>
                      <a:pt x="716" y="262"/>
                    </a:lnTo>
                    <a:lnTo>
                      <a:pt x="750" y="322"/>
                    </a:lnTo>
                    <a:lnTo>
                      <a:pt x="835" y="357"/>
                    </a:lnTo>
                    <a:lnTo>
                      <a:pt x="897" y="330"/>
                    </a:lnTo>
                    <a:lnTo>
                      <a:pt x="840" y="360"/>
                    </a:lnTo>
                    <a:lnTo>
                      <a:pt x="846" y="423"/>
                    </a:lnTo>
                    <a:lnTo>
                      <a:pt x="896" y="487"/>
                    </a:lnTo>
                    <a:lnTo>
                      <a:pt x="877" y="572"/>
                    </a:lnTo>
                    <a:lnTo>
                      <a:pt x="927" y="626"/>
                    </a:lnTo>
                    <a:lnTo>
                      <a:pt x="899" y="560"/>
                    </a:lnTo>
                    <a:lnTo>
                      <a:pt x="962" y="506"/>
                    </a:lnTo>
                    <a:lnTo>
                      <a:pt x="1035" y="487"/>
                    </a:lnTo>
                    <a:lnTo>
                      <a:pt x="1091" y="530"/>
                    </a:lnTo>
                    <a:lnTo>
                      <a:pt x="1062" y="394"/>
                    </a:lnTo>
                    <a:lnTo>
                      <a:pt x="1133" y="507"/>
                    </a:lnTo>
                    <a:lnTo>
                      <a:pt x="1168" y="448"/>
                    </a:lnTo>
                    <a:lnTo>
                      <a:pt x="1253" y="462"/>
                    </a:lnTo>
                    <a:lnTo>
                      <a:pt x="1301" y="517"/>
                    </a:lnTo>
                    <a:lnTo>
                      <a:pt x="1255" y="573"/>
                    </a:lnTo>
                    <a:lnTo>
                      <a:pt x="1112" y="555"/>
                    </a:lnTo>
                    <a:lnTo>
                      <a:pt x="1221" y="642"/>
                    </a:lnTo>
                    <a:lnTo>
                      <a:pt x="1506" y="619"/>
                    </a:lnTo>
                    <a:lnTo>
                      <a:pt x="1569" y="655"/>
                    </a:lnTo>
                    <a:lnTo>
                      <a:pt x="1500" y="658"/>
                    </a:lnTo>
                    <a:lnTo>
                      <a:pt x="1536" y="718"/>
                    </a:lnTo>
                    <a:lnTo>
                      <a:pt x="1435" y="817"/>
                    </a:lnTo>
                    <a:lnTo>
                      <a:pt x="1489" y="959"/>
                    </a:lnTo>
                    <a:lnTo>
                      <a:pt x="1628" y="982"/>
                    </a:lnTo>
                    <a:lnTo>
                      <a:pt x="1675" y="1028"/>
                    </a:lnTo>
                    <a:lnTo>
                      <a:pt x="1789" y="944"/>
                    </a:lnTo>
                    <a:lnTo>
                      <a:pt x="1954" y="930"/>
                    </a:lnTo>
                    <a:lnTo>
                      <a:pt x="1799" y="989"/>
                    </a:lnTo>
                    <a:lnTo>
                      <a:pt x="1784" y="1142"/>
                    </a:lnTo>
                    <a:lnTo>
                      <a:pt x="1715" y="1171"/>
                    </a:lnTo>
                    <a:lnTo>
                      <a:pt x="1851" y="1220"/>
                    </a:lnTo>
                    <a:lnTo>
                      <a:pt x="1961" y="1336"/>
                    </a:lnTo>
                    <a:lnTo>
                      <a:pt x="1782" y="1525"/>
                    </a:lnTo>
                    <a:lnTo>
                      <a:pt x="1791" y="1627"/>
                    </a:lnTo>
                    <a:lnTo>
                      <a:pt x="2031" y="1907"/>
                    </a:lnTo>
                    <a:lnTo>
                      <a:pt x="2080" y="2069"/>
                    </a:lnTo>
                    <a:lnTo>
                      <a:pt x="2266" y="2223"/>
                    </a:lnTo>
                    <a:lnTo>
                      <a:pt x="2376" y="2248"/>
                    </a:lnTo>
                    <a:lnTo>
                      <a:pt x="2412" y="2330"/>
                    </a:lnTo>
                    <a:lnTo>
                      <a:pt x="2549" y="2356"/>
                    </a:lnTo>
                    <a:lnTo>
                      <a:pt x="2657" y="2445"/>
                    </a:lnTo>
                    <a:lnTo>
                      <a:pt x="2673" y="2380"/>
                    </a:lnTo>
                    <a:lnTo>
                      <a:pt x="2738" y="2391"/>
                    </a:lnTo>
                    <a:lnTo>
                      <a:pt x="2634" y="2612"/>
                    </a:lnTo>
                    <a:lnTo>
                      <a:pt x="2700" y="2633"/>
                    </a:lnTo>
                    <a:lnTo>
                      <a:pt x="2796" y="2817"/>
                    </a:lnTo>
                    <a:lnTo>
                      <a:pt x="2733" y="2827"/>
                    </a:lnTo>
                    <a:lnTo>
                      <a:pt x="2769" y="2950"/>
                    </a:lnTo>
                    <a:lnTo>
                      <a:pt x="2700" y="3082"/>
                    </a:lnTo>
                    <a:lnTo>
                      <a:pt x="2592" y="3157"/>
                    </a:lnTo>
                    <a:lnTo>
                      <a:pt x="2621" y="3254"/>
                    </a:lnTo>
                    <a:lnTo>
                      <a:pt x="2802" y="3367"/>
                    </a:lnTo>
                    <a:lnTo>
                      <a:pt x="3040" y="3625"/>
                    </a:lnTo>
                    <a:lnTo>
                      <a:pt x="3089" y="3795"/>
                    </a:lnTo>
                    <a:lnTo>
                      <a:pt x="3089" y="3796"/>
                    </a:lnTo>
                    <a:lnTo>
                      <a:pt x="3102" y="3860"/>
                    </a:lnTo>
                    <a:lnTo>
                      <a:pt x="3052" y="3936"/>
                    </a:lnTo>
                    <a:lnTo>
                      <a:pt x="2995" y="3757"/>
                    </a:lnTo>
                    <a:lnTo>
                      <a:pt x="2750" y="3516"/>
                    </a:lnTo>
                    <a:lnTo>
                      <a:pt x="2728" y="3452"/>
                    </a:lnTo>
                    <a:lnTo>
                      <a:pt x="2660" y="3584"/>
                    </a:lnTo>
                    <a:lnTo>
                      <a:pt x="2519" y="4735"/>
                    </a:lnTo>
                    <a:lnTo>
                      <a:pt x="2610" y="4556"/>
                    </a:lnTo>
                    <a:lnTo>
                      <a:pt x="2712" y="4674"/>
                    </a:lnTo>
                    <a:lnTo>
                      <a:pt x="2717" y="4740"/>
                    </a:lnTo>
                    <a:lnTo>
                      <a:pt x="2571" y="4719"/>
                    </a:lnTo>
                    <a:lnTo>
                      <a:pt x="2497" y="4878"/>
                    </a:lnTo>
                    <a:lnTo>
                      <a:pt x="2498" y="4987"/>
                    </a:lnTo>
                    <a:lnTo>
                      <a:pt x="2246" y="6135"/>
                    </a:lnTo>
                    <a:lnTo>
                      <a:pt x="2158" y="6298"/>
                    </a:lnTo>
                    <a:lnTo>
                      <a:pt x="2052" y="6444"/>
                    </a:lnTo>
                    <a:lnTo>
                      <a:pt x="1907" y="6549"/>
                    </a:lnTo>
                    <a:lnTo>
                      <a:pt x="2041" y="6611"/>
                    </a:lnTo>
                    <a:lnTo>
                      <a:pt x="2052" y="6684"/>
                    </a:lnTo>
                    <a:lnTo>
                      <a:pt x="2104" y="6635"/>
                    </a:lnTo>
                    <a:lnTo>
                      <a:pt x="2256" y="6665"/>
                    </a:lnTo>
                    <a:lnTo>
                      <a:pt x="2289" y="6731"/>
                    </a:lnTo>
                    <a:lnTo>
                      <a:pt x="2245" y="6867"/>
                    </a:lnTo>
                    <a:lnTo>
                      <a:pt x="2184" y="6920"/>
                    </a:lnTo>
                    <a:lnTo>
                      <a:pt x="2213" y="6986"/>
                    </a:lnTo>
                    <a:lnTo>
                      <a:pt x="2304" y="7006"/>
                    </a:lnTo>
                    <a:lnTo>
                      <a:pt x="2314" y="6924"/>
                    </a:lnTo>
                    <a:lnTo>
                      <a:pt x="2382" y="6903"/>
                    </a:lnTo>
                    <a:lnTo>
                      <a:pt x="2388" y="6980"/>
                    </a:lnTo>
                    <a:lnTo>
                      <a:pt x="2522" y="7052"/>
                    </a:lnTo>
                    <a:lnTo>
                      <a:pt x="2744" y="7138"/>
                    </a:lnTo>
                    <a:lnTo>
                      <a:pt x="2888" y="7130"/>
                    </a:lnTo>
                    <a:lnTo>
                      <a:pt x="2948" y="7238"/>
                    </a:lnTo>
                    <a:lnTo>
                      <a:pt x="3128" y="7385"/>
                    </a:lnTo>
                    <a:lnTo>
                      <a:pt x="3181" y="7348"/>
                    </a:lnTo>
                    <a:lnTo>
                      <a:pt x="3235" y="7381"/>
                    </a:lnTo>
                    <a:lnTo>
                      <a:pt x="3372" y="7310"/>
                    </a:lnTo>
                    <a:lnTo>
                      <a:pt x="3374" y="7313"/>
                    </a:lnTo>
                    <a:lnTo>
                      <a:pt x="3632" y="7540"/>
                    </a:lnTo>
                    <a:lnTo>
                      <a:pt x="3912" y="7501"/>
                    </a:lnTo>
                    <a:lnTo>
                      <a:pt x="3970" y="7550"/>
                    </a:lnTo>
                    <a:lnTo>
                      <a:pt x="4196" y="7546"/>
                    </a:lnTo>
                    <a:lnTo>
                      <a:pt x="4341" y="7555"/>
                    </a:lnTo>
                    <a:lnTo>
                      <a:pt x="4393" y="7505"/>
                    </a:lnTo>
                    <a:lnTo>
                      <a:pt x="4385" y="7354"/>
                    </a:lnTo>
                    <a:lnTo>
                      <a:pt x="4441" y="7324"/>
                    </a:lnTo>
                    <a:lnTo>
                      <a:pt x="4597" y="7377"/>
                    </a:lnTo>
                    <a:lnTo>
                      <a:pt x="4825" y="7437"/>
                    </a:lnTo>
                    <a:lnTo>
                      <a:pt x="4935" y="7537"/>
                    </a:lnTo>
                    <a:lnTo>
                      <a:pt x="5083" y="7527"/>
                    </a:lnTo>
                    <a:lnTo>
                      <a:pt x="5214" y="7700"/>
                    </a:lnTo>
                    <a:lnTo>
                      <a:pt x="5238" y="7633"/>
                    </a:lnTo>
                    <a:lnTo>
                      <a:pt x="5314" y="7630"/>
                    </a:lnTo>
                    <a:lnTo>
                      <a:pt x="5557" y="7746"/>
                    </a:lnTo>
                    <a:lnTo>
                      <a:pt x="5515" y="7857"/>
                    </a:lnTo>
                    <a:lnTo>
                      <a:pt x="5715" y="7918"/>
                    </a:lnTo>
                    <a:lnTo>
                      <a:pt x="5769" y="8048"/>
                    </a:lnTo>
                    <a:lnTo>
                      <a:pt x="5844" y="8052"/>
                    </a:lnTo>
                    <a:lnTo>
                      <a:pt x="5946" y="7960"/>
                    </a:lnTo>
                    <a:lnTo>
                      <a:pt x="6018" y="7957"/>
                    </a:lnTo>
                    <a:lnTo>
                      <a:pt x="6236" y="8005"/>
                    </a:lnTo>
                    <a:lnTo>
                      <a:pt x="6341" y="8088"/>
                    </a:lnTo>
                    <a:lnTo>
                      <a:pt x="6485" y="8076"/>
                    </a:lnTo>
                    <a:lnTo>
                      <a:pt x="6485" y="8010"/>
                    </a:lnTo>
                    <a:lnTo>
                      <a:pt x="6671" y="7912"/>
                    </a:lnTo>
                    <a:lnTo>
                      <a:pt x="6816" y="7887"/>
                    </a:lnTo>
                    <a:lnTo>
                      <a:pt x="7014" y="7940"/>
                    </a:lnTo>
                    <a:lnTo>
                      <a:pt x="6881" y="7774"/>
                    </a:lnTo>
                    <a:lnTo>
                      <a:pt x="6871" y="7371"/>
                    </a:lnTo>
                    <a:lnTo>
                      <a:pt x="6882" y="7144"/>
                    </a:lnTo>
                    <a:lnTo>
                      <a:pt x="7012" y="6899"/>
                    </a:lnTo>
                    <a:lnTo>
                      <a:pt x="7070" y="6837"/>
                    </a:lnTo>
                    <a:lnTo>
                      <a:pt x="7073" y="6836"/>
                    </a:lnTo>
                    <a:lnTo>
                      <a:pt x="7198" y="6744"/>
                    </a:lnTo>
                    <a:lnTo>
                      <a:pt x="7354" y="6744"/>
                    </a:lnTo>
                    <a:lnTo>
                      <a:pt x="7506" y="6577"/>
                    </a:lnTo>
                    <a:lnTo>
                      <a:pt x="7758" y="6394"/>
                    </a:lnTo>
                    <a:lnTo>
                      <a:pt x="7951" y="6340"/>
                    </a:lnTo>
                    <a:lnTo>
                      <a:pt x="8019" y="6454"/>
                    </a:lnTo>
                    <a:lnTo>
                      <a:pt x="8088" y="6470"/>
                    </a:lnTo>
                    <a:lnTo>
                      <a:pt x="8094" y="6470"/>
                    </a:lnTo>
                    <a:lnTo>
                      <a:pt x="8421" y="6480"/>
                    </a:lnTo>
                    <a:lnTo>
                      <a:pt x="8467" y="6537"/>
                    </a:lnTo>
                    <a:lnTo>
                      <a:pt x="8456" y="6601"/>
                    </a:lnTo>
                    <a:lnTo>
                      <a:pt x="8540" y="6619"/>
                    </a:lnTo>
                    <a:lnTo>
                      <a:pt x="8763" y="6595"/>
                    </a:lnTo>
                    <a:lnTo>
                      <a:pt x="8713" y="6541"/>
                    </a:lnTo>
                    <a:lnTo>
                      <a:pt x="8742" y="6484"/>
                    </a:lnTo>
                    <a:lnTo>
                      <a:pt x="8805" y="6490"/>
                    </a:lnTo>
                    <a:lnTo>
                      <a:pt x="8910" y="6615"/>
                    </a:lnTo>
                    <a:lnTo>
                      <a:pt x="9214" y="6580"/>
                    </a:lnTo>
                    <a:lnTo>
                      <a:pt x="9304" y="6782"/>
                    </a:lnTo>
                    <a:lnTo>
                      <a:pt x="9528" y="6836"/>
                    </a:lnTo>
                    <a:lnTo>
                      <a:pt x="9590" y="6818"/>
                    </a:lnTo>
                    <a:lnTo>
                      <a:pt x="9735" y="6902"/>
                    </a:lnTo>
                    <a:lnTo>
                      <a:pt x="9728" y="6967"/>
                    </a:lnTo>
                    <a:lnTo>
                      <a:pt x="9933" y="6907"/>
                    </a:lnTo>
                    <a:lnTo>
                      <a:pt x="10070" y="6944"/>
                    </a:lnTo>
                    <a:lnTo>
                      <a:pt x="10096" y="7010"/>
                    </a:lnTo>
                    <a:lnTo>
                      <a:pt x="10143" y="6882"/>
                    </a:lnTo>
                    <a:lnTo>
                      <a:pt x="10314" y="6911"/>
                    </a:lnTo>
                    <a:lnTo>
                      <a:pt x="10315" y="6845"/>
                    </a:lnTo>
                    <a:lnTo>
                      <a:pt x="10445" y="6817"/>
                    </a:lnTo>
                    <a:lnTo>
                      <a:pt x="10507" y="6761"/>
                    </a:lnTo>
                    <a:lnTo>
                      <a:pt x="10594" y="6767"/>
                    </a:lnTo>
                    <a:lnTo>
                      <a:pt x="10645" y="6645"/>
                    </a:lnTo>
                    <a:lnTo>
                      <a:pt x="10564" y="6606"/>
                    </a:lnTo>
                    <a:lnTo>
                      <a:pt x="10704" y="6420"/>
                    </a:lnTo>
                    <a:lnTo>
                      <a:pt x="10830" y="6403"/>
                    </a:lnTo>
                    <a:lnTo>
                      <a:pt x="10875" y="6323"/>
                    </a:lnTo>
                    <a:lnTo>
                      <a:pt x="10929" y="6227"/>
                    </a:lnTo>
                    <a:lnTo>
                      <a:pt x="11061" y="6165"/>
                    </a:lnTo>
                    <a:lnTo>
                      <a:pt x="11086" y="6069"/>
                    </a:lnTo>
                    <a:lnTo>
                      <a:pt x="11417" y="5889"/>
                    </a:lnTo>
                    <a:lnTo>
                      <a:pt x="11429" y="5723"/>
                    </a:lnTo>
                    <a:lnTo>
                      <a:pt x="11571" y="5525"/>
                    </a:lnTo>
                    <a:lnTo>
                      <a:pt x="11618" y="5424"/>
                    </a:lnTo>
                    <a:lnTo>
                      <a:pt x="11526" y="5304"/>
                    </a:lnTo>
                    <a:lnTo>
                      <a:pt x="11253" y="5401"/>
                    </a:lnTo>
                    <a:lnTo>
                      <a:pt x="11042" y="5289"/>
                    </a:lnTo>
                    <a:lnTo>
                      <a:pt x="10898" y="5260"/>
                    </a:lnTo>
                    <a:lnTo>
                      <a:pt x="10753" y="5087"/>
                    </a:lnTo>
                    <a:lnTo>
                      <a:pt x="10796" y="4974"/>
                    </a:lnTo>
                    <a:lnTo>
                      <a:pt x="10707" y="4849"/>
                    </a:lnTo>
                    <a:lnTo>
                      <a:pt x="10757" y="4808"/>
                    </a:lnTo>
                    <a:lnTo>
                      <a:pt x="10788" y="4672"/>
                    </a:lnTo>
                    <a:lnTo>
                      <a:pt x="10789" y="4669"/>
                    </a:lnTo>
                    <a:lnTo>
                      <a:pt x="10793" y="4665"/>
                    </a:lnTo>
                    <a:lnTo>
                      <a:pt x="10834" y="4616"/>
                    </a:lnTo>
                    <a:lnTo>
                      <a:pt x="10916" y="4618"/>
                    </a:lnTo>
                    <a:lnTo>
                      <a:pt x="10830" y="4403"/>
                    </a:lnTo>
                    <a:lnTo>
                      <a:pt x="10689" y="4397"/>
                    </a:lnTo>
                    <a:lnTo>
                      <a:pt x="10570" y="4321"/>
                    </a:lnTo>
                    <a:lnTo>
                      <a:pt x="10551" y="4169"/>
                    </a:lnTo>
                    <a:lnTo>
                      <a:pt x="10487" y="4167"/>
                    </a:lnTo>
                    <a:lnTo>
                      <a:pt x="10434" y="4046"/>
                    </a:lnTo>
                    <a:lnTo>
                      <a:pt x="10434" y="4045"/>
                    </a:lnTo>
                    <a:lnTo>
                      <a:pt x="10878" y="3856"/>
                    </a:lnTo>
                    <a:lnTo>
                      <a:pt x="10924" y="3772"/>
                    </a:lnTo>
                    <a:lnTo>
                      <a:pt x="10896" y="3711"/>
                    </a:lnTo>
                    <a:lnTo>
                      <a:pt x="10961" y="3593"/>
                    </a:lnTo>
                    <a:lnTo>
                      <a:pt x="10793" y="3476"/>
                    </a:lnTo>
                    <a:lnTo>
                      <a:pt x="10742" y="3349"/>
                    </a:lnTo>
                    <a:lnTo>
                      <a:pt x="10758" y="3278"/>
                    </a:lnTo>
                    <a:lnTo>
                      <a:pt x="10630" y="3225"/>
                    </a:lnTo>
                    <a:lnTo>
                      <a:pt x="10564" y="3165"/>
                    </a:lnTo>
                    <a:lnTo>
                      <a:pt x="10553" y="3096"/>
                    </a:lnTo>
                    <a:lnTo>
                      <a:pt x="10553" y="3091"/>
                    </a:lnTo>
                    <a:lnTo>
                      <a:pt x="10556" y="3088"/>
                    </a:lnTo>
                    <a:lnTo>
                      <a:pt x="10746" y="2903"/>
                    </a:lnTo>
                    <a:lnTo>
                      <a:pt x="10769" y="2832"/>
                    </a:lnTo>
                    <a:lnTo>
                      <a:pt x="10691" y="2727"/>
                    </a:lnTo>
                    <a:lnTo>
                      <a:pt x="10511" y="2557"/>
                    </a:lnTo>
                    <a:lnTo>
                      <a:pt x="10565" y="2415"/>
                    </a:lnTo>
                    <a:lnTo>
                      <a:pt x="10480" y="2291"/>
                    </a:lnTo>
                    <a:lnTo>
                      <a:pt x="10491" y="2225"/>
                    </a:lnTo>
                    <a:lnTo>
                      <a:pt x="10414" y="2209"/>
                    </a:lnTo>
                    <a:lnTo>
                      <a:pt x="10219" y="2223"/>
                    </a:lnTo>
                    <a:lnTo>
                      <a:pt x="10104" y="2320"/>
                    </a:lnTo>
                    <a:lnTo>
                      <a:pt x="10025" y="2286"/>
                    </a:lnTo>
                    <a:lnTo>
                      <a:pt x="9961" y="2419"/>
                    </a:lnTo>
                    <a:lnTo>
                      <a:pt x="10015" y="2491"/>
                    </a:lnTo>
                    <a:lnTo>
                      <a:pt x="9855" y="2614"/>
                    </a:lnTo>
                    <a:lnTo>
                      <a:pt x="9693" y="2635"/>
                    </a:lnTo>
                    <a:lnTo>
                      <a:pt x="9705" y="2518"/>
                    </a:lnTo>
                    <a:lnTo>
                      <a:pt x="9838" y="2437"/>
                    </a:lnTo>
                    <a:lnTo>
                      <a:pt x="9863" y="2277"/>
                    </a:lnTo>
                    <a:lnTo>
                      <a:pt x="9784" y="2231"/>
                    </a:lnTo>
                    <a:lnTo>
                      <a:pt x="9780" y="2229"/>
                    </a:lnTo>
                    <a:lnTo>
                      <a:pt x="9841" y="2022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6" name="Line 401">
                <a:extLst>
                  <a:ext uri="{FF2B5EF4-FFF2-40B4-BE49-F238E27FC236}">
                    <a16:creationId xmlns:a16="http://schemas.microsoft.com/office/drawing/2014/main" id="{238A853C-3552-4869-961A-972D295325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54" y="2459"/>
                <a:ext cx="1" cy="3"/>
              </a:xfrm>
              <a:prstGeom prst="line">
                <a:avLst/>
              </a:pr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7" name="Freeform 402">
                <a:extLst>
                  <a:ext uri="{FF2B5EF4-FFF2-40B4-BE49-F238E27FC236}">
                    <a16:creationId xmlns:a16="http://schemas.microsoft.com/office/drawing/2014/main" id="{9EB54361-BAEF-4CDF-B50E-FA63C2A311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6" y="2776"/>
                <a:ext cx="648" cy="488"/>
              </a:xfrm>
              <a:custGeom>
                <a:avLst/>
                <a:gdLst>
                  <a:gd name="T0" fmla="*/ 1945 w 1945"/>
                  <a:gd name="T1" fmla="*/ 7 h 1465"/>
                  <a:gd name="T2" fmla="*/ 1805 w 1945"/>
                  <a:gd name="T3" fmla="*/ 35 h 1465"/>
                  <a:gd name="T4" fmla="*/ 1759 w 1945"/>
                  <a:gd name="T5" fmla="*/ 81 h 1465"/>
                  <a:gd name="T6" fmla="*/ 1581 w 1945"/>
                  <a:gd name="T7" fmla="*/ 0 h 1465"/>
                  <a:gd name="T8" fmla="*/ 1545 w 1945"/>
                  <a:gd name="T9" fmla="*/ 89 h 1465"/>
                  <a:gd name="T10" fmla="*/ 1585 w 1945"/>
                  <a:gd name="T11" fmla="*/ 184 h 1465"/>
                  <a:gd name="T12" fmla="*/ 1687 w 1945"/>
                  <a:gd name="T13" fmla="*/ 255 h 1465"/>
                  <a:gd name="T14" fmla="*/ 1677 w 1945"/>
                  <a:gd name="T15" fmla="*/ 390 h 1465"/>
                  <a:gd name="T16" fmla="*/ 1606 w 1945"/>
                  <a:gd name="T17" fmla="*/ 364 h 1465"/>
                  <a:gd name="T18" fmla="*/ 1316 w 1945"/>
                  <a:gd name="T19" fmla="*/ 453 h 1465"/>
                  <a:gd name="T20" fmla="*/ 1296 w 1945"/>
                  <a:gd name="T21" fmla="*/ 517 h 1465"/>
                  <a:gd name="T22" fmla="*/ 1169 w 1945"/>
                  <a:gd name="T23" fmla="*/ 545 h 1465"/>
                  <a:gd name="T24" fmla="*/ 1147 w 1945"/>
                  <a:gd name="T25" fmla="*/ 616 h 1465"/>
                  <a:gd name="T26" fmla="*/ 1139 w 1945"/>
                  <a:gd name="T27" fmla="*/ 693 h 1465"/>
                  <a:gd name="T28" fmla="*/ 1007 w 1945"/>
                  <a:gd name="T29" fmla="*/ 701 h 1465"/>
                  <a:gd name="T30" fmla="*/ 950 w 1945"/>
                  <a:gd name="T31" fmla="*/ 856 h 1465"/>
                  <a:gd name="T32" fmla="*/ 1019 w 1945"/>
                  <a:gd name="T33" fmla="*/ 907 h 1465"/>
                  <a:gd name="T34" fmla="*/ 961 w 1945"/>
                  <a:gd name="T35" fmla="*/ 965 h 1465"/>
                  <a:gd name="T36" fmla="*/ 866 w 1945"/>
                  <a:gd name="T37" fmla="*/ 933 h 1465"/>
                  <a:gd name="T38" fmla="*/ 791 w 1945"/>
                  <a:gd name="T39" fmla="*/ 1049 h 1465"/>
                  <a:gd name="T40" fmla="*/ 825 w 1945"/>
                  <a:gd name="T41" fmla="*/ 1111 h 1465"/>
                  <a:gd name="T42" fmla="*/ 1055 w 1945"/>
                  <a:gd name="T43" fmla="*/ 1240 h 1465"/>
                  <a:gd name="T44" fmla="*/ 1051 w 1945"/>
                  <a:gd name="T45" fmla="*/ 1348 h 1465"/>
                  <a:gd name="T46" fmla="*/ 1028 w 1945"/>
                  <a:gd name="T47" fmla="*/ 1354 h 1465"/>
                  <a:gd name="T48" fmla="*/ 974 w 1945"/>
                  <a:gd name="T49" fmla="*/ 1355 h 1465"/>
                  <a:gd name="T50" fmla="*/ 876 w 1945"/>
                  <a:gd name="T51" fmla="*/ 1465 h 1465"/>
                  <a:gd name="T52" fmla="*/ 756 w 1945"/>
                  <a:gd name="T53" fmla="*/ 1413 h 1465"/>
                  <a:gd name="T54" fmla="*/ 754 w 1945"/>
                  <a:gd name="T55" fmla="*/ 1347 h 1465"/>
                  <a:gd name="T56" fmla="*/ 539 w 1945"/>
                  <a:gd name="T57" fmla="*/ 1329 h 1465"/>
                  <a:gd name="T58" fmla="*/ 528 w 1945"/>
                  <a:gd name="T59" fmla="*/ 1196 h 1465"/>
                  <a:gd name="T60" fmla="*/ 470 w 1945"/>
                  <a:gd name="T61" fmla="*/ 1246 h 1465"/>
                  <a:gd name="T62" fmla="*/ 415 w 1945"/>
                  <a:gd name="T63" fmla="*/ 1214 h 1465"/>
                  <a:gd name="T64" fmla="*/ 215 w 1945"/>
                  <a:gd name="T65" fmla="*/ 1304 h 1465"/>
                  <a:gd name="T66" fmla="*/ 135 w 1945"/>
                  <a:gd name="T67" fmla="*/ 1206 h 1465"/>
                  <a:gd name="T68" fmla="*/ 0 w 1945"/>
                  <a:gd name="T69" fmla="*/ 1190 h 1465"/>
                  <a:gd name="T70" fmla="*/ 2 w 1945"/>
                  <a:gd name="T71" fmla="*/ 1275 h 1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945" h="1465">
                    <a:moveTo>
                      <a:pt x="1945" y="7"/>
                    </a:moveTo>
                    <a:lnTo>
                      <a:pt x="1805" y="35"/>
                    </a:lnTo>
                    <a:lnTo>
                      <a:pt x="1759" y="81"/>
                    </a:lnTo>
                    <a:lnTo>
                      <a:pt x="1581" y="0"/>
                    </a:lnTo>
                    <a:lnTo>
                      <a:pt x="1545" y="89"/>
                    </a:lnTo>
                    <a:lnTo>
                      <a:pt x="1585" y="184"/>
                    </a:lnTo>
                    <a:lnTo>
                      <a:pt x="1687" y="255"/>
                    </a:lnTo>
                    <a:lnTo>
                      <a:pt x="1677" y="390"/>
                    </a:lnTo>
                    <a:lnTo>
                      <a:pt x="1606" y="364"/>
                    </a:lnTo>
                    <a:lnTo>
                      <a:pt x="1316" y="453"/>
                    </a:lnTo>
                    <a:lnTo>
                      <a:pt x="1296" y="517"/>
                    </a:lnTo>
                    <a:lnTo>
                      <a:pt x="1169" y="545"/>
                    </a:lnTo>
                    <a:lnTo>
                      <a:pt x="1147" y="616"/>
                    </a:lnTo>
                    <a:lnTo>
                      <a:pt x="1139" y="693"/>
                    </a:lnTo>
                    <a:lnTo>
                      <a:pt x="1007" y="701"/>
                    </a:lnTo>
                    <a:lnTo>
                      <a:pt x="950" y="856"/>
                    </a:lnTo>
                    <a:lnTo>
                      <a:pt x="1019" y="907"/>
                    </a:lnTo>
                    <a:lnTo>
                      <a:pt x="961" y="965"/>
                    </a:lnTo>
                    <a:lnTo>
                      <a:pt x="866" y="933"/>
                    </a:lnTo>
                    <a:lnTo>
                      <a:pt x="791" y="1049"/>
                    </a:lnTo>
                    <a:lnTo>
                      <a:pt x="825" y="1111"/>
                    </a:lnTo>
                    <a:lnTo>
                      <a:pt x="1055" y="1240"/>
                    </a:lnTo>
                    <a:lnTo>
                      <a:pt x="1051" y="1348"/>
                    </a:lnTo>
                    <a:lnTo>
                      <a:pt x="1028" y="1354"/>
                    </a:lnTo>
                    <a:lnTo>
                      <a:pt x="974" y="1355"/>
                    </a:lnTo>
                    <a:lnTo>
                      <a:pt x="876" y="1465"/>
                    </a:lnTo>
                    <a:lnTo>
                      <a:pt x="756" y="1413"/>
                    </a:lnTo>
                    <a:lnTo>
                      <a:pt x="754" y="1347"/>
                    </a:lnTo>
                    <a:lnTo>
                      <a:pt x="539" y="1329"/>
                    </a:lnTo>
                    <a:lnTo>
                      <a:pt x="528" y="1196"/>
                    </a:lnTo>
                    <a:lnTo>
                      <a:pt x="470" y="1246"/>
                    </a:lnTo>
                    <a:lnTo>
                      <a:pt x="415" y="1214"/>
                    </a:lnTo>
                    <a:lnTo>
                      <a:pt x="215" y="1304"/>
                    </a:lnTo>
                    <a:lnTo>
                      <a:pt x="135" y="1206"/>
                    </a:lnTo>
                    <a:lnTo>
                      <a:pt x="0" y="1190"/>
                    </a:lnTo>
                    <a:lnTo>
                      <a:pt x="2" y="1275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8" name="Freeform 403">
                <a:extLst>
                  <a:ext uri="{FF2B5EF4-FFF2-40B4-BE49-F238E27FC236}">
                    <a16:creationId xmlns:a16="http://schemas.microsoft.com/office/drawing/2014/main" id="{03790FA9-C232-46B3-8E82-E0023A0F77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0" y="346"/>
                <a:ext cx="1150" cy="816"/>
              </a:xfrm>
              <a:custGeom>
                <a:avLst/>
                <a:gdLst>
                  <a:gd name="T0" fmla="*/ 3452 w 3452"/>
                  <a:gd name="T1" fmla="*/ 0 h 2450"/>
                  <a:gd name="T2" fmla="*/ 3366 w 3452"/>
                  <a:gd name="T3" fmla="*/ 33 h 2450"/>
                  <a:gd name="T4" fmla="*/ 3358 w 3452"/>
                  <a:gd name="T5" fmla="*/ 101 h 2450"/>
                  <a:gd name="T6" fmla="*/ 3428 w 3452"/>
                  <a:gd name="T7" fmla="*/ 228 h 2450"/>
                  <a:gd name="T8" fmla="*/ 3364 w 3452"/>
                  <a:gd name="T9" fmla="*/ 194 h 2450"/>
                  <a:gd name="T10" fmla="*/ 3214 w 3452"/>
                  <a:gd name="T11" fmla="*/ 398 h 2450"/>
                  <a:gd name="T12" fmla="*/ 3210 w 3452"/>
                  <a:gd name="T13" fmla="*/ 404 h 2450"/>
                  <a:gd name="T14" fmla="*/ 2961 w 3452"/>
                  <a:gd name="T15" fmla="*/ 578 h 2450"/>
                  <a:gd name="T16" fmla="*/ 2452 w 3452"/>
                  <a:gd name="T17" fmla="*/ 704 h 2450"/>
                  <a:gd name="T18" fmla="*/ 2124 w 3452"/>
                  <a:gd name="T19" fmla="*/ 880 h 2450"/>
                  <a:gd name="T20" fmla="*/ 1992 w 3452"/>
                  <a:gd name="T21" fmla="*/ 1170 h 2450"/>
                  <a:gd name="T22" fmla="*/ 2031 w 3452"/>
                  <a:gd name="T23" fmla="*/ 1221 h 2450"/>
                  <a:gd name="T24" fmla="*/ 2235 w 3452"/>
                  <a:gd name="T25" fmla="*/ 1267 h 2450"/>
                  <a:gd name="T26" fmla="*/ 2238 w 3452"/>
                  <a:gd name="T27" fmla="*/ 1268 h 2450"/>
                  <a:gd name="T28" fmla="*/ 2203 w 3452"/>
                  <a:gd name="T29" fmla="*/ 1282 h 2450"/>
                  <a:gd name="T30" fmla="*/ 2199 w 3452"/>
                  <a:gd name="T31" fmla="*/ 1283 h 2450"/>
                  <a:gd name="T32" fmla="*/ 2042 w 3452"/>
                  <a:gd name="T33" fmla="*/ 1319 h 2450"/>
                  <a:gd name="T34" fmla="*/ 1930 w 3452"/>
                  <a:gd name="T35" fmla="*/ 1417 h 2450"/>
                  <a:gd name="T36" fmla="*/ 1708 w 3452"/>
                  <a:gd name="T37" fmla="*/ 1479 h 2450"/>
                  <a:gd name="T38" fmla="*/ 1514 w 3452"/>
                  <a:gd name="T39" fmla="*/ 1397 h 2450"/>
                  <a:gd name="T40" fmla="*/ 1227 w 3452"/>
                  <a:gd name="T41" fmla="*/ 1366 h 2450"/>
                  <a:gd name="T42" fmla="*/ 1008 w 3452"/>
                  <a:gd name="T43" fmla="*/ 1289 h 2450"/>
                  <a:gd name="T44" fmla="*/ 885 w 3452"/>
                  <a:gd name="T45" fmla="*/ 1343 h 2450"/>
                  <a:gd name="T46" fmla="*/ 739 w 3452"/>
                  <a:gd name="T47" fmla="*/ 1101 h 2450"/>
                  <a:gd name="T48" fmla="*/ 794 w 3452"/>
                  <a:gd name="T49" fmla="*/ 921 h 2450"/>
                  <a:gd name="T50" fmla="*/ 771 w 3452"/>
                  <a:gd name="T51" fmla="*/ 857 h 2450"/>
                  <a:gd name="T52" fmla="*/ 622 w 3452"/>
                  <a:gd name="T53" fmla="*/ 841 h 2450"/>
                  <a:gd name="T54" fmla="*/ 564 w 3452"/>
                  <a:gd name="T55" fmla="*/ 883 h 2450"/>
                  <a:gd name="T56" fmla="*/ 414 w 3452"/>
                  <a:gd name="T57" fmla="*/ 893 h 2450"/>
                  <a:gd name="T58" fmla="*/ 153 w 3452"/>
                  <a:gd name="T59" fmla="*/ 787 h 2450"/>
                  <a:gd name="T60" fmla="*/ 148 w 3452"/>
                  <a:gd name="T61" fmla="*/ 851 h 2450"/>
                  <a:gd name="T62" fmla="*/ 224 w 3452"/>
                  <a:gd name="T63" fmla="*/ 893 h 2450"/>
                  <a:gd name="T64" fmla="*/ 236 w 3452"/>
                  <a:gd name="T65" fmla="*/ 1006 h 2450"/>
                  <a:gd name="T66" fmla="*/ 192 w 3452"/>
                  <a:gd name="T67" fmla="*/ 1051 h 2450"/>
                  <a:gd name="T68" fmla="*/ 251 w 3452"/>
                  <a:gd name="T69" fmla="*/ 1286 h 2450"/>
                  <a:gd name="T70" fmla="*/ 446 w 3452"/>
                  <a:gd name="T71" fmla="*/ 1496 h 2450"/>
                  <a:gd name="T72" fmla="*/ 415 w 3452"/>
                  <a:gd name="T73" fmla="*/ 1728 h 2450"/>
                  <a:gd name="T74" fmla="*/ 460 w 3452"/>
                  <a:gd name="T75" fmla="*/ 1791 h 2450"/>
                  <a:gd name="T76" fmla="*/ 448 w 3452"/>
                  <a:gd name="T77" fmla="*/ 1929 h 2450"/>
                  <a:gd name="T78" fmla="*/ 397 w 3452"/>
                  <a:gd name="T79" fmla="*/ 2059 h 2450"/>
                  <a:gd name="T80" fmla="*/ 492 w 3452"/>
                  <a:gd name="T81" fmla="*/ 2275 h 2450"/>
                  <a:gd name="T82" fmla="*/ 552 w 3452"/>
                  <a:gd name="T83" fmla="*/ 2304 h 2450"/>
                  <a:gd name="T84" fmla="*/ 609 w 3452"/>
                  <a:gd name="T85" fmla="*/ 2267 h 2450"/>
                  <a:gd name="T86" fmla="*/ 587 w 3452"/>
                  <a:gd name="T87" fmla="*/ 2336 h 2450"/>
                  <a:gd name="T88" fmla="*/ 424 w 3452"/>
                  <a:gd name="T89" fmla="*/ 2353 h 2450"/>
                  <a:gd name="T90" fmla="*/ 418 w 3452"/>
                  <a:gd name="T91" fmla="*/ 2353 h 2450"/>
                  <a:gd name="T92" fmla="*/ 160 w 3452"/>
                  <a:gd name="T93" fmla="*/ 2355 h 2450"/>
                  <a:gd name="T94" fmla="*/ 167 w 3452"/>
                  <a:gd name="T95" fmla="*/ 2225 h 2450"/>
                  <a:gd name="T96" fmla="*/ 91 w 3452"/>
                  <a:gd name="T97" fmla="*/ 2242 h 2450"/>
                  <a:gd name="T98" fmla="*/ 0 w 3452"/>
                  <a:gd name="T99" fmla="*/ 2330 h 2450"/>
                  <a:gd name="T100" fmla="*/ 54 w 3452"/>
                  <a:gd name="T101" fmla="*/ 2450 h 2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452" h="2450">
                    <a:moveTo>
                      <a:pt x="3452" y="0"/>
                    </a:moveTo>
                    <a:lnTo>
                      <a:pt x="3366" y="33"/>
                    </a:lnTo>
                    <a:lnTo>
                      <a:pt x="3358" y="101"/>
                    </a:lnTo>
                    <a:lnTo>
                      <a:pt x="3428" y="228"/>
                    </a:lnTo>
                    <a:lnTo>
                      <a:pt x="3364" y="194"/>
                    </a:lnTo>
                    <a:lnTo>
                      <a:pt x="3214" y="398"/>
                    </a:lnTo>
                    <a:lnTo>
                      <a:pt x="3210" y="404"/>
                    </a:lnTo>
                    <a:lnTo>
                      <a:pt x="2961" y="578"/>
                    </a:lnTo>
                    <a:lnTo>
                      <a:pt x="2452" y="704"/>
                    </a:lnTo>
                    <a:lnTo>
                      <a:pt x="2124" y="880"/>
                    </a:lnTo>
                    <a:lnTo>
                      <a:pt x="1992" y="1170"/>
                    </a:lnTo>
                    <a:lnTo>
                      <a:pt x="2031" y="1221"/>
                    </a:lnTo>
                    <a:lnTo>
                      <a:pt x="2235" y="1267"/>
                    </a:lnTo>
                    <a:lnTo>
                      <a:pt x="2238" y="1268"/>
                    </a:lnTo>
                    <a:lnTo>
                      <a:pt x="2203" y="1282"/>
                    </a:lnTo>
                    <a:lnTo>
                      <a:pt x="2199" y="1283"/>
                    </a:lnTo>
                    <a:lnTo>
                      <a:pt x="2042" y="1319"/>
                    </a:lnTo>
                    <a:lnTo>
                      <a:pt x="1930" y="1417"/>
                    </a:lnTo>
                    <a:lnTo>
                      <a:pt x="1708" y="1479"/>
                    </a:lnTo>
                    <a:lnTo>
                      <a:pt x="1514" y="1397"/>
                    </a:lnTo>
                    <a:lnTo>
                      <a:pt x="1227" y="1366"/>
                    </a:lnTo>
                    <a:lnTo>
                      <a:pt x="1008" y="1289"/>
                    </a:lnTo>
                    <a:lnTo>
                      <a:pt x="885" y="1343"/>
                    </a:lnTo>
                    <a:lnTo>
                      <a:pt x="739" y="1101"/>
                    </a:lnTo>
                    <a:lnTo>
                      <a:pt x="794" y="921"/>
                    </a:lnTo>
                    <a:lnTo>
                      <a:pt x="771" y="857"/>
                    </a:lnTo>
                    <a:lnTo>
                      <a:pt x="622" y="841"/>
                    </a:lnTo>
                    <a:lnTo>
                      <a:pt x="564" y="883"/>
                    </a:lnTo>
                    <a:lnTo>
                      <a:pt x="414" y="893"/>
                    </a:lnTo>
                    <a:lnTo>
                      <a:pt x="153" y="787"/>
                    </a:lnTo>
                    <a:lnTo>
                      <a:pt x="148" y="851"/>
                    </a:lnTo>
                    <a:lnTo>
                      <a:pt x="224" y="893"/>
                    </a:lnTo>
                    <a:lnTo>
                      <a:pt x="236" y="1006"/>
                    </a:lnTo>
                    <a:lnTo>
                      <a:pt x="192" y="1051"/>
                    </a:lnTo>
                    <a:lnTo>
                      <a:pt x="251" y="1286"/>
                    </a:lnTo>
                    <a:lnTo>
                      <a:pt x="446" y="1496"/>
                    </a:lnTo>
                    <a:lnTo>
                      <a:pt x="415" y="1728"/>
                    </a:lnTo>
                    <a:lnTo>
                      <a:pt x="460" y="1791"/>
                    </a:lnTo>
                    <a:lnTo>
                      <a:pt x="448" y="1929"/>
                    </a:lnTo>
                    <a:lnTo>
                      <a:pt x="397" y="2059"/>
                    </a:lnTo>
                    <a:lnTo>
                      <a:pt x="492" y="2275"/>
                    </a:lnTo>
                    <a:lnTo>
                      <a:pt x="552" y="2304"/>
                    </a:lnTo>
                    <a:lnTo>
                      <a:pt x="609" y="2267"/>
                    </a:lnTo>
                    <a:lnTo>
                      <a:pt x="587" y="2336"/>
                    </a:lnTo>
                    <a:lnTo>
                      <a:pt x="424" y="2353"/>
                    </a:lnTo>
                    <a:lnTo>
                      <a:pt x="418" y="2353"/>
                    </a:lnTo>
                    <a:lnTo>
                      <a:pt x="160" y="2355"/>
                    </a:lnTo>
                    <a:lnTo>
                      <a:pt x="167" y="2225"/>
                    </a:lnTo>
                    <a:lnTo>
                      <a:pt x="91" y="2242"/>
                    </a:lnTo>
                    <a:lnTo>
                      <a:pt x="0" y="2330"/>
                    </a:lnTo>
                    <a:lnTo>
                      <a:pt x="54" y="245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39" name="Freeform 404">
                <a:extLst>
                  <a:ext uri="{FF2B5EF4-FFF2-40B4-BE49-F238E27FC236}">
                    <a16:creationId xmlns:a16="http://schemas.microsoft.com/office/drawing/2014/main" id="{804D46D9-83DB-4CCD-9663-BC422BCD02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478"/>
                <a:ext cx="126" cy="395"/>
              </a:xfrm>
              <a:custGeom>
                <a:avLst/>
                <a:gdLst>
                  <a:gd name="T0" fmla="*/ 287 w 379"/>
                  <a:gd name="T1" fmla="*/ 1183 h 1183"/>
                  <a:gd name="T2" fmla="*/ 379 w 379"/>
                  <a:gd name="T3" fmla="*/ 1124 h 1183"/>
                  <a:gd name="T4" fmla="*/ 298 w 379"/>
                  <a:gd name="T5" fmla="*/ 931 h 1183"/>
                  <a:gd name="T6" fmla="*/ 329 w 379"/>
                  <a:gd name="T7" fmla="*/ 748 h 1183"/>
                  <a:gd name="T8" fmla="*/ 297 w 379"/>
                  <a:gd name="T9" fmla="*/ 547 h 1183"/>
                  <a:gd name="T10" fmla="*/ 367 w 379"/>
                  <a:gd name="T11" fmla="*/ 440 h 1183"/>
                  <a:gd name="T12" fmla="*/ 289 w 379"/>
                  <a:gd name="T13" fmla="*/ 246 h 1183"/>
                  <a:gd name="T14" fmla="*/ 0 w 379"/>
                  <a:gd name="T15" fmla="*/ 0 h 1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9" h="1183">
                    <a:moveTo>
                      <a:pt x="287" y="1183"/>
                    </a:moveTo>
                    <a:lnTo>
                      <a:pt x="379" y="1124"/>
                    </a:lnTo>
                    <a:lnTo>
                      <a:pt x="298" y="931"/>
                    </a:lnTo>
                    <a:lnTo>
                      <a:pt x="329" y="748"/>
                    </a:lnTo>
                    <a:lnTo>
                      <a:pt x="297" y="547"/>
                    </a:lnTo>
                    <a:lnTo>
                      <a:pt x="367" y="440"/>
                    </a:lnTo>
                    <a:lnTo>
                      <a:pt x="289" y="246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  <p:sp>
            <p:nvSpPr>
              <p:cNvPr id="240" name="Freeform 405">
                <a:extLst>
                  <a:ext uri="{FF2B5EF4-FFF2-40B4-BE49-F238E27FC236}">
                    <a16:creationId xmlns:a16="http://schemas.microsoft.com/office/drawing/2014/main" id="{A107919A-2857-4CB5-959E-FCD9979FB4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1" y="1130"/>
                <a:ext cx="153" cy="81"/>
              </a:xfrm>
              <a:custGeom>
                <a:avLst/>
                <a:gdLst>
                  <a:gd name="T0" fmla="*/ 459 w 459"/>
                  <a:gd name="T1" fmla="*/ 185 h 242"/>
                  <a:gd name="T2" fmla="*/ 334 w 459"/>
                  <a:gd name="T3" fmla="*/ 132 h 242"/>
                  <a:gd name="T4" fmla="*/ 170 w 459"/>
                  <a:gd name="T5" fmla="*/ 242 h 242"/>
                  <a:gd name="T6" fmla="*/ 109 w 459"/>
                  <a:gd name="T7" fmla="*/ 220 h 242"/>
                  <a:gd name="T8" fmla="*/ 0 w 459"/>
                  <a:gd name="T9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9" h="242">
                    <a:moveTo>
                      <a:pt x="459" y="185"/>
                    </a:moveTo>
                    <a:lnTo>
                      <a:pt x="334" y="132"/>
                    </a:lnTo>
                    <a:lnTo>
                      <a:pt x="170" y="242"/>
                    </a:lnTo>
                    <a:lnTo>
                      <a:pt x="109" y="220"/>
                    </a:lnTo>
                    <a:lnTo>
                      <a:pt x="0" y="0"/>
                    </a:lnTo>
                  </a:path>
                </a:pathLst>
              </a:custGeom>
              <a:noFill/>
              <a:ln w="17463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350"/>
              </a:p>
            </p:txBody>
          </p:sp>
        </p:grpSp>
        <p:sp>
          <p:nvSpPr>
            <p:cNvPr id="8" name="Freeform 407">
              <a:extLst>
                <a:ext uri="{FF2B5EF4-FFF2-40B4-BE49-F238E27FC236}">
                  <a16:creationId xmlns:a16="http://schemas.microsoft.com/office/drawing/2014/main" id="{98F3380B-6EDB-4873-BEFE-C8F631189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" y="1192"/>
              <a:ext cx="468" cy="477"/>
            </a:xfrm>
            <a:custGeom>
              <a:avLst/>
              <a:gdLst>
                <a:gd name="T0" fmla="*/ 1398 w 1404"/>
                <a:gd name="T1" fmla="*/ 0 h 1432"/>
                <a:gd name="T2" fmla="*/ 1396 w 1404"/>
                <a:gd name="T3" fmla="*/ 278 h 1432"/>
                <a:gd name="T4" fmla="*/ 1361 w 1404"/>
                <a:gd name="T5" fmla="*/ 332 h 1432"/>
                <a:gd name="T6" fmla="*/ 1404 w 1404"/>
                <a:gd name="T7" fmla="*/ 730 h 1432"/>
                <a:gd name="T8" fmla="*/ 1278 w 1404"/>
                <a:gd name="T9" fmla="*/ 782 h 1432"/>
                <a:gd name="T10" fmla="*/ 1196 w 1404"/>
                <a:gd name="T11" fmla="*/ 980 h 1432"/>
                <a:gd name="T12" fmla="*/ 1185 w 1404"/>
                <a:gd name="T13" fmla="*/ 1029 h 1432"/>
                <a:gd name="T14" fmla="*/ 1029 w 1404"/>
                <a:gd name="T15" fmla="*/ 947 h 1432"/>
                <a:gd name="T16" fmla="*/ 822 w 1404"/>
                <a:gd name="T17" fmla="*/ 1037 h 1432"/>
                <a:gd name="T18" fmla="*/ 785 w 1404"/>
                <a:gd name="T19" fmla="*/ 1102 h 1432"/>
                <a:gd name="T20" fmla="*/ 483 w 1404"/>
                <a:gd name="T21" fmla="*/ 1112 h 1432"/>
                <a:gd name="T22" fmla="*/ 363 w 1404"/>
                <a:gd name="T23" fmla="*/ 1190 h 1432"/>
                <a:gd name="T24" fmla="*/ 354 w 1404"/>
                <a:gd name="T25" fmla="*/ 1327 h 1432"/>
                <a:gd name="T26" fmla="*/ 0 w 1404"/>
                <a:gd name="T27" fmla="*/ 1432 h 1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04" h="1432">
                  <a:moveTo>
                    <a:pt x="1398" y="0"/>
                  </a:moveTo>
                  <a:lnTo>
                    <a:pt x="1396" y="278"/>
                  </a:lnTo>
                  <a:lnTo>
                    <a:pt x="1361" y="332"/>
                  </a:lnTo>
                  <a:lnTo>
                    <a:pt x="1404" y="730"/>
                  </a:lnTo>
                  <a:lnTo>
                    <a:pt x="1278" y="782"/>
                  </a:lnTo>
                  <a:lnTo>
                    <a:pt x="1196" y="980"/>
                  </a:lnTo>
                  <a:lnTo>
                    <a:pt x="1185" y="1029"/>
                  </a:lnTo>
                  <a:lnTo>
                    <a:pt x="1029" y="947"/>
                  </a:lnTo>
                  <a:lnTo>
                    <a:pt x="822" y="1037"/>
                  </a:lnTo>
                  <a:lnTo>
                    <a:pt x="785" y="1102"/>
                  </a:lnTo>
                  <a:lnTo>
                    <a:pt x="483" y="1112"/>
                  </a:lnTo>
                  <a:lnTo>
                    <a:pt x="363" y="1190"/>
                  </a:lnTo>
                  <a:lnTo>
                    <a:pt x="354" y="1327"/>
                  </a:lnTo>
                  <a:lnTo>
                    <a:pt x="0" y="1432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9" name="Freeform 408">
              <a:extLst>
                <a:ext uri="{FF2B5EF4-FFF2-40B4-BE49-F238E27FC236}">
                  <a16:creationId xmlns:a16="http://schemas.microsoft.com/office/drawing/2014/main" id="{72BEFC1B-8D98-4A47-B6D6-C467C9862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" y="1181"/>
              <a:ext cx="583" cy="177"/>
            </a:xfrm>
            <a:custGeom>
              <a:avLst/>
              <a:gdLst>
                <a:gd name="T0" fmla="*/ 1750 w 1750"/>
                <a:gd name="T1" fmla="*/ 532 h 532"/>
                <a:gd name="T2" fmla="*/ 1676 w 1750"/>
                <a:gd name="T3" fmla="*/ 514 h 532"/>
                <a:gd name="T4" fmla="*/ 1604 w 1750"/>
                <a:gd name="T5" fmla="*/ 434 h 532"/>
                <a:gd name="T6" fmla="*/ 1538 w 1750"/>
                <a:gd name="T7" fmla="*/ 457 h 532"/>
                <a:gd name="T8" fmla="*/ 1371 w 1750"/>
                <a:gd name="T9" fmla="*/ 343 h 532"/>
                <a:gd name="T10" fmla="*/ 1335 w 1750"/>
                <a:gd name="T11" fmla="*/ 151 h 532"/>
                <a:gd name="T12" fmla="*/ 1271 w 1750"/>
                <a:gd name="T13" fmla="*/ 116 h 532"/>
                <a:gd name="T14" fmla="*/ 1018 w 1750"/>
                <a:gd name="T15" fmla="*/ 249 h 532"/>
                <a:gd name="T16" fmla="*/ 949 w 1750"/>
                <a:gd name="T17" fmla="*/ 248 h 532"/>
                <a:gd name="T18" fmla="*/ 949 w 1750"/>
                <a:gd name="T19" fmla="*/ 247 h 532"/>
                <a:gd name="T20" fmla="*/ 949 w 1750"/>
                <a:gd name="T21" fmla="*/ 179 h 532"/>
                <a:gd name="T22" fmla="*/ 875 w 1750"/>
                <a:gd name="T23" fmla="*/ 144 h 532"/>
                <a:gd name="T24" fmla="*/ 830 w 1750"/>
                <a:gd name="T25" fmla="*/ 6 h 532"/>
                <a:gd name="T26" fmla="*/ 767 w 1750"/>
                <a:gd name="T27" fmla="*/ 0 h 532"/>
                <a:gd name="T28" fmla="*/ 752 w 1750"/>
                <a:gd name="T29" fmla="*/ 63 h 532"/>
                <a:gd name="T30" fmla="*/ 542 w 1750"/>
                <a:gd name="T31" fmla="*/ 63 h 532"/>
                <a:gd name="T32" fmla="*/ 387 w 1750"/>
                <a:gd name="T33" fmla="*/ 138 h 532"/>
                <a:gd name="T34" fmla="*/ 330 w 1750"/>
                <a:gd name="T35" fmla="*/ 99 h 532"/>
                <a:gd name="T36" fmla="*/ 275 w 1750"/>
                <a:gd name="T37" fmla="*/ 136 h 532"/>
                <a:gd name="T38" fmla="*/ 199 w 1750"/>
                <a:gd name="T39" fmla="*/ 51 h 532"/>
                <a:gd name="T40" fmla="*/ 198 w 1750"/>
                <a:gd name="T41" fmla="*/ 51 h 532"/>
                <a:gd name="T42" fmla="*/ 0 w 1750"/>
                <a:gd name="T43" fmla="*/ 32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50" h="532">
                  <a:moveTo>
                    <a:pt x="1750" y="532"/>
                  </a:moveTo>
                  <a:lnTo>
                    <a:pt x="1676" y="514"/>
                  </a:lnTo>
                  <a:lnTo>
                    <a:pt x="1604" y="434"/>
                  </a:lnTo>
                  <a:lnTo>
                    <a:pt x="1538" y="457"/>
                  </a:lnTo>
                  <a:lnTo>
                    <a:pt x="1371" y="343"/>
                  </a:lnTo>
                  <a:lnTo>
                    <a:pt x="1335" y="151"/>
                  </a:lnTo>
                  <a:lnTo>
                    <a:pt x="1271" y="116"/>
                  </a:lnTo>
                  <a:lnTo>
                    <a:pt x="1018" y="249"/>
                  </a:lnTo>
                  <a:lnTo>
                    <a:pt x="949" y="248"/>
                  </a:lnTo>
                  <a:lnTo>
                    <a:pt x="949" y="247"/>
                  </a:lnTo>
                  <a:lnTo>
                    <a:pt x="949" y="179"/>
                  </a:lnTo>
                  <a:lnTo>
                    <a:pt x="875" y="144"/>
                  </a:lnTo>
                  <a:lnTo>
                    <a:pt x="830" y="6"/>
                  </a:lnTo>
                  <a:lnTo>
                    <a:pt x="767" y="0"/>
                  </a:lnTo>
                  <a:lnTo>
                    <a:pt x="752" y="63"/>
                  </a:lnTo>
                  <a:lnTo>
                    <a:pt x="542" y="63"/>
                  </a:lnTo>
                  <a:lnTo>
                    <a:pt x="387" y="138"/>
                  </a:lnTo>
                  <a:lnTo>
                    <a:pt x="330" y="99"/>
                  </a:lnTo>
                  <a:lnTo>
                    <a:pt x="275" y="136"/>
                  </a:lnTo>
                  <a:lnTo>
                    <a:pt x="199" y="51"/>
                  </a:lnTo>
                  <a:lnTo>
                    <a:pt x="198" y="51"/>
                  </a:lnTo>
                  <a:lnTo>
                    <a:pt x="0" y="32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0" name="Freeform 409">
              <a:extLst>
                <a:ext uri="{FF2B5EF4-FFF2-40B4-BE49-F238E27FC236}">
                  <a16:creationId xmlns:a16="http://schemas.microsoft.com/office/drawing/2014/main" id="{D41DC44D-4E78-4D89-B92F-E648FF38A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" y="1009"/>
              <a:ext cx="234" cy="349"/>
            </a:xfrm>
            <a:custGeom>
              <a:avLst/>
              <a:gdLst>
                <a:gd name="T0" fmla="*/ 26 w 703"/>
                <a:gd name="T1" fmla="*/ 1047 h 1047"/>
                <a:gd name="T2" fmla="*/ 24 w 703"/>
                <a:gd name="T3" fmla="*/ 1046 h 1047"/>
                <a:gd name="T4" fmla="*/ 0 w 703"/>
                <a:gd name="T5" fmla="*/ 874 h 1047"/>
                <a:gd name="T6" fmla="*/ 173 w 703"/>
                <a:gd name="T7" fmla="*/ 756 h 1047"/>
                <a:gd name="T8" fmla="*/ 161 w 703"/>
                <a:gd name="T9" fmla="*/ 651 h 1047"/>
                <a:gd name="T10" fmla="*/ 165 w 703"/>
                <a:gd name="T11" fmla="*/ 547 h 1047"/>
                <a:gd name="T12" fmla="*/ 56 w 703"/>
                <a:gd name="T13" fmla="*/ 447 h 1047"/>
                <a:gd name="T14" fmla="*/ 53 w 703"/>
                <a:gd name="T15" fmla="*/ 373 h 1047"/>
                <a:gd name="T16" fmla="*/ 108 w 703"/>
                <a:gd name="T17" fmla="*/ 313 h 1047"/>
                <a:gd name="T18" fmla="*/ 245 w 703"/>
                <a:gd name="T19" fmla="*/ 289 h 1047"/>
                <a:gd name="T20" fmla="*/ 367 w 703"/>
                <a:gd name="T21" fmla="*/ 215 h 1047"/>
                <a:gd name="T22" fmla="*/ 433 w 703"/>
                <a:gd name="T23" fmla="*/ 252 h 1047"/>
                <a:gd name="T24" fmla="*/ 571 w 703"/>
                <a:gd name="T25" fmla="*/ 221 h 1047"/>
                <a:gd name="T26" fmla="*/ 565 w 703"/>
                <a:gd name="T27" fmla="*/ 158 h 1047"/>
                <a:gd name="T28" fmla="*/ 703 w 703"/>
                <a:gd name="T29" fmla="*/ 0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3" h="1047">
                  <a:moveTo>
                    <a:pt x="26" y="1047"/>
                  </a:moveTo>
                  <a:lnTo>
                    <a:pt x="24" y="1046"/>
                  </a:lnTo>
                  <a:lnTo>
                    <a:pt x="0" y="874"/>
                  </a:lnTo>
                  <a:lnTo>
                    <a:pt x="173" y="756"/>
                  </a:lnTo>
                  <a:lnTo>
                    <a:pt x="161" y="651"/>
                  </a:lnTo>
                  <a:lnTo>
                    <a:pt x="165" y="547"/>
                  </a:lnTo>
                  <a:lnTo>
                    <a:pt x="56" y="447"/>
                  </a:lnTo>
                  <a:lnTo>
                    <a:pt x="53" y="373"/>
                  </a:lnTo>
                  <a:lnTo>
                    <a:pt x="108" y="313"/>
                  </a:lnTo>
                  <a:lnTo>
                    <a:pt x="245" y="289"/>
                  </a:lnTo>
                  <a:lnTo>
                    <a:pt x="367" y="215"/>
                  </a:lnTo>
                  <a:lnTo>
                    <a:pt x="433" y="252"/>
                  </a:lnTo>
                  <a:lnTo>
                    <a:pt x="571" y="221"/>
                  </a:lnTo>
                  <a:lnTo>
                    <a:pt x="565" y="158"/>
                  </a:lnTo>
                  <a:lnTo>
                    <a:pt x="703" y="0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1" name="Freeform 410">
              <a:extLst>
                <a:ext uri="{FF2B5EF4-FFF2-40B4-BE49-F238E27FC236}">
                  <a16:creationId xmlns:a16="http://schemas.microsoft.com/office/drawing/2014/main" id="{D7D17764-6748-4574-A37C-99BA201DB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0" y="873"/>
              <a:ext cx="77" cy="136"/>
            </a:xfrm>
            <a:custGeom>
              <a:avLst/>
              <a:gdLst>
                <a:gd name="T0" fmla="*/ 40 w 231"/>
                <a:gd name="T1" fmla="*/ 410 h 410"/>
                <a:gd name="T2" fmla="*/ 0 w 231"/>
                <a:gd name="T3" fmla="*/ 275 h 410"/>
                <a:gd name="T4" fmla="*/ 52 w 231"/>
                <a:gd name="T5" fmla="*/ 217 h 410"/>
                <a:gd name="T6" fmla="*/ 140 w 231"/>
                <a:gd name="T7" fmla="*/ 218 h 410"/>
                <a:gd name="T8" fmla="*/ 231 w 231"/>
                <a:gd name="T9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410">
                  <a:moveTo>
                    <a:pt x="40" y="410"/>
                  </a:moveTo>
                  <a:lnTo>
                    <a:pt x="0" y="275"/>
                  </a:lnTo>
                  <a:lnTo>
                    <a:pt x="52" y="217"/>
                  </a:lnTo>
                  <a:lnTo>
                    <a:pt x="140" y="218"/>
                  </a:lnTo>
                  <a:lnTo>
                    <a:pt x="231" y="0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2" name="Freeform 411">
              <a:extLst>
                <a:ext uri="{FF2B5EF4-FFF2-40B4-BE49-F238E27FC236}">
                  <a16:creationId xmlns:a16="http://schemas.microsoft.com/office/drawing/2014/main" id="{FFF15813-E3C0-4623-9ECF-C30B7EE9BB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3" y="1009"/>
              <a:ext cx="151" cy="311"/>
            </a:xfrm>
            <a:custGeom>
              <a:avLst/>
              <a:gdLst>
                <a:gd name="T0" fmla="*/ 454 w 454"/>
                <a:gd name="T1" fmla="*/ 931 h 931"/>
                <a:gd name="T2" fmla="*/ 453 w 454"/>
                <a:gd name="T3" fmla="*/ 931 h 931"/>
                <a:gd name="T4" fmla="*/ 388 w 454"/>
                <a:gd name="T5" fmla="*/ 687 h 931"/>
                <a:gd name="T6" fmla="*/ 317 w 454"/>
                <a:gd name="T7" fmla="*/ 703 h 931"/>
                <a:gd name="T8" fmla="*/ 265 w 454"/>
                <a:gd name="T9" fmla="*/ 653 h 931"/>
                <a:gd name="T10" fmla="*/ 237 w 454"/>
                <a:gd name="T11" fmla="*/ 524 h 931"/>
                <a:gd name="T12" fmla="*/ 95 w 454"/>
                <a:gd name="T13" fmla="*/ 400 h 931"/>
                <a:gd name="T14" fmla="*/ 84 w 454"/>
                <a:gd name="T15" fmla="*/ 151 h 931"/>
                <a:gd name="T16" fmla="*/ 0 w 454"/>
                <a:gd name="T17" fmla="*/ 0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4" h="931">
                  <a:moveTo>
                    <a:pt x="454" y="931"/>
                  </a:moveTo>
                  <a:lnTo>
                    <a:pt x="453" y="931"/>
                  </a:lnTo>
                  <a:lnTo>
                    <a:pt x="388" y="687"/>
                  </a:lnTo>
                  <a:lnTo>
                    <a:pt x="317" y="703"/>
                  </a:lnTo>
                  <a:lnTo>
                    <a:pt x="265" y="653"/>
                  </a:lnTo>
                  <a:lnTo>
                    <a:pt x="237" y="524"/>
                  </a:lnTo>
                  <a:lnTo>
                    <a:pt x="95" y="400"/>
                  </a:lnTo>
                  <a:lnTo>
                    <a:pt x="84" y="151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3" name="Freeform 412">
              <a:extLst>
                <a:ext uri="{FF2B5EF4-FFF2-40B4-BE49-F238E27FC236}">
                  <a16:creationId xmlns:a16="http://schemas.microsoft.com/office/drawing/2014/main" id="{34A9917A-BE05-4A7F-9968-840587410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4" y="768"/>
              <a:ext cx="11" cy="5"/>
            </a:xfrm>
            <a:custGeom>
              <a:avLst/>
              <a:gdLst>
                <a:gd name="T0" fmla="*/ 32 w 32"/>
                <a:gd name="T1" fmla="*/ 0 h 15"/>
                <a:gd name="T2" fmla="*/ 0 w 32"/>
                <a:gd name="T3" fmla="*/ 13 h 15"/>
                <a:gd name="T4" fmla="*/ 0 w 3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5">
                  <a:moveTo>
                    <a:pt x="32" y="0"/>
                  </a:moveTo>
                  <a:lnTo>
                    <a:pt x="0" y="13"/>
                  </a:lnTo>
                  <a:lnTo>
                    <a:pt x="0" y="15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4" name="Freeform 413">
              <a:extLst>
                <a:ext uri="{FF2B5EF4-FFF2-40B4-BE49-F238E27FC236}">
                  <a16:creationId xmlns:a16="http://schemas.microsoft.com/office/drawing/2014/main" id="{E175D30C-F5CA-4125-A9CA-D84AF3E4E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7" y="1358"/>
              <a:ext cx="266" cy="480"/>
            </a:xfrm>
            <a:custGeom>
              <a:avLst/>
              <a:gdLst>
                <a:gd name="T0" fmla="*/ 1 w 797"/>
                <a:gd name="T1" fmla="*/ 1438 h 1438"/>
                <a:gd name="T2" fmla="*/ 0 w 797"/>
                <a:gd name="T3" fmla="*/ 1437 h 1438"/>
                <a:gd name="T4" fmla="*/ 132 w 797"/>
                <a:gd name="T5" fmla="*/ 1085 h 1438"/>
                <a:gd name="T6" fmla="*/ 171 w 797"/>
                <a:gd name="T7" fmla="*/ 872 h 1438"/>
                <a:gd name="T8" fmla="*/ 189 w 797"/>
                <a:gd name="T9" fmla="*/ 817 h 1438"/>
                <a:gd name="T10" fmla="*/ 329 w 797"/>
                <a:gd name="T11" fmla="*/ 876 h 1438"/>
                <a:gd name="T12" fmla="*/ 317 w 797"/>
                <a:gd name="T13" fmla="*/ 800 h 1438"/>
                <a:gd name="T14" fmla="*/ 382 w 797"/>
                <a:gd name="T15" fmla="*/ 807 h 1438"/>
                <a:gd name="T16" fmla="*/ 559 w 797"/>
                <a:gd name="T17" fmla="*/ 705 h 1438"/>
                <a:gd name="T18" fmla="*/ 559 w 797"/>
                <a:gd name="T19" fmla="*/ 703 h 1438"/>
                <a:gd name="T20" fmla="*/ 573 w 797"/>
                <a:gd name="T21" fmla="*/ 623 h 1438"/>
                <a:gd name="T22" fmla="*/ 646 w 797"/>
                <a:gd name="T23" fmla="*/ 599 h 1438"/>
                <a:gd name="T24" fmla="*/ 790 w 797"/>
                <a:gd name="T25" fmla="*/ 356 h 1438"/>
                <a:gd name="T26" fmla="*/ 782 w 797"/>
                <a:gd name="T27" fmla="*/ 228 h 1438"/>
                <a:gd name="T28" fmla="*/ 742 w 797"/>
                <a:gd name="T29" fmla="*/ 176 h 1438"/>
                <a:gd name="T30" fmla="*/ 788 w 797"/>
                <a:gd name="T31" fmla="*/ 129 h 1438"/>
                <a:gd name="T32" fmla="*/ 788 w 797"/>
                <a:gd name="T33" fmla="*/ 128 h 1438"/>
                <a:gd name="T34" fmla="*/ 797 w 797"/>
                <a:gd name="T35" fmla="*/ 87 h 1438"/>
                <a:gd name="T36" fmla="*/ 750 w 797"/>
                <a:gd name="T37" fmla="*/ 0 h 1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7" h="1438">
                  <a:moveTo>
                    <a:pt x="1" y="1438"/>
                  </a:moveTo>
                  <a:lnTo>
                    <a:pt x="0" y="1437"/>
                  </a:lnTo>
                  <a:lnTo>
                    <a:pt x="132" y="1085"/>
                  </a:lnTo>
                  <a:lnTo>
                    <a:pt x="171" y="872"/>
                  </a:lnTo>
                  <a:lnTo>
                    <a:pt x="189" y="817"/>
                  </a:lnTo>
                  <a:lnTo>
                    <a:pt x="329" y="876"/>
                  </a:lnTo>
                  <a:lnTo>
                    <a:pt x="317" y="800"/>
                  </a:lnTo>
                  <a:lnTo>
                    <a:pt x="382" y="807"/>
                  </a:lnTo>
                  <a:lnTo>
                    <a:pt x="559" y="705"/>
                  </a:lnTo>
                  <a:lnTo>
                    <a:pt x="559" y="703"/>
                  </a:lnTo>
                  <a:lnTo>
                    <a:pt x="573" y="623"/>
                  </a:lnTo>
                  <a:lnTo>
                    <a:pt x="646" y="599"/>
                  </a:lnTo>
                  <a:lnTo>
                    <a:pt x="790" y="356"/>
                  </a:lnTo>
                  <a:lnTo>
                    <a:pt x="782" y="228"/>
                  </a:lnTo>
                  <a:lnTo>
                    <a:pt x="742" y="176"/>
                  </a:lnTo>
                  <a:lnTo>
                    <a:pt x="788" y="129"/>
                  </a:lnTo>
                  <a:lnTo>
                    <a:pt x="788" y="128"/>
                  </a:lnTo>
                  <a:lnTo>
                    <a:pt x="797" y="87"/>
                  </a:lnTo>
                  <a:lnTo>
                    <a:pt x="750" y="0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5" name="Line 414">
              <a:extLst>
                <a:ext uri="{FF2B5EF4-FFF2-40B4-BE49-F238E27FC236}">
                  <a16:creationId xmlns:a16="http://schemas.microsoft.com/office/drawing/2014/main" id="{EEB9579F-655F-42F2-B7F9-E8DC9BA0A1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0" y="1320"/>
              <a:ext cx="4" cy="11"/>
            </a:xfrm>
            <a:prstGeom prst="line">
              <a:avLst/>
            </a:pr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6" name="Freeform 415">
              <a:extLst>
                <a:ext uri="{FF2B5EF4-FFF2-40B4-BE49-F238E27FC236}">
                  <a16:creationId xmlns:a16="http://schemas.microsoft.com/office/drawing/2014/main" id="{E811E901-1FEC-4131-8A68-A2E75CA41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" y="985"/>
              <a:ext cx="894" cy="480"/>
            </a:xfrm>
            <a:custGeom>
              <a:avLst/>
              <a:gdLst>
                <a:gd name="T0" fmla="*/ 2684 w 2684"/>
                <a:gd name="T1" fmla="*/ 540 h 1439"/>
                <a:gd name="T2" fmla="*/ 2628 w 2684"/>
                <a:gd name="T3" fmla="*/ 495 h 1439"/>
                <a:gd name="T4" fmla="*/ 2528 w 2684"/>
                <a:gd name="T5" fmla="*/ 394 h 1439"/>
                <a:gd name="T6" fmla="*/ 2524 w 2684"/>
                <a:gd name="T7" fmla="*/ 433 h 1439"/>
                <a:gd name="T8" fmla="*/ 2431 w 2684"/>
                <a:gd name="T9" fmla="*/ 446 h 1439"/>
                <a:gd name="T10" fmla="*/ 2336 w 2684"/>
                <a:gd name="T11" fmla="*/ 407 h 1439"/>
                <a:gd name="T12" fmla="*/ 2231 w 2684"/>
                <a:gd name="T13" fmla="*/ 354 h 1439"/>
                <a:gd name="T14" fmla="*/ 1964 w 2684"/>
                <a:gd name="T15" fmla="*/ 475 h 1439"/>
                <a:gd name="T16" fmla="*/ 1868 w 2684"/>
                <a:gd name="T17" fmla="*/ 343 h 1439"/>
                <a:gd name="T18" fmla="*/ 1697 w 2684"/>
                <a:gd name="T19" fmla="*/ 149 h 1439"/>
                <a:gd name="T20" fmla="*/ 1642 w 2684"/>
                <a:gd name="T21" fmla="*/ 91 h 1439"/>
                <a:gd name="T22" fmla="*/ 1634 w 2684"/>
                <a:gd name="T23" fmla="*/ 8 h 1439"/>
                <a:gd name="T24" fmla="*/ 1513 w 2684"/>
                <a:gd name="T25" fmla="*/ 0 h 1439"/>
                <a:gd name="T26" fmla="*/ 1276 w 2684"/>
                <a:gd name="T27" fmla="*/ 28 h 1439"/>
                <a:gd name="T28" fmla="*/ 1166 w 2684"/>
                <a:gd name="T29" fmla="*/ 254 h 1439"/>
                <a:gd name="T30" fmla="*/ 1090 w 2684"/>
                <a:gd name="T31" fmla="*/ 264 h 1439"/>
                <a:gd name="T32" fmla="*/ 913 w 2684"/>
                <a:gd name="T33" fmla="*/ 211 h 1439"/>
                <a:gd name="T34" fmla="*/ 848 w 2684"/>
                <a:gd name="T35" fmla="*/ 227 h 1439"/>
                <a:gd name="T36" fmla="*/ 808 w 2684"/>
                <a:gd name="T37" fmla="*/ 152 h 1439"/>
                <a:gd name="T38" fmla="*/ 443 w 2684"/>
                <a:gd name="T39" fmla="*/ 190 h 1439"/>
                <a:gd name="T40" fmla="*/ 268 w 2684"/>
                <a:gd name="T41" fmla="*/ 347 h 1439"/>
                <a:gd name="T42" fmla="*/ 32 w 2684"/>
                <a:gd name="T43" fmla="*/ 383 h 1439"/>
                <a:gd name="T44" fmla="*/ 40 w 2684"/>
                <a:gd name="T45" fmla="*/ 642 h 1439"/>
                <a:gd name="T46" fmla="*/ 165 w 2684"/>
                <a:gd name="T47" fmla="*/ 643 h 1439"/>
                <a:gd name="T48" fmla="*/ 360 w 2684"/>
                <a:gd name="T49" fmla="*/ 600 h 1439"/>
                <a:gd name="T50" fmla="*/ 485 w 2684"/>
                <a:gd name="T51" fmla="*/ 645 h 1439"/>
                <a:gd name="T52" fmla="*/ 542 w 2684"/>
                <a:gd name="T53" fmla="*/ 740 h 1439"/>
                <a:gd name="T54" fmla="*/ 615 w 2684"/>
                <a:gd name="T55" fmla="*/ 816 h 1439"/>
                <a:gd name="T56" fmla="*/ 447 w 2684"/>
                <a:gd name="T57" fmla="*/ 726 h 1439"/>
                <a:gd name="T58" fmla="*/ 228 w 2684"/>
                <a:gd name="T59" fmla="*/ 724 h 1439"/>
                <a:gd name="T60" fmla="*/ 153 w 2684"/>
                <a:gd name="T61" fmla="*/ 752 h 1439"/>
                <a:gd name="T62" fmla="*/ 250 w 2684"/>
                <a:gd name="T63" fmla="*/ 810 h 1439"/>
                <a:gd name="T64" fmla="*/ 438 w 2684"/>
                <a:gd name="T65" fmla="*/ 887 h 1439"/>
                <a:gd name="T66" fmla="*/ 422 w 2684"/>
                <a:gd name="T67" fmla="*/ 1018 h 1439"/>
                <a:gd name="T68" fmla="*/ 76 w 2684"/>
                <a:gd name="T69" fmla="*/ 1017 h 1439"/>
                <a:gd name="T70" fmla="*/ 260 w 2684"/>
                <a:gd name="T71" fmla="*/ 1155 h 1439"/>
                <a:gd name="T72" fmla="*/ 321 w 2684"/>
                <a:gd name="T73" fmla="*/ 1424 h 1439"/>
                <a:gd name="T74" fmla="*/ 573 w 2684"/>
                <a:gd name="T75" fmla="*/ 1344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84" h="1439">
                  <a:moveTo>
                    <a:pt x="2682" y="538"/>
                  </a:moveTo>
                  <a:lnTo>
                    <a:pt x="2684" y="540"/>
                  </a:lnTo>
                  <a:lnTo>
                    <a:pt x="2630" y="498"/>
                  </a:lnTo>
                  <a:lnTo>
                    <a:pt x="2628" y="495"/>
                  </a:lnTo>
                  <a:lnTo>
                    <a:pt x="2590" y="394"/>
                  </a:lnTo>
                  <a:lnTo>
                    <a:pt x="2528" y="394"/>
                  </a:lnTo>
                  <a:lnTo>
                    <a:pt x="2525" y="394"/>
                  </a:lnTo>
                  <a:lnTo>
                    <a:pt x="2524" y="433"/>
                  </a:lnTo>
                  <a:lnTo>
                    <a:pt x="2524" y="438"/>
                  </a:lnTo>
                  <a:lnTo>
                    <a:pt x="2431" y="446"/>
                  </a:lnTo>
                  <a:lnTo>
                    <a:pt x="2408" y="375"/>
                  </a:lnTo>
                  <a:lnTo>
                    <a:pt x="2336" y="407"/>
                  </a:lnTo>
                  <a:lnTo>
                    <a:pt x="2312" y="347"/>
                  </a:lnTo>
                  <a:lnTo>
                    <a:pt x="2231" y="354"/>
                  </a:lnTo>
                  <a:lnTo>
                    <a:pt x="1985" y="558"/>
                  </a:lnTo>
                  <a:lnTo>
                    <a:pt x="1964" y="475"/>
                  </a:lnTo>
                  <a:lnTo>
                    <a:pt x="1871" y="414"/>
                  </a:lnTo>
                  <a:lnTo>
                    <a:pt x="1868" y="343"/>
                  </a:lnTo>
                  <a:lnTo>
                    <a:pt x="1764" y="162"/>
                  </a:lnTo>
                  <a:lnTo>
                    <a:pt x="1697" y="149"/>
                  </a:lnTo>
                  <a:lnTo>
                    <a:pt x="1711" y="83"/>
                  </a:lnTo>
                  <a:lnTo>
                    <a:pt x="1642" y="91"/>
                  </a:lnTo>
                  <a:lnTo>
                    <a:pt x="1604" y="160"/>
                  </a:lnTo>
                  <a:lnTo>
                    <a:pt x="1634" y="8"/>
                  </a:lnTo>
                  <a:lnTo>
                    <a:pt x="1526" y="82"/>
                  </a:lnTo>
                  <a:lnTo>
                    <a:pt x="1513" y="0"/>
                  </a:lnTo>
                  <a:lnTo>
                    <a:pt x="1310" y="84"/>
                  </a:lnTo>
                  <a:lnTo>
                    <a:pt x="1276" y="28"/>
                  </a:lnTo>
                  <a:lnTo>
                    <a:pt x="1172" y="112"/>
                  </a:lnTo>
                  <a:lnTo>
                    <a:pt x="1166" y="254"/>
                  </a:lnTo>
                  <a:lnTo>
                    <a:pt x="1092" y="264"/>
                  </a:lnTo>
                  <a:lnTo>
                    <a:pt x="1090" y="264"/>
                  </a:lnTo>
                  <a:lnTo>
                    <a:pt x="977" y="197"/>
                  </a:lnTo>
                  <a:lnTo>
                    <a:pt x="913" y="211"/>
                  </a:lnTo>
                  <a:lnTo>
                    <a:pt x="899" y="289"/>
                  </a:lnTo>
                  <a:lnTo>
                    <a:pt x="848" y="227"/>
                  </a:lnTo>
                  <a:lnTo>
                    <a:pt x="811" y="301"/>
                  </a:lnTo>
                  <a:lnTo>
                    <a:pt x="808" y="152"/>
                  </a:lnTo>
                  <a:lnTo>
                    <a:pt x="477" y="250"/>
                  </a:lnTo>
                  <a:lnTo>
                    <a:pt x="443" y="190"/>
                  </a:lnTo>
                  <a:lnTo>
                    <a:pt x="208" y="316"/>
                  </a:lnTo>
                  <a:lnTo>
                    <a:pt x="268" y="347"/>
                  </a:lnTo>
                  <a:lnTo>
                    <a:pt x="76" y="328"/>
                  </a:lnTo>
                  <a:lnTo>
                    <a:pt x="32" y="383"/>
                  </a:lnTo>
                  <a:lnTo>
                    <a:pt x="0" y="589"/>
                  </a:lnTo>
                  <a:lnTo>
                    <a:pt x="40" y="642"/>
                  </a:lnTo>
                  <a:lnTo>
                    <a:pt x="104" y="616"/>
                  </a:lnTo>
                  <a:lnTo>
                    <a:pt x="165" y="643"/>
                  </a:lnTo>
                  <a:lnTo>
                    <a:pt x="445" y="560"/>
                  </a:lnTo>
                  <a:lnTo>
                    <a:pt x="360" y="600"/>
                  </a:lnTo>
                  <a:lnTo>
                    <a:pt x="349" y="678"/>
                  </a:lnTo>
                  <a:lnTo>
                    <a:pt x="485" y="645"/>
                  </a:lnTo>
                  <a:lnTo>
                    <a:pt x="475" y="711"/>
                  </a:lnTo>
                  <a:lnTo>
                    <a:pt x="542" y="740"/>
                  </a:lnTo>
                  <a:lnTo>
                    <a:pt x="470" y="755"/>
                  </a:lnTo>
                  <a:lnTo>
                    <a:pt x="615" y="816"/>
                  </a:lnTo>
                  <a:lnTo>
                    <a:pt x="479" y="783"/>
                  </a:lnTo>
                  <a:lnTo>
                    <a:pt x="447" y="726"/>
                  </a:lnTo>
                  <a:lnTo>
                    <a:pt x="361" y="750"/>
                  </a:lnTo>
                  <a:lnTo>
                    <a:pt x="228" y="724"/>
                  </a:lnTo>
                  <a:lnTo>
                    <a:pt x="189" y="669"/>
                  </a:lnTo>
                  <a:lnTo>
                    <a:pt x="153" y="752"/>
                  </a:lnTo>
                  <a:lnTo>
                    <a:pt x="209" y="872"/>
                  </a:lnTo>
                  <a:lnTo>
                    <a:pt x="250" y="810"/>
                  </a:lnTo>
                  <a:lnTo>
                    <a:pt x="314" y="814"/>
                  </a:lnTo>
                  <a:lnTo>
                    <a:pt x="438" y="887"/>
                  </a:lnTo>
                  <a:lnTo>
                    <a:pt x="458" y="960"/>
                  </a:lnTo>
                  <a:lnTo>
                    <a:pt x="422" y="1018"/>
                  </a:lnTo>
                  <a:lnTo>
                    <a:pt x="366" y="988"/>
                  </a:lnTo>
                  <a:lnTo>
                    <a:pt x="76" y="1017"/>
                  </a:lnTo>
                  <a:lnTo>
                    <a:pt x="40" y="1073"/>
                  </a:lnTo>
                  <a:lnTo>
                    <a:pt x="260" y="1155"/>
                  </a:lnTo>
                  <a:lnTo>
                    <a:pt x="345" y="1298"/>
                  </a:lnTo>
                  <a:lnTo>
                    <a:pt x="321" y="1424"/>
                  </a:lnTo>
                  <a:lnTo>
                    <a:pt x="489" y="1439"/>
                  </a:lnTo>
                  <a:lnTo>
                    <a:pt x="573" y="1344"/>
                  </a:lnTo>
                  <a:lnTo>
                    <a:pt x="574" y="1333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7" name="Line 416">
              <a:extLst>
                <a:ext uri="{FF2B5EF4-FFF2-40B4-BE49-F238E27FC236}">
                  <a16:creationId xmlns:a16="http://schemas.microsoft.com/office/drawing/2014/main" id="{C9319DF8-ED75-4D2D-9EA9-7CD6C20F24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36" y="1406"/>
              <a:ext cx="2" cy="24"/>
            </a:xfrm>
            <a:prstGeom prst="line">
              <a:avLst/>
            </a:pr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8" name="Freeform 417">
              <a:extLst>
                <a:ext uri="{FF2B5EF4-FFF2-40B4-BE49-F238E27FC236}">
                  <a16:creationId xmlns:a16="http://schemas.microsoft.com/office/drawing/2014/main" id="{56763F9D-234B-4805-B6FF-AF144B84B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0" y="1406"/>
              <a:ext cx="8" cy="24"/>
            </a:xfrm>
            <a:custGeom>
              <a:avLst/>
              <a:gdLst>
                <a:gd name="T0" fmla="*/ 24 w 24"/>
                <a:gd name="T1" fmla="*/ 0 h 70"/>
                <a:gd name="T2" fmla="*/ 0 w 24"/>
                <a:gd name="T3" fmla="*/ 4 h 70"/>
                <a:gd name="T4" fmla="*/ 17 w 24"/>
                <a:gd name="T5" fmla="*/ 69 h 70"/>
                <a:gd name="T6" fmla="*/ 18 w 24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70">
                  <a:moveTo>
                    <a:pt x="24" y="0"/>
                  </a:moveTo>
                  <a:lnTo>
                    <a:pt x="0" y="4"/>
                  </a:lnTo>
                  <a:lnTo>
                    <a:pt x="17" y="69"/>
                  </a:lnTo>
                  <a:lnTo>
                    <a:pt x="18" y="70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9" name="Freeform 418">
              <a:extLst>
                <a:ext uri="{FF2B5EF4-FFF2-40B4-BE49-F238E27FC236}">
                  <a16:creationId xmlns:a16="http://schemas.microsoft.com/office/drawing/2014/main" id="{6B98A573-B5DA-4A07-8B11-70DE34299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8" y="1383"/>
              <a:ext cx="13" cy="23"/>
            </a:xfrm>
            <a:custGeom>
              <a:avLst/>
              <a:gdLst>
                <a:gd name="T0" fmla="*/ 0 w 40"/>
                <a:gd name="T1" fmla="*/ 71 h 71"/>
                <a:gd name="T2" fmla="*/ 40 w 40"/>
                <a:gd name="T3" fmla="*/ 66 h 71"/>
                <a:gd name="T4" fmla="*/ 7 w 40"/>
                <a:gd name="T5" fmla="*/ 0 h 71"/>
                <a:gd name="T6" fmla="*/ 0 w 40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71">
                  <a:moveTo>
                    <a:pt x="0" y="71"/>
                  </a:moveTo>
                  <a:lnTo>
                    <a:pt x="40" y="66"/>
                  </a:lnTo>
                  <a:lnTo>
                    <a:pt x="7" y="0"/>
                  </a:lnTo>
                  <a:lnTo>
                    <a:pt x="0" y="71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0" name="Freeform 419">
              <a:extLst>
                <a:ext uri="{FF2B5EF4-FFF2-40B4-BE49-F238E27FC236}">
                  <a16:creationId xmlns:a16="http://schemas.microsoft.com/office/drawing/2014/main" id="{AACAC9B2-B999-4D2D-92C3-FD3B1B967B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6" y="1116"/>
              <a:ext cx="36" cy="34"/>
            </a:xfrm>
            <a:custGeom>
              <a:avLst/>
              <a:gdLst>
                <a:gd name="T0" fmla="*/ 108 w 108"/>
                <a:gd name="T1" fmla="*/ 104 h 104"/>
                <a:gd name="T2" fmla="*/ 70 w 108"/>
                <a:gd name="T3" fmla="*/ 1 h 104"/>
                <a:gd name="T4" fmla="*/ 4 w 108"/>
                <a:gd name="T5" fmla="*/ 0 h 104"/>
                <a:gd name="T6" fmla="*/ 4 w 108"/>
                <a:gd name="T7" fmla="*/ 3 h 104"/>
                <a:gd name="T8" fmla="*/ 0 w 108"/>
                <a:gd name="T9" fmla="*/ 4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4">
                  <a:moveTo>
                    <a:pt x="108" y="104"/>
                  </a:moveTo>
                  <a:lnTo>
                    <a:pt x="70" y="1"/>
                  </a:lnTo>
                  <a:lnTo>
                    <a:pt x="4" y="0"/>
                  </a:lnTo>
                  <a:lnTo>
                    <a:pt x="4" y="3"/>
                  </a:lnTo>
                  <a:lnTo>
                    <a:pt x="0" y="42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1" name="Freeform 420">
              <a:extLst>
                <a:ext uri="{FF2B5EF4-FFF2-40B4-BE49-F238E27FC236}">
                  <a16:creationId xmlns:a16="http://schemas.microsoft.com/office/drawing/2014/main" id="{5BD14707-8834-42AE-B601-DA0F0D914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" y="1150"/>
              <a:ext cx="17" cy="15"/>
            </a:xfrm>
            <a:custGeom>
              <a:avLst/>
              <a:gdLst>
                <a:gd name="T0" fmla="*/ 0 w 50"/>
                <a:gd name="T1" fmla="*/ 0 h 43"/>
                <a:gd name="T2" fmla="*/ 47 w 50"/>
                <a:gd name="T3" fmla="*/ 36 h 43"/>
                <a:gd name="T4" fmla="*/ 50 w 50"/>
                <a:gd name="T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43">
                  <a:moveTo>
                    <a:pt x="0" y="0"/>
                  </a:moveTo>
                  <a:lnTo>
                    <a:pt x="47" y="36"/>
                  </a:lnTo>
                  <a:lnTo>
                    <a:pt x="50" y="43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2" name="Line 421">
              <a:extLst>
                <a:ext uri="{FF2B5EF4-FFF2-40B4-BE49-F238E27FC236}">
                  <a16:creationId xmlns:a16="http://schemas.microsoft.com/office/drawing/2014/main" id="{BD34BC23-16C8-4E3A-A0F2-04F94DE29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21" y="1150"/>
              <a:ext cx="1" cy="0"/>
            </a:xfrm>
            <a:prstGeom prst="line">
              <a:avLst/>
            </a:pr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3" name="Freeform 422">
              <a:extLst>
                <a:ext uri="{FF2B5EF4-FFF2-40B4-BE49-F238E27FC236}">
                  <a16:creationId xmlns:a16="http://schemas.microsoft.com/office/drawing/2014/main" id="{1416F0AE-FB55-4D64-B71A-64E24C2F4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9" y="1692"/>
              <a:ext cx="60" cy="35"/>
            </a:xfrm>
            <a:custGeom>
              <a:avLst/>
              <a:gdLst>
                <a:gd name="T0" fmla="*/ 93 w 181"/>
                <a:gd name="T1" fmla="*/ 106 h 106"/>
                <a:gd name="T2" fmla="*/ 181 w 181"/>
                <a:gd name="T3" fmla="*/ 79 h 106"/>
                <a:gd name="T4" fmla="*/ 65 w 181"/>
                <a:gd name="T5" fmla="*/ 0 h 106"/>
                <a:gd name="T6" fmla="*/ 0 w 181"/>
                <a:gd name="T7" fmla="*/ 9 h 106"/>
                <a:gd name="T8" fmla="*/ 18 w 181"/>
                <a:gd name="T9" fmla="*/ 85 h 106"/>
                <a:gd name="T10" fmla="*/ 93 w 181"/>
                <a:gd name="T11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106">
                  <a:moveTo>
                    <a:pt x="93" y="106"/>
                  </a:moveTo>
                  <a:lnTo>
                    <a:pt x="181" y="79"/>
                  </a:lnTo>
                  <a:lnTo>
                    <a:pt x="65" y="0"/>
                  </a:lnTo>
                  <a:lnTo>
                    <a:pt x="0" y="9"/>
                  </a:lnTo>
                  <a:lnTo>
                    <a:pt x="18" y="85"/>
                  </a:lnTo>
                  <a:lnTo>
                    <a:pt x="93" y="106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4" name="Freeform 423">
              <a:extLst>
                <a:ext uri="{FF2B5EF4-FFF2-40B4-BE49-F238E27FC236}">
                  <a16:creationId xmlns:a16="http://schemas.microsoft.com/office/drawing/2014/main" id="{BD00B608-7BA1-48CF-91E4-76B7C5B39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" y="1870"/>
              <a:ext cx="46" cy="62"/>
            </a:xfrm>
            <a:custGeom>
              <a:avLst/>
              <a:gdLst>
                <a:gd name="T0" fmla="*/ 65 w 139"/>
                <a:gd name="T1" fmla="*/ 71 h 186"/>
                <a:gd name="T2" fmla="*/ 43 w 139"/>
                <a:gd name="T3" fmla="*/ 0 h 186"/>
                <a:gd name="T4" fmla="*/ 0 w 139"/>
                <a:gd name="T5" fmla="*/ 52 h 186"/>
                <a:gd name="T6" fmla="*/ 139 w 139"/>
                <a:gd name="T7" fmla="*/ 186 h 186"/>
                <a:gd name="T8" fmla="*/ 135 w 139"/>
                <a:gd name="T9" fmla="*/ 114 h 186"/>
                <a:gd name="T10" fmla="*/ 65 w 139"/>
                <a:gd name="T11" fmla="*/ 71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186">
                  <a:moveTo>
                    <a:pt x="65" y="71"/>
                  </a:moveTo>
                  <a:lnTo>
                    <a:pt x="43" y="0"/>
                  </a:lnTo>
                  <a:lnTo>
                    <a:pt x="0" y="52"/>
                  </a:lnTo>
                  <a:lnTo>
                    <a:pt x="139" y="186"/>
                  </a:lnTo>
                  <a:lnTo>
                    <a:pt x="135" y="114"/>
                  </a:lnTo>
                  <a:lnTo>
                    <a:pt x="65" y="71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5" name="Freeform 424">
              <a:extLst>
                <a:ext uri="{FF2B5EF4-FFF2-40B4-BE49-F238E27FC236}">
                  <a16:creationId xmlns:a16="http://schemas.microsoft.com/office/drawing/2014/main" id="{6FE2D9C4-C031-4FC2-B705-A0A4368A3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9" y="1838"/>
              <a:ext cx="399" cy="396"/>
            </a:xfrm>
            <a:custGeom>
              <a:avLst/>
              <a:gdLst>
                <a:gd name="T0" fmla="*/ 1197 w 1197"/>
                <a:gd name="T1" fmla="*/ 0 h 1190"/>
                <a:gd name="T2" fmla="*/ 1043 w 1197"/>
                <a:gd name="T3" fmla="*/ 137 h 1190"/>
                <a:gd name="T4" fmla="*/ 991 w 1197"/>
                <a:gd name="T5" fmla="*/ 84 h 1190"/>
                <a:gd name="T6" fmla="*/ 770 w 1197"/>
                <a:gd name="T7" fmla="*/ 89 h 1190"/>
                <a:gd name="T8" fmla="*/ 641 w 1197"/>
                <a:gd name="T9" fmla="*/ 107 h 1190"/>
                <a:gd name="T10" fmla="*/ 556 w 1197"/>
                <a:gd name="T11" fmla="*/ 216 h 1190"/>
                <a:gd name="T12" fmla="*/ 274 w 1197"/>
                <a:gd name="T13" fmla="*/ 234 h 1190"/>
                <a:gd name="T14" fmla="*/ 326 w 1197"/>
                <a:gd name="T15" fmla="*/ 365 h 1190"/>
                <a:gd name="T16" fmla="*/ 422 w 1197"/>
                <a:gd name="T17" fmla="*/ 460 h 1190"/>
                <a:gd name="T18" fmla="*/ 532 w 1197"/>
                <a:gd name="T19" fmla="*/ 872 h 1190"/>
                <a:gd name="T20" fmla="*/ 526 w 1197"/>
                <a:gd name="T21" fmla="*/ 1042 h 1190"/>
                <a:gd name="T22" fmla="*/ 583 w 1197"/>
                <a:gd name="T23" fmla="*/ 1086 h 1190"/>
                <a:gd name="T24" fmla="*/ 374 w 1197"/>
                <a:gd name="T25" fmla="*/ 1190 h 1190"/>
                <a:gd name="T26" fmla="*/ 320 w 1197"/>
                <a:gd name="T27" fmla="*/ 1150 h 1190"/>
                <a:gd name="T28" fmla="*/ 171 w 1197"/>
                <a:gd name="T29" fmla="*/ 1155 h 1190"/>
                <a:gd name="T30" fmla="*/ 203 w 1197"/>
                <a:gd name="T31" fmla="*/ 1089 h 1190"/>
                <a:gd name="T32" fmla="*/ 0 w 1197"/>
                <a:gd name="T33" fmla="*/ 1167 h 1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97" h="1190">
                  <a:moveTo>
                    <a:pt x="1197" y="0"/>
                  </a:moveTo>
                  <a:lnTo>
                    <a:pt x="1043" y="137"/>
                  </a:lnTo>
                  <a:lnTo>
                    <a:pt x="991" y="84"/>
                  </a:lnTo>
                  <a:lnTo>
                    <a:pt x="770" y="89"/>
                  </a:lnTo>
                  <a:lnTo>
                    <a:pt x="641" y="107"/>
                  </a:lnTo>
                  <a:lnTo>
                    <a:pt x="556" y="216"/>
                  </a:lnTo>
                  <a:lnTo>
                    <a:pt x="274" y="234"/>
                  </a:lnTo>
                  <a:lnTo>
                    <a:pt x="326" y="365"/>
                  </a:lnTo>
                  <a:lnTo>
                    <a:pt x="422" y="460"/>
                  </a:lnTo>
                  <a:lnTo>
                    <a:pt x="532" y="872"/>
                  </a:lnTo>
                  <a:lnTo>
                    <a:pt x="526" y="1042"/>
                  </a:lnTo>
                  <a:lnTo>
                    <a:pt x="583" y="1086"/>
                  </a:lnTo>
                  <a:lnTo>
                    <a:pt x="374" y="1190"/>
                  </a:lnTo>
                  <a:lnTo>
                    <a:pt x="320" y="1150"/>
                  </a:lnTo>
                  <a:lnTo>
                    <a:pt x="171" y="1155"/>
                  </a:lnTo>
                  <a:lnTo>
                    <a:pt x="203" y="1089"/>
                  </a:lnTo>
                  <a:lnTo>
                    <a:pt x="0" y="1167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6" name="Freeform 425">
              <a:extLst>
                <a:ext uri="{FF2B5EF4-FFF2-40B4-BE49-F238E27FC236}">
                  <a16:creationId xmlns:a16="http://schemas.microsoft.com/office/drawing/2014/main" id="{29122A39-4B6B-400F-A79E-DB2E78D04E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9" y="2248"/>
              <a:ext cx="19" cy="21"/>
            </a:xfrm>
            <a:custGeom>
              <a:avLst/>
              <a:gdLst>
                <a:gd name="T0" fmla="*/ 57 w 57"/>
                <a:gd name="T1" fmla="*/ 52 h 62"/>
                <a:gd name="T2" fmla="*/ 4 w 57"/>
                <a:gd name="T3" fmla="*/ 5 h 62"/>
                <a:gd name="T4" fmla="*/ 0 w 57"/>
                <a:gd name="T5" fmla="*/ 0 h 62"/>
                <a:gd name="T6" fmla="*/ 25 w 57"/>
                <a:gd name="T7" fmla="*/ 62 h 62"/>
                <a:gd name="T8" fmla="*/ 42 w 57"/>
                <a:gd name="T9" fmla="*/ 56 h 62"/>
                <a:gd name="T10" fmla="*/ 57 w 57"/>
                <a:gd name="T11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62">
                  <a:moveTo>
                    <a:pt x="57" y="52"/>
                  </a:moveTo>
                  <a:lnTo>
                    <a:pt x="4" y="5"/>
                  </a:lnTo>
                  <a:lnTo>
                    <a:pt x="0" y="0"/>
                  </a:lnTo>
                  <a:lnTo>
                    <a:pt x="25" y="62"/>
                  </a:lnTo>
                  <a:lnTo>
                    <a:pt x="42" y="56"/>
                  </a:lnTo>
                  <a:lnTo>
                    <a:pt x="57" y="52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7" name="Freeform 426">
              <a:extLst>
                <a:ext uri="{FF2B5EF4-FFF2-40B4-BE49-F238E27FC236}">
                  <a16:creationId xmlns:a16="http://schemas.microsoft.com/office/drawing/2014/main" id="{BE566F95-3A4F-4AA4-BAC8-F55CF0D3D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0" y="2248"/>
              <a:ext cx="19" cy="21"/>
            </a:xfrm>
            <a:custGeom>
              <a:avLst/>
              <a:gdLst>
                <a:gd name="T0" fmla="*/ 54 w 57"/>
                <a:gd name="T1" fmla="*/ 52 h 61"/>
                <a:gd name="T2" fmla="*/ 55 w 57"/>
                <a:gd name="T3" fmla="*/ 52 h 61"/>
                <a:gd name="T4" fmla="*/ 57 w 57"/>
                <a:gd name="T5" fmla="*/ 51 h 61"/>
                <a:gd name="T6" fmla="*/ 56 w 57"/>
                <a:gd name="T7" fmla="*/ 51 h 61"/>
                <a:gd name="T8" fmla="*/ 0 w 57"/>
                <a:gd name="T9" fmla="*/ 0 h 61"/>
                <a:gd name="T10" fmla="*/ 1 w 57"/>
                <a:gd name="T11" fmla="*/ 5 h 61"/>
                <a:gd name="T12" fmla="*/ 24 w 57"/>
                <a:gd name="T13" fmla="*/ 61 h 61"/>
                <a:gd name="T14" fmla="*/ 39 w 57"/>
                <a:gd name="T15" fmla="*/ 56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61">
                  <a:moveTo>
                    <a:pt x="54" y="52"/>
                  </a:moveTo>
                  <a:lnTo>
                    <a:pt x="55" y="52"/>
                  </a:lnTo>
                  <a:lnTo>
                    <a:pt x="57" y="51"/>
                  </a:lnTo>
                  <a:lnTo>
                    <a:pt x="56" y="51"/>
                  </a:lnTo>
                  <a:lnTo>
                    <a:pt x="0" y="0"/>
                  </a:lnTo>
                  <a:lnTo>
                    <a:pt x="1" y="5"/>
                  </a:lnTo>
                  <a:lnTo>
                    <a:pt x="24" y="61"/>
                  </a:lnTo>
                  <a:lnTo>
                    <a:pt x="39" y="56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8" name="Freeform 427">
              <a:extLst>
                <a:ext uri="{FF2B5EF4-FFF2-40B4-BE49-F238E27FC236}">
                  <a16:creationId xmlns:a16="http://schemas.microsoft.com/office/drawing/2014/main" id="{466E5DBF-E648-4026-BBF8-359D9011A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2260"/>
              <a:ext cx="57" cy="36"/>
            </a:xfrm>
            <a:custGeom>
              <a:avLst/>
              <a:gdLst>
                <a:gd name="T0" fmla="*/ 2 w 171"/>
                <a:gd name="T1" fmla="*/ 15 h 108"/>
                <a:gd name="T2" fmla="*/ 0 w 171"/>
                <a:gd name="T3" fmla="*/ 15 h 108"/>
                <a:gd name="T4" fmla="*/ 1 w 171"/>
                <a:gd name="T5" fmla="*/ 16 h 108"/>
                <a:gd name="T6" fmla="*/ 103 w 171"/>
                <a:gd name="T7" fmla="*/ 108 h 108"/>
                <a:gd name="T8" fmla="*/ 171 w 171"/>
                <a:gd name="T9" fmla="*/ 79 h 108"/>
                <a:gd name="T10" fmla="*/ 47 w 171"/>
                <a:gd name="T11" fmla="*/ 0 h 108"/>
                <a:gd name="T12" fmla="*/ 2 w 171"/>
                <a:gd name="T13" fmla="*/ 1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" h="108">
                  <a:moveTo>
                    <a:pt x="2" y="15"/>
                  </a:moveTo>
                  <a:lnTo>
                    <a:pt x="0" y="15"/>
                  </a:lnTo>
                  <a:lnTo>
                    <a:pt x="1" y="16"/>
                  </a:lnTo>
                  <a:lnTo>
                    <a:pt x="103" y="108"/>
                  </a:lnTo>
                  <a:lnTo>
                    <a:pt x="171" y="79"/>
                  </a:lnTo>
                  <a:lnTo>
                    <a:pt x="47" y="0"/>
                  </a:lnTo>
                  <a:lnTo>
                    <a:pt x="2" y="15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29" name="Freeform 428">
              <a:extLst>
                <a:ext uri="{FF2B5EF4-FFF2-40B4-BE49-F238E27FC236}">
                  <a16:creationId xmlns:a16="http://schemas.microsoft.com/office/drawing/2014/main" id="{CE650FDE-84D0-484C-8117-533D5D4E82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2357"/>
              <a:ext cx="60" cy="107"/>
            </a:xfrm>
            <a:custGeom>
              <a:avLst/>
              <a:gdLst>
                <a:gd name="T0" fmla="*/ 0 w 179"/>
                <a:gd name="T1" fmla="*/ 65 h 321"/>
                <a:gd name="T2" fmla="*/ 148 w 179"/>
                <a:gd name="T3" fmla="*/ 321 h 321"/>
                <a:gd name="T4" fmla="*/ 179 w 179"/>
                <a:gd name="T5" fmla="*/ 248 h 321"/>
                <a:gd name="T6" fmla="*/ 157 w 179"/>
                <a:gd name="T7" fmla="*/ 79 h 321"/>
                <a:gd name="T8" fmla="*/ 40 w 179"/>
                <a:gd name="T9" fmla="*/ 0 h 321"/>
                <a:gd name="T10" fmla="*/ 0 w 179"/>
                <a:gd name="T11" fmla="*/ 65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9" h="321">
                  <a:moveTo>
                    <a:pt x="0" y="65"/>
                  </a:moveTo>
                  <a:lnTo>
                    <a:pt x="148" y="321"/>
                  </a:lnTo>
                  <a:lnTo>
                    <a:pt x="179" y="248"/>
                  </a:lnTo>
                  <a:lnTo>
                    <a:pt x="157" y="79"/>
                  </a:lnTo>
                  <a:lnTo>
                    <a:pt x="40" y="0"/>
                  </a:lnTo>
                  <a:lnTo>
                    <a:pt x="0" y="65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0" name="Freeform 429">
              <a:extLst>
                <a:ext uri="{FF2B5EF4-FFF2-40B4-BE49-F238E27FC236}">
                  <a16:creationId xmlns:a16="http://schemas.microsoft.com/office/drawing/2014/main" id="{62130A22-BF50-439A-B655-7A6A45D044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1" y="2852"/>
              <a:ext cx="829" cy="1015"/>
            </a:xfrm>
            <a:custGeom>
              <a:avLst/>
              <a:gdLst>
                <a:gd name="T0" fmla="*/ 2489 w 2489"/>
                <a:gd name="T1" fmla="*/ 81 h 3045"/>
                <a:gd name="T2" fmla="*/ 2334 w 2489"/>
                <a:gd name="T3" fmla="*/ 78 h 3045"/>
                <a:gd name="T4" fmla="*/ 2213 w 2489"/>
                <a:gd name="T5" fmla="*/ 139 h 3045"/>
                <a:gd name="T6" fmla="*/ 2058 w 2489"/>
                <a:gd name="T7" fmla="*/ 0 h 3045"/>
                <a:gd name="T8" fmla="*/ 1873 w 2489"/>
                <a:gd name="T9" fmla="*/ 17 h 3045"/>
                <a:gd name="T10" fmla="*/ 1857 w 2489"/>
                <a:gd name="T11" fmla="*/ 132 h 3045"/>
                <a:gd name="T12" fmla="*/ 1825 w 2489"/>
                <a:gd name="T13" fmla="*/ 255 h 3045"/>
                <a:gd name="T14" fmla="*/ 1721 w 2489"/>
                <a:gd name="T15" fmla="*/ 328 h 3045"/>
                <a:gd name="T16" fmla="*/ 1735 w 2489"/>
                <a:gd name="T17" fmla="*/ 410 h 3045"/>
                <a:gd name="T18" fmla="*/ 1596 w 2489"/>
                <a:gd name="T19" fmla="*/ 489 h 3045"/>
                <a:gd name="T20" fmla="*/ 1489 w 2489"/>
                <a:gd name="T21" fmla="*/ 636 h 3045"/>
                <a:gd name="T22" fmla="*/ 1411 w 2489"/>
                <a:gd name="T23" fmla="*/ 708 h 3045"/>
                <a:gd name="T24" fmla="*/ 1472 w 2489"/>
                <a:gd name="T25" fmla="*/ 918 h 3045"/>
                <a:gd name="T26" fmla="*/ 1299 w 2489"/>
                <a:gd name="T27" fmla="*/ 963 h 3045"/>
                <a:gd name="T28" fmla="*/ 1299 w 2489"/>
                <a:gd name="T29" fmla="*/ 1031 h 3045"/>
                <a:gd name="T30" fmla="*/ 1354 w 2489"/>
                <a:gd name="T31" fmla="*/ 1062 h 3045"/>
                <a:gd name="T32" fmla="*/ 1253 w 2489"/>
                <a:gd name="T33" fmla="*/ 1188 h 3045"/>
                <a:gd name="T34" fmla="*/ 1283 w 2489"/>
                <a:gd name="T35" fmla="*/ 1251 h 3045"/>
                <a:gd name="T36" fmla="*/ 1219 w 2489"/>
                <a:gd name="T37" fmla="*/ 1246 h 3045"/>
                <a:gd name="T38" fmla="*/ 1137 w 2489"/>
                <a:gd name="T39" fmla="*/ 1354 h 3045"/>
                <a:gd name="T40" fmla="*/ 1075 w 2489"/>
                <a:gd name="T41" fmla="*/ 1385 h 3045"/>
                <a:gd name="T42" fmla="*/ 877 w 2489"/>
                <a:gd name="T43" fmla="*/ 1362 h 3045"/>
                <a:gd name="T44" fmla="*/ 762 w 2489"/>
                <a:gd name="T45" fmla="*/ 1427 h 3045"/>
                <a:gd name="T46" fmla="*/ 570 w 2489"/>
                <a:gd name="T47" fmla="*/ 1411 h 3045"/>
                <a:gd name="T48" fmla="*/ 539 w 2489"/>
                <a:gd name="T49" fmla="*/ 1468 h 3045"/>
                <a:gd name="T50" fmla="*/ 453 w 2489"/>
                <a:gd name="T51" fmla="*/ 1453 h 3045"/>
                <a:gd name="T52" fmla="*/ 453 w 2489"/>
                <a:gd name="T53" fmla="*/ 1455 h 3045"/>
                <a:gd name="T54" fmla="*/ 446 w 2489"/>
                <a:gd name="T55" fmla="*/ 1521 h 3045"/>
                <a:gd name="T56" fmla="*/ 389 w 2489"/>
                <a:gd name="T57" fmla="*/ 1551 h 3045"/>
                <a:gd name="T58" fmla="*/ 373 w 2489"/>
                <a:gd name="T59" fmla="*/ 1482 h 3045"/>
                <a:gd name="T60" fmla="*/ 159 w 2489"/>
                <a:gd name="T61" fmla="*/ 1545 h 3045"/>
                <a:gd name="T62" fmla="*/ 170 w 2489"/>
                <a:gd name="T63" fmla="*/ 1691 h 3045"/>
                <a:gd name="T64" fmla="*/ 73 w 2489"/>
                <a:gd name="T65" fmla="*/ 1946 h 3045"/>
                <a:gd name="T66" fmla="*/ 108 w 2489"/>
                <a:gd name="T67" fmla="*/ 2008 h 3045"/>
                <a:gd name="T68" fmla="*/ 260 w 2489"/>
                <a:gd name="T69" fmla="*/ 2015 h 3045"/>
                <a:gd name="T70" fmla="*/ 261 w 2489"/>
                <a:gd name="T71" fmla="*/ 2016 h 3045"/>
                <a:gd name="T72" fmla="*/ 317 w 2489"/>
                <a:gd name="T73" fmla="*/ 2149 h 3045"/>
                <a:gd name="T74" fmla="*/ 284 w 2489"/>
                <a:gd name="T75" fmla="*/ 2212 h 3045"/>
                <a:gd name="T76" fmla="*/ 350 w 2489"/>
                <a:gd name="T77" fmla="*/ 2212 h 3045"/>
                <a:gd name="T78" fmla="*/ 361 w 2489"/>
                <a:gd name="T79" fmla="*/ 2379 h 3045"/>
                <a:gd name="T80" fmla="*/ 300 w 2489"/>
                <a:gd name="T81" fmla="*/ 2411 h 3045"/>
                <a:gd name="T82" fmla="*/ 319 w 2489"/>
                <a:gd name="T83" fmla="*/ 2482 h 3045"/>
                <a:gd name="T84" fmla="*/ 134 w 2489"/>
                <a:gd name="T85" fmla="*/ 2695 h 3045"/>
                <a:gd name="T86" fmla="*/ 143 w 2489"/>
                <a:gd name="T87" fmla="*/ 2762 h 3045"/>
                <a:gd name="T88" fmla="*/ 66 w 2489"/>
                <a:gd name="T89" fmla="*/ 2781 h 3045"/>
                <a:gd name="T90" fmla="*/ 29 w 2489"/>
                <a:gd name="T91" fmla="*/ 2845 h 3045"/>
                <a:gd name="T92" fmla="*/ 0 w 2489"/>
                <a:gd name="T93" fmla="*/ 3045 h 3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89" h="3045">
                  <a:moveTo>
                    <a:pt x="2489" y="81"/>
                  </a:moveTo>
                  <a:lnTo>
                    <a:pt x="2334" y="78"/>
                  </a:lnTo>
                  <a:lnTo>
                    <a:pt x="2213" y="139"/>
                  </a:lnTo>
                  <a:lnTo>
                    <a:pt x="2058" y="0"/>
                  </a:lnTo>
                  <a:lnTo>
                    <a:pt x="1873" y="17"/>
                  </a:lnTo>
                  <a:lnTo>
                    <a:pt x="1857" y="132"/>
                  </a:lnTo>
                  <a:lnTo>
                    <a:pt x="1825" y="255"/>
                  </a:lnTo>
                  <a:lnTo>
                    <a:pt x="1721" y="328"/>
                  </a:lnTo>
                  <a:lnTo>
                    <a:pt x="1735" y="410"/>
                  </a:lnTo>
                  <a:lnTo>
                    <a:pt x="1596" y="489"/>
                  </a:lnTo>
                  <a:lnTo>
                    <a:pt x="1489" y="636"/>
                  </a:lnTo>
                  <a:lnTo>
                    <a:pt x="1411" y="708"/>
                  </a:lnTo>
                  <a:lnTo>
                    <a:pt x="1472" y="918"/>
                  </a:lnTo>
                  <a:lnTo>
                    <a:pt x="1299" y="963"/>
                  </a:lnTo>
                  <a:lnTo>
                    <a:pt x="1299" y="1031"/>
                  </a:lnTo>
                  <a:lnTo>
                    <a:pt x="1354" y="1062"/>
                  </a:lnTo>
                  <a:lnTo>
                    <a:pt x="1253" y="1188"/>
                  </a:lnTo>
                  <a:lnTo>
                    <a:pt x="1283" y="1251"/>
                  </a:lnTo>
                  <a:lnTo>
                    <a:pt x="1219" y="1246"/>
                  </a:lnTo>
                  <a:lnTo>
                    <a:pt x="1137" y="1354"/>
                  </a:lnTo>
                  <a:lnTo>
                    <a:pt x="1075" y="1385"/>
                  </a:lnTo>
                  <a:lnTo>
                    <a:pt x="877" y="1362"/>
                  </a:lnTo>
                  <a:lnTo>
                    <a:pt x="762" y="1427"/>
                  </a:lnTo>
                  <a:lnTo>
                    <a:pt x="570" y="1411"/>
                  </a:lnTo>
                  <a:lnTo>
                    <a:pt x="539" y="1468"/>
                  </a:lnTo>
                  <a:lnTo>
                    <a:pt x="453" y="1453"/>
                  </a:lnTo>
                  <a:lnTo>
                    <a:pt x="453" y="1455"/>
                  </a:lnTo>
                  <a:lnTo>
                    <a:pt x="446" y="1521"/>
                  </a:lnTo>
                  <a:lnTo>
                    <a:pt x="389" y="1551"/>
                  </a:lnTo>
                  <a:lnTo>
                    <a:pt x="373" y="1482"/>
                  </a:lnTo>
                  <a:lnTo>
                    <a:pt x="159" y="1545"/>
                  </a:lnTo>
                  <a:lnTo>
                    <a:pt x="170" y="1691"/>
                  </a:lnTo>
                  <a:lnTo>
                    <a:pt x="73" y="1946"/>
                  </a:lnTo>
                  <a:lnTo>
                    <a:pt x="108" y="2008"/>
                  </a:lnTo>
                  <a:lnTo>
                    <a:pt x="260" y="2015"/>
                  </a:lnTo>
                  <a:lnTo>
                    <a:pt x="261" y="2016"/>
                  </a:lnTo>
                  <a:lnTo>
                    <a:pt x="317" y="2149"/>
                  </a:lnTo>
                  <a:lnTo>
                    <a:pt x="284" y="2212"/>
                  </a:lnTo>
                  <a:lnTo>
                    <a:pt x="350" y="2212"/>
                  </a:lnTo>
                  <a:lnTo>
                    <a:pt x="361" y="2379"/>
                  </a:lnTo>
                  <a:lnTo>
                    <a:pt x="300" y="2411"/>
                  </a:lnTo>
                  <a:lnTo>
                    <a:pt x="319" y="2482"/>
                  </a:lnTo>
                  <a:lnTo>
                    <a:pt x="134" y="2695"/>
                  </a:lnTo>
                  <a:lnTo>
                    <a:pt x="143" y="2762"/>
                  </a:lnTo>
                  <a:lnTo>
                    <a:pt x="66" y="2781"/>
                  </a:lnTo>
                  <a:lnTo>
                    <a:pt x="29" y="2845"/>
                  </a:lnTo>
                  <a:lnTo>
                    <a:pt x="0" y="3045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1" name="Freeform 430">
              <a:extLst>
                <a:ext uri="{FF2B5EF4-FFF2-40B4-BE49-F238E27FC236}">
                  <a16:creationId xmlns:a16="http://schemas.microsoft.com/office/drawing/2014/main" id="{3B8664D6-84C3-4AF0-9F7A-D5A3238D57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9" y="3657"/>
              <a:ext cx="17" cy="21"/>
            </a:xfrm>
            <a:custGeom>
              <a:avLst/>
              <a:gdLst>
                <a:gd name="T0" fmla="*/ 49 w 52"/>
                <a:gd name="T1" fmla="*/ 0 h 64"/>
                <a:gd name="T2" fmla="*/ 52 w 52"/>
                <a:gd name="T3" fmla="*/ 64 h 64"/>
                <a:gd name="T4" fmla="*/ 0 w 52"/>
                <a:gd name="T5" fmla="*/ 27 h 64"/>
                <a:gd name="T6" fmla="*/ 49 w 52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64">
                  <a:moveTo>
                    <a:pt x="49" y="0"/>
                  </a:moveTo>
                  <a:lnTo>
                    <a:pt x="52" y="64"/>
                  </a:lnTo>
                  <a:lnTo>
                    <a:pt x="0" y="27"/>
                  </a:lnTo>
                  <a:lnTo>
                    <a:pt x="49" y="0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2" name="Freeform 431">
              <a:extLst>
                <a:ext uri="{FF2B5EF4-FFF2-40B4-BE49-F238E27FC236}">
                  <a16:creationId xmlns:a16="http://schemas.microsoft.com/office/drawing/2014/main" id="{1D84463E-21B8-44B6-9475-37824765B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8" y="3536"/>
              <a:ext cx="357" cy="778"/>
            </a:xfrm>
            <a:custGeom>
              <a:avLst/>
              <a:gdLst>
                <a:gd name="T0" fmla="*/ 865 w 1073"/>
                <a:gd name="T1" fmla="*/ 25 h 2334"/>
                <a:gd name="T2" fmla="*/ 799 w 1073"/>
                <a:gd name="T3" fmla="*/ 0 h 2334"/>
                <a:gd name="T4" fmla="*/ 744 w 1073"/>
                <a:gd name="T5" fmla="*/ 47 h 2334"/>
                <a:gd name="T6" fmla="*/ 755 w 1073"/>
                <a:gd name="T7" fmla="*/ 446 h 2334"/>
                <a:gd name="T8" fmla="*/ 558 w 1073"/>
                <a:gd name="T9" fmla="*/ 415 h 2334"/>
                <a:gd name="T10" fmla="*/ 476 w 1073"/>
                <a:gd name="T11" fmla="*/ 528 h 2334"/>
                <a:gd name="T12" fmla="*/ 230 w 1073"/>
                <a:gd name="T13" fmla="*/ 625 h 2334"/>
                <a:gd name="T14" fmla="*/ 211 w 1073"/>
                <a:gd name="T15" fmla="*/ 691 h 2334"/>
                <a:gd name="T16" fmla="*/ 146 w 1073"/>
                <a:gd name="T17" fmla="*/ 698 h 2334"/>
                <a:gd name="T18" fmla="*/ 96 w 1073"/>
                <a:gd name="T19" fmla="*/ 762 h 2334"/>
                <a:gd name="T20" fmla="*/ 102 w 1073"/>
                <a:gd name="T21" fmla="*/ 841 h 2334"/>
                <a:gd name="T22" fmla="*/ 13 w 1073"/>
                <a:gd name="T23" fmla="*/ 956 h 2334"/>
                <a:gd name="T24" fmla="*/ 0 w 1073"/>
                <a:gd name="T25" fmla="*/ 1023 h 2334"/>
                <a:gd name="T26" fmla="*/ 60 w 1073"/>
                <a:gd name="T27" fmla="*/ 1000 h 2334"/>
                <a:gd name="T28" fmla="*/ 147 w 1073"/>
                <a:gd name="T29" fmla="*/ 1096 h 2334"/>
                <a:gd name="T30" fmla="*/ 28 w 1073"/>
                <a:gd name="T31" fmla="*/ 1182 h 2334"/>
                <a:gd name="T32" fmla="*/ 52 w 1073"/>
                <a:gd name="T33" fmla="*/ 1309 h 2334"/>
                <a:gd name="T34" fmla="*/ 232 w 1073"/>
                <a:gd name="T35" fmla="*/ 1410 h 2334"/>
                <a:gd name="T36" fmla="*/ 174 w 1073"/>
                <a:gd name="T37" fmla="*/ 1447 h 2334"/>
                <a:gd name="T38" fmla="*/ 105 w 1073"/>
                <a:gd name="T39" fmla="*/ 1639 h 2334"/>
                <a:gd name="T40" fmla="*/ 271 w 1073"/>
                <a:gd name="T41" fmla="*/ 1581 h 2334"/>
                <a:gd name="T42" fmla="*/ 292 w 1073"/>
                <a:gd name="T43" fmla="*/ 1713 h 2334"/>
                <a:gd name="T44" fmla="*/ 231 w 1073"/>
                <a:gd name="T45" fmla="*/ 1875 h 2334"/>
                <a:gd name="T46" fmla="*/ 450 w 1073"/>
                <a:gd name="T47" fmla="*/ 1917 h 2334"/>
                <a:gd name="T48" fmla="*/ 337 w 1073"/>
                <a:gd name="T49" fmla="*/ 1993 h 2334"/>
                <a:gd name="T50" fmla="*/ 332 w 1073"/>
                <a:gd name="T51" fmla="*/ 2062 h 2334"/>
                <a:gd name="T52" fmla="*/ 443 w 1073"/>
                <a:gd name="T53" fmla="*/ 2163 h 2334"/>
                <a:gd name="T54" fmla="*/ 699 w 1073"/>
                <a:gd name="T55" fmla="*/ 2241 h 2334"/>
                <a:gd name="T56" fmla="*/ 728 w 1073"/>
                <a:gd name="T57" fmla="*/ 2305 h 2334"/>
                <a:gd name="T58" fmla="*/ 798 w 1073"/>
                <a:gd name="T59" fmla="*/ 2334 h 2334"/>
                <a:gd name="T60" fmla="*/ 932 w 1073"/>
                <a:gd name="T61" fmla="*/ 1995 h 2334"/>
                <a:gd name="T62" fmla="*/ 857 w 1073"/>
                <a:gd name="T63" fmla="*/ 1987 h 2334"/>
                <a:gd name="T64" fmla="*/ 918 w 1073"/>
                <a:gd name="T65" fmla="*/ 1942 h 2334"/>
                <a:gd name="T66" fmla="*/ 965 w 1073"/>
                <a:gd name="T67" fmla="*/ 1818 h 2334"/>
                <a:gd name="T68" fmla="*/ 947 w 1073"/>
                <a:gd name="T69" fmla="*/ 1620 h 2334"/>
                <a:gd name="T70" fmla="*/ 949 w 1073"/>
                <a:gd name="T71" fmla="*/ 1477 h 2334"/>
                <a:gd name="T72" fmla="*/ 1073 w 1073"/>
                <a:gd name="T73" fmla="*/ 1204 h 2334"/>
                <a:gd name="T74" fmla="*/ 985 w 1073"/>
                <a:gd name="T75" fmla="*/ 607 h 2334"/>
                <a:gd name="T76" fmla="*/ 892 w 1073"/>
                <a:gd name="T77" fmla="*/ 477 h 2334"/>
                <a:gd name="T78" fmla="*/ 905 w 1073"/>
                <a:gd name="T79" fmla="*/ 234 h 2334"/>
                <a:gd name="T80" fmla="*/ 865 w 1073"/>
                <a:gd name="T81" fmla="*/ 25 h 2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3" h="2334">
                  <a:moveTo>
                    <a:pt x="865" y="25"/>
                  </a:moveTo>
                  <a:lnTo>
                    <a:pt x="799" y="0"/>
                  </a:lnTo>
                  <a:lnTo>
                    <a:pt x="744" y="47"/>
                  </a:lnTo>
                  <a:lnTo>
                    <a:pt x="755" y="446"/>
                  </a:lnTo>
                  <a:lnTo>
                    <a:pt x="558" y="415"/>
                  </a:lnTo>
                  <a:lnTo>
                    <a:pt x="476" y="528"/>
                  </a:lnTo>
                  <a:lnTo>
                    <a:pt x="230" y="625"/>
                  </a:lnTo>
                  <a:lnTo>
                    <a:pt x="211" y="691"/>
                  </a:lnTo>
                  <a:lnTo>
                    <a:pt x="146" y="698"/>
                  </a:lnTo>
                  <a:lnTo>
                    <a:pt x="96" y="762"/>
                  </a:lnTo>
                  <a:lnTo>
                    <a:pt x="102" y="841"/>
                  </a:lnTo>
                  <a:lnTo>
                    <a:pt x="13" y="956"/>
                  </a:lnTo>
                  <a:lnTo>
                    <a:pt x="0" y="1023"/>
                  </a:lnTo>
                  <a:lnTo>
                    <a:pt x="60" y="1000"/>
                  </a:lnTo>
                  <a:lnTo>
                    <a:pt x="147" y="1096"/>
                  </a:lnTo>
                  <a:lnTo>
                    <a:pt x="28" y="1182"/>
                  </a:lnTo>
                  <a:lnTo>
                    <a:pt x="52" y="1309"/>
                  </a:lnTo>
                  <a:lnTo>
                    <a:pt x="232" y="1410"/>
                  </a:lnTo>
                  <a:lnTo>
                    <a:pt x="174" y="1447"/>
                  </a:lnTo>
                  <a:lnTo>
                    <a:pt x="105" y="1639"/>
                  </a:lnTo>
                  <a:lnTo>
                    <a:pt x="271" y="1581"/>
                  </a:lnTo>
                  <a:lnTo>
                    <a:pt x="292" y="1713"/>
                  </a:lnTo>
                  <a:lnTo>
                    <a:pt x="231" y="1875"/>
                  </a:lnTo>
                  <a:lnTo>
                    <a:pt x="450" y="1917"/>
                  </a:lnTo>
                  <a:lnTo>
                    <a:pt x="337" y="1993"/>
                  </a:lnTo>
                  <a:lnTo>
                    <a:pt x="332" y="2062"/>
                  </a:lnTo>
                  <a:lnTo>
                    <a:pt x="443" y="2163"/>
                  </a:lnTo>
                  <a:lnTo>
                    <a:pt x="699" y="2241"/>
                  </a:lnTo>
                  <a:lnTo>
                    <a:pt x="728" y="2305"/>
                  </a:lnTo>
                  <a:lnTo>
                    <a:pt x="798" y="2334"/>
                  </a:lnTo>
                  <a:lnTo>
                    <a:pt x="932" y="1995"/>
                  </a:lnTo>
                  <a:lnTo>
                    <a:pt x="857" y="1987"/>
                  </a:lnTo>
                  <a:lnTo>
                    <a:pt x="918" y="1942"/>
                  </a:lnTo>
                  <a:lnTo>
                    <a:pt x="965" y="1818"/>
                  </a:lnTo>
                  <a:lnTo>
                    <a:pt x="947" y="1620"/>
                  </a:lnTo>
                  <a:lnTo>
                    <a:pt x="949" y="1477"/>
                  </a:lnTo>
                  <a:lnTo>
                    <a:pt x="1073" y="1204"/>
                  </a:lnTo>
                  <a:lnTo>
                    <a:pt x="985" y="607"/>
                  </a:lnTo>
                  <a:lnTo>
                    <a:pt x="892" y="477"/>
                  </a:lnTo>
                  <a:lnTo>
                    <a:pt x="905" y="234"/>
                  </a:lnTo>
                  <a:lnTo>
                    <a:pt x="865" y="25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3" name="Line 432">
              <a:extLst>
                <a:ext uri="{FF2B5EF4-FFF2-40B4-BE49-F238E27FC236}">
                  <a16:creationId xmlns:a16="http://schemas.microsoft.com/office/drawing/2014/main" id="{937C14B1-D25E-46CC-A6D2-3F47156C75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32" y="2985"/>
              <a:ext cx="2" cy="2"/>
            </a:xfrm>
            <a:prstGeom prst="line">
              <a:avLst/>
            </a:pr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4" name="Line 433">
              <a:extLst>
                <a:ext uri="{FF2B5EF4-FFF2-40B4-BE49-F238E27FC236}">
                  <a16:creationId xmlns:a16="http://schemas.microsoft.com/office/drawing/2014/main" id="{5979145E-AD09-4CD5-A57B-7E8EFD2D49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561" y="3537"/>
              <a:ext cx="1" cy="3"/>
            </a:xfrm>
            <a:prstGeom prst="line">
              <a:avLst/>
            </a:pr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5" name="Freeform 434">
              <a:extLst>
                <a:ext uri="{FF2B5EF4-FFF2-40B4-BE49-F238E27FC236}">
                  <a16:creationId xmlns:a16="http://schemas.microsoft.com/office/drawing/2014/main" id="{2B6F2889-9EE1-45EE-8EEE-1DF15C14D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3" y="3123"/>
              <a:ext cx="65" cy="57"/>
            </a:xfrm>
            <a:custGeom>
              <a:avLst/>
              <a:gdLst>
                <a:gd name="T0" fmla="*/ 194 w 194"/>
                <a:gd name="T1" fmla="*/ 63 h 172"/>
                <a:gd name="T2" fmla="*/ 138 w 194"/>
                <a:gd name="T3" fmla="*/ 144 h 172"/>
                <a:gd name="T4" fmla="*/ 46 w 194"/>
                <a:gd name="T5" fmla="*/ 172 h 172"/>
                <a:gd name="T6" fmla="*/ 0 w 194"/>
                <a:gd name="T7" fmla="*/ 121 h 172"/>
                <a:gd name="T8" fmla="*/ 29 w 194"/>
                <a:gd name="T9" fmla="*/ 51 h 172"/>
                <a:gd name="T10" fmla="*/ 90 w 194"/>
                <a:gd name="T11" fmla="*/ 0 h 172"/>
                <a:gd name="T12" fmla="*/ 194 w 194"/>
                <a:gd name="T13" fmla="*/ 63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172">
                  <a:moveTo>
                    <a:pt x="194" y="63"/>
                  </a:moveTo>
                  <a:lnTo>
                    <a:pt x="138" y="144"/>
                  </a:lnTo>
                  <a:lnTo>
                    <a:pt x="46" y="172"/>
                  </a:lnTo>
                  <a:lnTo>
                    <a:pt x="0" y="121"/>
                  </a:lnTo>
                  <a:lnTo>
                    <a:pt x="29" y="51"/>
                  </a:lnTo>
                  <a:lnTo>
                    <a:pt x="90" y="0"/>
                  </a:lnTo>
                  <a:lnTo>
                    <a:pt x="194" y="63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6" name="Line 435">
              <a:extLst>
                <a:ext uri="{FF2B5EF4-FFF2-40B4-BE49-F238E27FC236}">
                  <a16:creationId xmlns:a16="http://schemas.microsoft.com/office/drawing/2014/main" id="{17B9862D-6A8D-419E-B7BF-B7AED95689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35" y="3118"/>
              <a:ext cx="9" cy="15"/>
            </a:xfrm>
            <a:prstGeom prst="line">
              <a:avLst/>
            </a:pr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7" name="Freeform 436">
              <a:extLst>
                <a:ext uri="{FF2B5EF4-FFF2-40B4-BE49-F238E27FC236}">
                  <a16:creationId xmlns:a16="http://schemas.microsoft.com/office/drawing/2014/main" id="{DA58620F-AF29-448F-B479-70E2E6D86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4" y="3118"/>
              <a:ext cx="222" cy="83"/>
            </a:xfrm>
            <a:custGeom>
              <a:avLst/>
              <a:gdLst>
                <a:gd name="T0" fmla="*/ 667 w 667"/>
                <a:gd name="T1" fmla="*/ 250 h 251"/>
                <a:gd name="T2" fmla="*/ 528 w 667"/>
                <a:gd name="T3" fmla="*/ 171 h 251"/>
                <a:gd name="T4" fmla="*/ 465 w 667"/>
                <a:gd name="T5" fmla="*/ 171 h 251"/>
                <a:gd name="T6" fmla="*/ 407 w 667"/>
                <a:gd name="T7" fmla="*/ 222 h 251"/>
                <a:gd name="T8" fmla="*/ 404 w 667"/>
                <a:gd name="T9" fmla="*/ 150 h 251"/>
                <a:gd name="T10" fmla="*/ 242 w 667"/>
                <a:gd name="T11" fmla="*/ 251 h 251"/>
                <a:gd name="T12" fmla="*/ 63 w 667"/>
                <a:gd name="T13" fmla="*/ 136 h 251"/>
                <a:gd name="T14" fmla="*/ 0 w 667"/>
                <a:gd name="T15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7" h="251">
                  <a:moveTo>
                    <a:pt x="667" y="250"/>
                  </a:moveTo>
                  <a:lnTo>
                    <a:pt x="528" y="171"/>
                  </a:lnTo>
                  <a:lnTo>
                    <a:pt x="465" y="171"/>
                  </a:lnTo>
                  <a:lnTo>
                    <a:pt x="407" y="222"/>
                  </a:lnTo>
                  <a:lnTo>
                    <a:pt x="404" y="150"/>
                  </a:lnTo>
                  <a:lnTo>
                    <a:pt x="242" y="251"/>
                  </a:lnTo>
                  <a:lnTo>
                    <a:pt x="63" y="136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8" name="Freeform 437">
              <a:extLst>
                <a:ext uri="{FF2B5EF4-FFF2-40B4-BE49-F238E27FC236}">
                  <a16:creationId xmlns:a16="http://schemas.microsoft.com/office/drawing/2014/main" id="{622ED134-7EB6-444B-8FB7-78BA223E8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3201"/>
              <a:ext cx="202" cy="385"/>
            </a:xfrm>
            <a:custGeom>
              <a:avLst/>
              <a:gdLst>
                <a:gd name="T0" fmla="*/ 0 w 607"/>
                <a:gd name="T1" fmla="*/ 1156 h 1156"/>
                <a:gd name="T2" fmla="*/ 87 w 607"/>
                <a:gd name="T3" fmla="*/ 1019 h 1156"/>
                <a:gd name="T4" fmla="*/ 219 w 607"/>
                <a:gd name="T5" fmla="*/ 979 h 1156"/>
                <a:gd name="T6" fmla="*/ 196 w 607"/>
                <a:gd name="T7" fmla="*/ 917 h 1156"/>
                <a:gd name="T8" fmla="*/ 294 w 607"/>
                <a:gd name="T9" fmla="*/ 807 h 1156"/>
                <a:gd name="T10" fmla="*/ 369 w 607"/>
                <a:gd name="T11" fmla="*/ 828 h 1156"/>
                <a:gd name="T12" fmla="*/ 412 w 607"/>
                <a:gd name="T13" fmla="*/ 584 h 1156"/>
                <a:gd name="T14" fmla="*/ 607 w 607"/>
                <a:gd name="T15" fmla="*/ 375 h 1156"/>
                <a:gd name="T16" fmla="*/ 461 w 607"/>
                <a:gd name="T17" fmla="*/ 228 h 1156"/>
                <a:gd name="T18" fmla="*/ 457 w 607"/>
                <a:gd name="T19" fmla="*/ 102 h 1156"/>
                <a:gd name="T20" fmla="*/ 397 w 607"/>
                <a:gd name="T21" fmla="*/ 0 h 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7" h="1156">
                  <a:moveTo>
                    <a:pt x="0" y="1156"/>
                  </a:moveTo>
                  <a:lnTo>
                    <a:pt x="87" y="1019"/>
                  </a:lnTo>
                  <a:lnTo>
                    <a:pt x="219" y="979"/>
                  </a:lnTo>
                  <a:lnTo>
                    <a:pt x="196" y="917"/>
                  </a:lnTo>
                  <a:lnTo>
                    <a:pt x="294" y="807"/>
                  </a:lnTo>
                  <a:lnTo>
                    <a:pt x="369" y="828"/>
                  </a:lnTo>
                  <a:lnTo>
                    <a:pt x="412" y="584"/>
                  </a:lnTo>
                  <a:lnTo>
                    <a:pt x="607" y="375"/>
                  </a:lnTo>
                  <a:lnTo>
                    <a:pt x="461" y="228"/>
                  </a:lnTo>
                  <a:lnTo>
                    <a:pt x="457" y="102"/>
                  </a:lnTo>
                  <a:lnTo>
                    <a:pt x="397" y="0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39" name="Freeform 438">
              <a:extLst>
                <a:ext uri="{FF2B5EF4-FFF2-40B4-BE49-F238E27FC236}">
                  <a16:creationId xmlns:a16="http://schemas.microsoft.com/office/drawing/2014/main" id="{AA49EACF-2D11-40A9-B402-7D38CD5D0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3546"/>
              <a:ext cx="77" cy="58"/>
            </a:xfrm>
            <a:custGeom>
              <a:avLst/>
              <a:gdLst>
                <a:gd name="T0" fmla="*/ 230 w 230"/>
                <a:gd name="T1" fmla="*/ 62 h 175"/>
                <a:gd name="T2" fmla="*/ 179 w 230"/>
                <a:gd name="T3" fmla="*/ 150 h 175"/>
                <a:gd name="T4" fmla="*/ 106 w 230"/>
                <a:gd name="T5" fmla="*/ 175 h 175"/>
                <a:gd name="T6" fmla="*/ 0 w 230"/>
                <a:gd name="T7" fmla="*/ 76 h 175"/>
                <a:gd name="T8" fmla="*/ 13 w 230"/>
                <a:gd name="T9" fmla="*/ 0 h 175"/>
                <a:gd name="T10" fmla="*/ 106 w 230"/>
                <a:gd name="T11" fmla="*/ 0 h 175"/>
                <a:gd name="T12" fmla="*/ 154 w 230"/>
                <a:gd name="T13" fmla="*/ 95 h 175"/>
                <a:gd name="T14" fmla="*/ 230 w 230"/>
                <a:gd name="T15" fmla="*/ 6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0" h="175">
                  <a:moveTo>
                    <a:pt x="230" y="62"/>
                  </a:moveTo>
                  <a:lnTo>
                    <a:pt x="179" y="150"/>
                  </a:lnTo>
                  <a:lnTo>
                    <a:pt x="106" y="175"/>
                  </a:lnTo>
                  <a:lnTo>
                    <a:pt x="0" y="76"/>
                  </a:lnTo>
                  <a:lnTo>
                    <a:pt x="13" y="0"/>
                  </a:lnTo>
                  <a:lnTo>
                    <a:pt x="106" y="0"/>
                  </a:lnTo>
                  <a:lnTo>
                    <a:pt x="154" y="95"/>
                  </a:lnTo>
                  <a:lnTo>
                    <a:pt x="230" y="62"/>
                  </a:lnTo>
                </a:path>
              </a:pathLst>
            </a:cu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40" name="Line 439">
              <a:extLst>
                <a:ext uri="{FF2B5EF4-FFF2-40B4-BE49-F238E27FC236}">
                  <a16:creationId xmlns:a16="http://schemas.microsoft.com/office/drawing/2014/main" id="{9F84058F-45EA-4E71-9894-FA273B64FA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94" y="3708"/>
              <a:ext cx="1" cy="2"/>
            </a:xfrm>
            <a:prstGeom prst="line">
              <a:avLst/>
            </a:prstGeom>
            <a:noFill/>
            <a:ln w="17463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graphicFrame>
        <p:nvGraphicFramePr>
          <p:cNvPr id="440" name="Tableau 439">
            <a:extLst>
              <a:ext uri="{FF2B5EF4-FFF2-40B4-BE49-F238E27FC236}">
                <a16:creationId xmlns:a16="http://schemas.microsoft.com/office/drawing/2014/main" id="{C07488AC-02A3-41B6-BD48-FCC1DEAA6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093526"/>
              </p:ext>
            </p:extLst>
          </p:nvPr>
        </p:nvGraphicFramePr>
        <p:xfrm>
          <a:off x="955142" y="4102388"/>
          <a:ext cx="1351918" cy="16230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5959">
                  <a:extLst>
                    <a:ext uri="{9D8B030D-6E8A-4147-A177-3AD203B41FA5}">
                      <a16:colId xmlns:a16="http://schemas.microsoft.com/office/drawing/2014/main" val="2868490804"/>
                    </a:ext>
                  </a:extLst>
                </a:gridCol>
                <a:gridCol w="675959">
                  <a:extLst>
                    <a:ext uri="{9D8B030D-6E8A-4147-A177-3AD203B41FA5}">
                      <a16:colId xmlns:a16="http://schemas.microsoft.com/office/drawing/2014/main" val="1482035443"/>
                    </a:ext>
                  </a:extLst>
                </a:gridCol>
              </a:tblGrid>
              <a:tr h="209684">
                <a:tc>
                  <a:txBody>
                    <a:bodyPr/>
                    <a:lstStyle/>
                    <a:p>
                      <a:r>
                        <a:rPr lang="fr-FR" sz="1400" b="0" dirty="0"/>
                        <a:t>&lt;10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030689"/>
                  </a:ext>
                </a:extLst>
              </a:tr>
              <a:tr h="209684">
                <a:tc>
                  <a:txBody>
                    <a:bodyPr/>
                    <a:lstStyle/>
                    <a:p>
                      <a:r>
                        <a:rPr lang="fr-FR" sz="1400" dirty="0"/>
                        <a:t>10-29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19246"/>
                  </a:ext>
                </a:extLst>
              </a:tr>
              <a:tr h="209684">
                <a:tc>
                  <a:txBody>
                    <a:bodyPr/>
                    <a:lstStyle/>
                    <a:p>
                      <a:r>
                        <a:rPr lang="fr-FR" sz="1400" dirty="0"/>
                        <a:t>30-99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100667"/>
                  </a:ext>
                </a:extLst>
              </a:tr>
              <a:tr h="248771">
                <a:tc>
                  <a:txBody>
                    <a:bodyPr/>
                    <a:lstStyle/>
                    <a:p>
                      <a:r>
                        <a:rPr lang="fr-FR" sz="1400" dirty="0"/>
                        <a:t>100-199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879564"/>
                  </a:ext>
                </a:extLst>
              </a:tr>
              <a:tr h="209684">
                <a:tc>
                  <a:txBody>
                    <a:bodyPr/>
                    <a:lstStyle/>
                    <a:p>
                      <a:r>
                        <a:rPr lang="fr-FR" sz="1400" dirty="0"/>
                        <a:t>&gt;200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>
                    <a:solidFill>
                      <a:srgbClr val="93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591243"/>
                  </a:ext>
                </a:extLst>
              </a:tr>
            </a:tbl>
          </a:graphicData>
        </a:graphic>
      </p:graphicFrame>
      <p:sp>
        <p:nvSpPr>
          <p:cNvPr id="441" name="Rectangle 440">
            <a:extLst>
              <a:ext uri="{FF2B5EF4-FFF2-40B4-BE49-F238E27FC236}">
                <a16:creationId xmlns:a16="http://schemas.microsoft.com/office/drawing/2014/main" id="{8937B547-7B7E-4A69-8614-18322CCEAF4B}"/>
              </a:ext>
            </a:extLst>
          </p:cNvPr>
          <p:cNvSpPr/>
          <p:nvPr/>
        </p:nvSpPr>
        <p:spPr>
          <a:xfrm>
            <a:off x="2739118" y="2125981"/>
            <a:ext cx="45719" cy="45719"/>
          </a:xfrm>
          <a:prstGeom prst="rect">
            <a:avLst/>
          </a:prstGeom>
          <a:solidFill>
            <a:srgbClr val="93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442" name="ZoneTexte 441">
            <a:extLst>
              <a:ext uri="{FF2B5EF4-FFF2-40B4-BE49-F238E27FC236}">
                <a16:creationId xmlns:a16="http://schemas.microsoft.com/office/drawing/2014/main" id="{D158AE99-2EEC-4642-A8E4-E8E47F1FA51F}"/>
              </a:ext>
            </a:extLst>
          </p:cNvPr>
          <p:cNvSpPr txBox="1"/>
          <p:nvPr/>
        </p:nvSpPr>
        <p:spPr>
          <a:xfrm flipH="1">
            <a:off x="535182" y="5826336"/>
            <a:ext cx="2335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Répartition des Ponts Alumni par département</a:t>
            </a:r>
          </a:p>
          <a:p>
            <a:r>
              <a:rPr lang="fr-FR" sz="800" dirty="0"/>
              <a:t>Export annuaire Ponts Alumni - décembre 2019</a:t>
            </a:r>
          </a:p>
        </p:txBody>
      </p:sp>
      <p:sp>
        <p:nvSpPr>
          <p:cNvPr id="443" name="Rectangle 442">
            <a:extLst>
              <a:ext uri="{FF2B5EF4-FFF2-40B4-BE49-F238E27FC236}">
                <a16:creationId xmlns:a16="http://schemas.microsoft.com/office/drawing/2014/main" id="{A93ED06F-D013-4B7E-A1C5-75573A5C105D}"/>
              </a:ext>
            </a:extLst>
          </p:cNvPr>
          <p:cNvSpPr/>
          <p:nvPr/>
        </p:nvSpPr>
        <p:spPr>
          <a:xfrm>
            <a:off x="3038586" y="4653923"/>
            <a:ext cx="308295" cy="1846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444" name="ZoneTexte 443">
            <a:extLst>
              <a:ext uri="{FF2B5EF4-FFF2-40B4-BE49-F238E27FC236}">
                <a16:creationId xmlns:a16="http://schemas.microsoft.com/office/drawing/2014/main" id="{FC05A09B-722B-4BA0-86BC-A489C1701896}"/>
              </a:ext>
            </a:extLst>
          </p:cNvPr>
          <p:cNvSpPr txBox="1"/>
          <p:nvPr/>
        </p:nvSpPr>
        <p:spPr>
          <a:xfrm>
            <a:off x="3430701" y="4648208"/>
            <a:ext cx="1587287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88" dirty="0"/>
              <a:t>Villes/régions à reconquérir</a:t>
            </a: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BEC151D8-B5E0-4383-A85F-95736611C910}"/>
              </a:ext>
            </a:extLst>
          </p:cNvPr>
          <p:cNvSpPr/>
          <p:nvPr/>
        </p:nvSpPr>
        <p:spPr>
          <a:xfrm>
            <a:off x="3038586" y="4898715"/>
            <a:ext cx="308295" cy="1846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446" name="ZoneTexte 445">
            <a:extLst>
              <a:ext uri="{FF2B5EF4-FFF2-40B4-BE49-F238E27FC236}">
                <a16:creationId xmlns:a16="http://schemas.microsoft.com/office/drawing/2014/main" id="{550333BB-E051-4B7C-9C36-2E079363C7D0}"/>
              </a:ext>
            </a:extLst>
          </p:cNvPr>
          <p:cNvSpPr txBox="1"/>
          <p:nvPr/>
        </p:nvSpPr>
        <p:spPr>
          <a:xfrm>
            <a:off x="3430701" y="4893000"/>
            <a:ext cx="1587287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88" dirty="0"/>
              <a:t>Nouveaux centres</a:t>
            </a:r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7619E82B-8C78-466C-8820-A8917FB6CCBB}"/>
              </a:ext>
            </a:extLst>
          </p:cNvPr>
          <p:cNvSpPr/>
          <p:nvPr/>
        </p:nvSpPr>
        <p:spPr>
          <a:xfrm>
            <a:off x="3038586" y="5143508"/>
            <a:ext cx="308295" cy="184656"/>
          </a:xfrm>
          <a:prstGeom prst="rect">
            <a:avLst/>
          </a:prstGeom>
          <a:solidFill>
            <a:srgbClr val="8FAA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448" name="ZoneTexte 447">
            <a:extLst>
              <a:ext uri="{FF2B5EF4-FFF2-40B4-BE49-F238E27FC236}">
                <a16:creationId xmlns:a16="http://schemas.microsoft.com/office/drawing/2014/main" id="{4983810C-6127-430F-B388-04640189C03D}"/>
              </a:ext>
            </a:extLst>
          </p:cNvPr>
          <p:cNvSpPr txBox="1"/>
          <p:nvPr/>
        </p:nvSpPr>
        <p:spPr>
          <a:xfrm>
            <a:off x="3430701" y="5137793"/>
            <a:ext cx="1587287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88" dirty="0"/>
              <a:t>Groupes géo déjà existants</a:t>
            </a: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5C330F9E-EB45-4BA7-A167-B41DEA8FCA8C}"/>
              </a:ext>
            </a:extLst>
          </p:cNvPr>
          <p:cNvSpPr/>
          <p:nvPr/>
        </p:nvSpPr>
        <p:spPr>
          <a:xfrm>
            <a:off x="3038586" y="5399852"/>
            <a:ext cx="308295" cy="184656"/>
          </a:xfrm>
          <a:prstGeom prst="rect">
            <a:avLst/>
          </a:prstGeom>
          <a:solidFill>
            <a:srgbClr val="D0CE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450" name="ZoneTexte 449">
            <a:extLst>
              <a:ext uri="{FF2B5EF4-FFF2-40B4-BE49-F238E27FC236}">
                <a16:creationId xmlns:a16="http://schemas.microsoft.com/office/drawing/2014/main" id="{379F908A-3DCD-4434-9576-626FAD06DF4C}"/>
              </a:ext>
            </a:extLst>
          </p:cNvPr>
          <p:cNvSpPr txBox="1"/>
          <p:nvPr/>
        </p:nvSpPr>
        <p:spPr>
          <a:xfrm>
            <a:off x="3430701" y="5394137"/>
            <a:ext cx="1587287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88" dirty="0"/>
              <a:t>Développement possible / contacts</a:t>
            </a:r>
          </a:p>
        </p:txBody>
      </p:sp>
      <p:grpSp>
        <p:nvGrpSpPr>
          <p:cNvPr id="451" name="Groupe 450">
            <a:extLst>
              <a:ext uri="{FF2B5EF4-FFF2-40B4-BE49-F238E27FC236}">
                <a16:creationId xmlns:a16="http://schemas.microsoft.com/office/drawing/2014/main" id="{CB931277-42B3-44C6-AE19-85DF2FCE4811}"/>
              </a:ext>
            </a:extLst>
          </p:cNvPr>
          <p:cNvGrpSpPr/>
          <p:nvPr/>
        </p:nvGrpSpPr>
        <p:grpSpPr>
          <a:xfrm>
            <a:off x="5207036" y="3516393"/>
            <a:ext cx="3809950" cy="3136704"/>
            <a:chOff x="2081927" y="887064"/>
            <a:chExt cx="6272959" cy="5053013"/>
          </a:xfrm>
        </p:grpSpPr>
        <p:sp>
          <p:nvSpPr>
            <p:cNvPr id="452" name="Freeform 5">
              <a:extLst>
                <a:ext uri="{FF2B5EF4-FFF2-40B4-BE49-F238E27FC236}">
                  <a16:creationId xmlns:a16="http://schemas.microsoft.com/office/drawing/2014/main" id="{F119CC32-5D18-4946-8ADA-E9BE7EFCAAB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228987" y="1397605"/>
              <a:ext cx="1825466" cy="1532096"/>
            </a:xfrm>
            <a:custGeom>
              <a:avLst/>
              <a:gdLst>
                <a:gd name="T0" fmla="*/ 4857 w 7665"/>
                <a:gd name="T1" fmla="*/ 1620 h 6433"/>
                <a:gd name="T2" fmla="*/ 4135 w 7665"/>
                <a:gd name="T3" fmla="*/ 1659 h 6433"/>
                <a:gd name="T4" fmla="*/ 3522 w 7665"/>
                <a:gd name="T5" fmla="*/ 1452 h 6433"/>
                <a:gd name="T6" fmla="*/ 3118 w 7665"/>
                <a:gd name="T7" fmla="*/ 1304 h 6433"/>
                <a:gd name="T8" fmla="*/ 2988 w 7665"/>
                <a:gd name="T9" fmla="*/ 1316 h 6433"/>
                <a:gd name="T10" fmla="*/ 2486 w 7665"/>
                <a:gd name="T11" fmla="*/ 899 h 6433"/>
                <a:gd name="T12" fmla="*/ 2177 w 7665"/>
                <a:gd name="T13" fmla="*/ 423 h 6433"/>
                <a:gd name="T14" fmla="*/ 2174 w 7665"/>
                <a:gd name="T15" fmla="*/ 0 h 6433"/>
                <a:gd name="T16" fmla="*/ 1601 w 7665"/>
                <a:gd name="T17" fmla="*/ 576 h 6433"/>
                <a:gd name="T18" fmla="*/ 1252 w 7665"/>
                <a:gd name="T19" fmla="*/ 535 h 6433"/>
                <a:gd name="T20" fmla="*/ 1283 w 7665"/>
                <a:gd name="T21" fmla="*/ 1022 h 6433"/>
                <a:gd name="T22" fmla="*/ 990 w 7665"/>
                <a:gd name="T23" fmla="*/ 1880 h 6433"/>
                <a:gd name="T24" fmla="*/ 430 w 7665"/>
                <a:gd name="T25" fmla="*/ 2080 h 6433"/>
                <a:gd name="T26" fmla="*/ 289 w 7665"/>
                <a:gd name="T27" fmla="*/ 2585 h 6433"/>
                <a:gd name="T28" fmla="*/ 419 w 7665"/>
                <a:gd name="T29" fmla="*/ 2838 h 6433"/>
                <a:gd name="T30" fmla="*/ 100 w 7665"/>
                <a:gd name="T31" fmla="*/ 3321 h 6433"/>
                <a:gd name="T32" fmla="*/ 238 w 7665"/>
                <a:gd name="T33" fmla="*/ 3802 h 6433"/>
                <a:gd name="T34" fmla="*/ 19 w 7665"/>
                <a:gd name="T35" fmla="*/ 4364 h 6433"/>
                <a:gd name="T36" fmla="*/ 439 w 7665"/>
                <a:gd name="T37" fmla="*/ 4967 h 6433"/>
                <a:gd name="T38" fmla="*/ 855 w 7665"/>
                <a:gd name="T39" fmla="*/ 5471 h 6433"/>
                <a:gd name="T40" fmla="*/ 1554 w 7665"/>
                <a:gd name="T41" fmla="*/ 5387 h 6433"/>
                <a:gd name="T42" fmla="*/ 2270 w 7665"/>
                <a:gd name="T43" fmla="*/ 5239 h 6433"/>
                <a:gd name="T44" fmla="*/ 2383 w 7665"/>
                <a:gd name="T45" fmla="*/ 5504 h 6433"/>
                <a:gd name="T46" fmla="*/ 2611 w 7665"/>
                <a:gd name="T47" fmla="*/ 5724 h 6433"/>
                <a:gd name="T48" fmla="*/ 2951 w 7665"/>
                <a:gd name="T49" fmla="*/ 6087 h 6433"/>
                <a:gd name="T50" fmla="*/ 3261 w 7665"/>
                <a:gd name="T51" fmla="*/ 6186 h 6433"/>
                <a:gd name="T52" fmla="*/ 3564 w 7665"/>
                <a:gd name="T53" fmla="*/ 5933 h 6433"/>
                <a:gd name="T54" fmla="*/ 3786 w 7665"/>
                <a:gd name="T55" fmla="*/ 5636 h 6433"/>
                <a:gd name="T56" fmla="*/ 4067 w 7665"/>
                <a:gd name="T57" fmla="*/ 5427 h 6433"/>
                <a:gd name="T58" fmla="*/ 4379 w 7665"/>
                <a:gd name="T59" fmla="*/ 5141 h 6433"/>
                <a:gd name="T60" fmla="*/ 5074 w 7665"/>
                <a:gd name="T61" fmla="*/ 5392 h 6433"/>
                <a:gd name="T62" fmla="*/ 5642 w 7665"/>
                <a:gd name="T63" fmla="*/ 5540 h 6433"/>
                <a:gd name="T64" fmla="*/ 5960 w 7665"/>
                <a:gd name="T65" fmla="*/ 6091 h 6433"/>
                <a:gd name="T66" fmla="*/ 6168 w 7665"/>
                <a:gd name="T67" fmla="*/ 6289 h 6433"/>
                <a:gd name="T68" fmla="*/ 6551 w 7665"/>
                <a:gd name="T69" fmla="*/ 6433 h 6433"/>
                <a:gd name="T70" fmla="*/ 6790 w 7665"/>
                <a:gd name="T71" fmla="*/ 6268 h 6433"/>
                <a:gd name="T72" fmla="*/ 6773 w 7665"/>
                <a:gd name="T73" fmla="*/ 5761 h 6433"/>
                <a:gd name="T74" fmla="*/ 7036 w 7665"/>
                <a:gd name="T75" fmla="*/ 4199 h 6433"/>
                <a:gd name="T76" fmla="*/ 7665 w 7665"/>
                <a:gd name="T77" fmla="*/ 2621 h 6433"/>
                <a:gd name="T78" fmla="*/ 6734 w 7665"/>
                <a:gd name="T79" fmla="*/ 2477 h 6433"/>
                <a:gd name="T80" fmla="*/ 6167 w 7665"/>
                <a:gd name="T81" fmla="*/ 2349 h 6433"/>
                <a:gd name="T82" fmla="*/ 5705 w 7665"/>
                <a:gd name="T83" fmla="*/ 2198 h 6433"/>
                <a:gd name="T84" fmla="*/ 5466 w 7665"/>
                <a:gd name="T85" fmla="*/ 2317 h 6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665" h="6433">
                  <a:moveTo>
                    <a:pt x="5041" y="1931"/>
                  </a:moveTo>
                  <a:lnTo>
                    <a:pt x="4976" y="1701"/>
                  </a:lnTo>
                  <a:lnTo>
                    <a:pt x="4857" y="1620"/>
                  </a:lnTo>
                  <a:lnTo>
                    <a:pt x="4421" y="1517"/>
                  </a:lnTo>
                  <a:lnTo>
                    <a:pt x="4246" y="1655"/>
                  </a:lnTo>
                  <a:lnTo>
                    <a:pt x="4135" y="1659"/>
                  </a:lnTo>
                  <a:lnTo>
                    <a:pt x="3919" y="1562"/>
                  </a:lnTo>
                  <a:lnTo>
                    <a:pt x="3793" y="1452"/>
                  </a:lnTo>
                  <a:lnTo>
                    <a:pt x="3522" y="1452"/>
                  </a:lnTo>
                  <a:lnTo>
                    <a:pt x="3473" y="1560"/>
                  </a:lnTo>
                  <a:lnTo>
                    <a:pt x="3252" y="1590"/>
                  </a:lnTo>
                  <a:lnTo>
                    <a:pt x="3118" y="1304"/>
                  </a:lnTo>
                  <a:lnTo>
                    <a:pt x="3101" y="1304"/>
                  </a:lnTo>
                  <a:lnTo>
                    <a:pt x="3094" y="1306"/>
                  </a:lnTo>
                  <a:lnTo>
                    <a:pt x="2988" y="1316"/>
                  </a:lnTo>
                  <a:lnTo>
                    <a:pt x="2992" y="1190"/>
                  </a:lnTo>
                  <a:lnTo>
                    <a:pt x="2751" y="1134"/>
                  </a:lnTo>
                  <a:lnTo>
                    <a:pt x="2486" y="899"/>
                  </a:lnTo>
                  <a:lnTo>
                    <a:pt x="2254" y="904"/>
                  </a:lnTo>
                  <a:lnTo>
                    <a:pt x="2289" y="649"/>
                  </a:lnTo>
                  <a:lnTo>
                    <a:pt x="2177" y="423"/>
                  </a:lnTo>
                  <a:lnTo>
                    <a:pt x="2177" y="260"/>
                  </a:lnTo>
                  <a:lnTo>
                    <a:pt x="2281" y="60"/>
                  </a:lnTo>
                  <a:lnTo>
                    <a:pt x="2174" y="0"/>
                  </a:lnTo>
                  <a:lnTo>
                    <a:pt x="2012" y="168"/>
                  </a:lnTo>
                  <a:lnTo>
                    <a:pt x="1945" y="421"/>
                  </a:lnTo>
                  <a:lnTo>
                    <a:pt x="1601" y="576"/>
                  </a:lnTo>
                  <a:lnTo>
                    <a:pt x="1387" y="505"/>
                  </a:lnTo>
                  <a:lnTo>
                    <a:pt x="1266" y="534"/>
                  </a:lnTo>
                  <a:lnTo>
                    <a:pt x="1252" y="535"/>
                  </a:lnTo>
                  <a:lnTo>
                    <a:pt x="1283" y="762"/>
                  </a:lnTo>
                  <a:lnTo>
                    <a:pt x="1231" y="902"/>
                  </a:lnTo>
                  <a:lnTo>
                    <a:pt x="1283" y="1022"/>
                  </a:lnTo>
                  <a:lnTo>
                    <a:pt x="1087" y="1304"/>
                  </a:lnTo>
                  <a:lnTo>
                    <a:pt x="976" y="1316"/>
                  </a:lnTo>
                  <a:lnTo>
                    <a:pt x="990" y="1880"/>
                  </a:lnTo>
                  <a:lnTo>
                    <a:pt x="950" y="1992"/>
                  </a:lnTo>
                  <a:lnTo>
                    <a:pt x="741" y="1920"/>
                  </a:lnTo>
                  <a:lnTo>
                    <a:pt x="430" y="2080"/>
                  </a:lnTo>
                  <a:lnTo>
                    <a:pt x="377" y="2182"/>
                  </a:lnTo>
                  <a:lnTo>
                    <a:pt x="504" y="2498"/>
                  </a:lnTo>
                  <a:lnTo>
                    <a:pt x="289" y="2585"/>
                  </a:lnTo>
                  <a:lnTo>
                    <a:pt x="354" y="2680"/>
                  </a:lnTo>
                  <a:lnTo>
                    <a:pt x="319" y="2791"/>
                  </a:lnTo>
                  <a:lnTo>
                    <a:pt x="419" y="2838"/>
                  </a:lnTo>
                  <a:lnTo>
                    <a:pt x="117" y="3240"/>
                  </a:lnTo>
                  <a:lnTo>
                    <a:pt x="115" y="3242"/>
                  </a:lnTo>
                  <a:lnTo>
                    <a:pt x="100" y="3321"/>
                  </a:lnTo>
                  <a:lnTo>
                    <a:pt x="0" y="3407"/>
                  </a:lnTo>
                  <a:lnTo>
                    <a:pt x="135" y="3739"/>
                  </a:lnTo>
                  <a:lnTo>
                    <a:pt x="238" y="3802"/>
                  </a:lnTo>
                  <a:lnTo>
                    <a:pt x="121" y="3995"/>
                  </a:lnTo>
                  <a:lnTo>
                    <a:pt x="3" y="4025"/>
                  </a:lnTo>
                  <a:lnTo>
                    <a:pt x="19" y="4364"/>
                  </a:lnTo>
                  <a:lnTo>
                    <a:pt x="165" y="4420"/>
                  </a:lnTo>
                  <a:lnTo>
                    <a:pt x="340" y="4639"/>
                  </a:lnTo>
                  <a:lnTo>
                    <a:pt x="439" y="4967"/>
                  </a:lnTo>
                  <a:lnTo>
                    <a:pt x="516" y="4880"/>
                  </a:lnTo>
                  <a:lnTo>
                    <a:pt x="658" y="5043"/>
                  </a:lnTo>
                  <a:lnTo>
                    <a:pt x="855" y="5471"/>
                  </a:lnTo>
                  <a:lnTo>
                    <a:pt x="1353" y="5411"/>
                  </a:lnTo>
                  <a:lnTo>
                    <a:pt x="1469" y="5462"/>
                  </a:lnTo>
                  <a:lnTo>
                    <a:pt x="1554" y="5387"/>
                  </a:lnTo>
                  <a:lnTo>
                    <a:pt x="1794" y="5350"/>
                  </a:lnTo>
                  <a:lnTo>
                    <a:pt x="1979" y="5196"/>
                  </a:lnTo>
                  <a:lnTo>
                    <a:pt x="2270" y="5239"/>
                  </a:lnTo>
                  <a:lnTo>
                    <a:pt x="2295" y="5350"/>
                  </a:lnTo>
                  <a:lnTo>
                    <a:pt x="2395" y="5390"/>
                  </a:lnTo>
                  <a:lnTo>
                    <a:pt x="2383" y="5504"/>
                  </a:lnTo>
                  <a:lnTo>
                    <a:pt x="2498" y="5515"/>
                  </a:lnTo>
                  <a:lnTo>
                    <a:pt x="2565" y="5606"/>
                  </a:lnTo>
                  <a:lnTo>
                    <a:pt x="2611" y="5724"/>
                  </a:lnTo>
                  <a:lnTo>
                    <a:pt x="2497" y="5819"/>
                  </a:lnTo>
                  <a:lnTo>
                    <a:pt x="2590" y="6010"/>
                  </a:lnTo>
                  <a:lnTo>
                    <a:pt x="2951" y="6087"/>
                  </a:lnTo>
                  <a:lnTo>
                    <a:pt x="3069" y="6149"/>
                  </a:lnTo>
                  <a:lnTo>
                    <a:pt x="3069" y="6261"/>
                  </a:lnTo>
                  <a:lnTo>
                    <a:pt x="3261" y="6186"/>
                  </a:lnTo>
                  <a:lnTo>
                    <a:pt x="3264" y="6184"/>
                  </a:lnTo>
                  <a:lnTo>
                    <a:pt x="3304" y="6087"/>
                  </a:lnTo>
                  <a:lnTo>
                    <a:pt x="3564" y="5933"/>
                  </a:lnTo>
                  <a:lnTo>
                    <a:pt x="3649" y="6003"/>
                  </a:lnTo>
                  <a:lnTo>
                    <a:pt x="3773" y="5964"/>
                  </a:lnTo>
                  <a:lnTo>
                    <a:pt x="3786" y="5636"/>
                  </a:lnTo>
                  <a:lnTo>
                    <a:pt x="3868" y="5543"/>
                  </a:lnTo>
                  <a:lnTo>
                    <a:pt x="3979" y="5557"/>
                  </a:lnTo>
                  <a:lnTo>
                    <a:pt x="4067" y="5427"/>
                  </a:lnTo>
                  <a:lnTo>
                    <a:pt x="4061" y="5371"/>
                  </a:lnTo>
                  <a:lnTo>
                    <a:pt x="4061" y="5369"/>
                  </a:lnTo>
                  <a:lnTo>
                    <a:pt x="4379" y="5141"/>
                  </a:lnTo>
                  <a:lnTo>
                    <a:pt x="4657" y="5310"/>
                  </a:lnTo>
                  <a:lnTo>
                    <a:pt x="4878" y="5246"/>
                  </a:lnTo>
                  <a:lnTo>
                    <a:pt x="5074" y="5392"/>
                  </a:lnTo>
                  <a:lnTo>
                    <a:pt x="5276" y="5304"/>
                  </a:lnTo>
                  <a:lnTo>
                    <a:pt x="5607" y="5566"/>
                  </a:lnTo>
                  <a:lnTo>
                    <a:pt x="5642" y="5540"/>
                  </a:lnTo>
                  <a:lnTo>
                    <a:pt x="5643" y="5540"/>
                  </a:lnTo>
                  <a:lnTo>
                    <a:pt x="5940" y="5738"/>
                  </a:lnTo>
                  <a:lnTo>
                    <a:pt x="5960" y="6091"/>
                  </a:lnTo>
                  <a:lnTo>
                    <a:pt x="6070" y="6087"/>
                  </a:lnTo>
                  <a:lnTo>
                    <a:pt x="6154" y="6291"/>
                  </a:lnTo>
                  <a:lnTo>
                    <a:pt x="6168" y="6289"/>
                  </a:lnTo>
                  <a:lnTo>
                    <a:pt x="6283" y="6315"/>
                  </a:lnTo>
                  <a:lnTo>
                    <a:pt x="6253" y="6431"/>
                  </a:lnTo>
                  <a:lnTo>
                    <a:pt x="6551" y="6433"/>
                  </a:lnTo>
                  <a:lnTo>
                    <a:pt x="6658" y="6394"/>
                  </a:lnTo>
                  <a:lnTo>
                    <a:pt x="6678" y="6273"/>
                  </a:lnTo>
                  <a:lnTo>
                    <a:pt x="6790" y="6268"/>
                  </a:lnTo>
                  <a:lnTo>
                    <a:pt x="6797" y="6145"/>
                  </a:lnTo>
                  <a:lnTo>
                    <a:pt x="6887" y="6066"/>
                  </a:lnTo>
                  <a:lnTo>
                    <a:pt x="6773" y="5761"/>
                  </a:lnTo>
                  <a:lnTo>
                    <a:pt x="6880" y="5153"/>
                  </a:lnTo>
                  <a:lnTo>
                    <a:pt x="6804" y="4746"/>
                  </a:lnTo>
                  <a:lnTo>
                    <a:pt x="7036" y="4199"/>
                  </a:lnTo>
                  <a:lnTo>
                    <a:pt x="7094" y="3579"/>
                  </a:lnTo>
                  <a:lnTo>
                    <a:pt x="7508" y="3040"/>
                  </a:lnTo>
                  <a:lnTo>
                    <a:pt x="7665" y="2621"/>
                  </a:lnTo>
                  <a:lnTo>
                    <a:pt x="7326" y="2503"/>
                  </a:lnTo>
                  <a:lnTo>
                    <a:pt x="6744" y="2482"/>
                  </a:lnTo>
                  <a:lnTo>
                    <a:pt x="6734" y="2477"/>
                  </a:lnTo>
                  <a:lnTo>
                    <a:pt x="6734" y="2473"/>
                  </a:lnTo>
                  <a:lnTo>
                    <a:pt x="6418" y="2187"/>
                  </a:lnTo>
                  <a:lnTo>
                    <a:pt x="6167" y="2349"/>
                  </a:lnTo>
                  <a:lnTo>
                    <a:pt x="5895" y="2301"/>
                  </a:lnTo>
                  <a:lnTo>
                    <a:pt x="5794" y="2350"/>
                  </a:lnTo>
                  <a:lnTo>
                    <a:pt x="5705" y="2198"/>
                  </a:lnTo>
                  <a:lnTo>
                    <a:pt x="5587" y="2141"/>
                  </a:lnTo>
                  <a:lnTo>
                    <a:pt x="5477" y="2203"/>
                  </a:lnTo>
                  <a:lnTo>
                    <a:pt x="5466" y="2317"/>
                  </a:lnTo>
                  <a:lnTo>
                    <a:pt x="5357" y="2289"/>
                  </a:lnTo>
                  <a:lnTo>
                    <a:pt x="5041" y="19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53" name="Freeform 6">
              <a:extLst>
                <a:ext uri="{FF2B5EF4-FFF2-40B4-BE49-F238E27FC236}">
                  <a16:creationId xmlns:a16="http://schemas.microsoft.com/office/drawing/2014/main" id="{482FE460-E4D8-4C52-921C-DA611B83E68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64129" y="887064"/>
              <a:ext cx="1070610" cy="1282065"/>
            </a:xfrm>
            <a:custGeom>
              <a:avLst/>
              <a:gdLst>
                <a:gd name="T0" fmla="*/ 3698 w 4495"/>
                <a:gd name="T1" fmla="*/ 1739 h 5383"/>
                <a:gd name="T2" fmla="*/ 3526 w 4495"/>
                <a:gd name="T3" fmla="*/ 1460 h 5383"/>
                <a:gd name="T4" fmla="*/ 3268 w 4495"/>
                <a:gd name="T5" fmla="*/ 1302 h 5383"/>
                <a:gd name="T6" fmla="*/ 3031 w 4495"/>
                <a:gd name="T7" fmla="*/ 1344 h 5383"/>
                <a:gd name="T8" fmla="*/ 2927 w 4495"/>
                <a:gd name="T9" fmla="*/ 895 h 5383"/>
                <a:gd name="T10" fmla="*/ 2543 w 4495"/>
                <a:gd name="T11" fmla="*/ 739 h 5383"/>
                <a:gd name="T12" fmla="*/ 2205 w 4495"/>
                <a:gd name="T13" fmla="*/ 839 h 5383"/>
                <a:gd name="T14" fmla="*/ 1963 w 4495"/>
                <a:gd name="T15" fmla="*/ 633 h 5383"/>
                <a:gd name="T16" fmla="*/ 1953 w 4495"/>
                <a:gd name="T17" fmla="*/ 300 h 5383"/>
                <a:gd name="T18" fmla="*/ 1744 w 4495"/>
                <a:gd name="T19" fmla="*/ 0 h 5383"/>
                <a:gd name="T20" fmla="*/ 562 w 4495"/>
                <a:gd name="T21" fmla="*/ 328 h 5383"/>
                <a:gd name="T22" fmla="*/ 332 w 4495"/>
                <a:gd name="T23" fmla="*/ 1234 h 5383"/>
                <a:gd name="T24" fmla="*/ 339 w 4495"/>
                <a:gd name="T25" fmla="*/ 1302 h 5383"/>
                <a:gd name="T26" fmla="*/ 328 w 4495"/>
                <a:gd name="T27" fmla="*/ 1685 h 5383"/>
                <a:gd name="T28" fmla="*/ 274 w 4495"/>
                <a:gd name="T29" fmla="*/ 1808 h 5383"/>
                <a:gd name="T30" fmla="*/ 379 w 4495"/>
                <a:gd name="T31" fmla="*/ 2143 h 5383"/>
                <a:gd name="T32" fmla="*/ 5 w 4495"/>
                <a:gd name="T33" fmla="*/ 2443 h 5383"/>
                <a:gd name="T34" fmla="*/ 483 w 4495"/>
                <a:gd name="T35" fmla="*/ 2864 h 5383"/>
                <a:gd name="T36" fmla="*/ 495 w 4495"/>
                <a:gd name="T37" fmla="*/ 3379 h 5383"/>
                <a:gd name="T38" fmla="*/ 500 w 4495"/>
                <a:gd name="T39" fmla="*/ 4040 h 5383"/>
                <a:gd name="T40" fmla="*/ 484 w 4495"/>
                <a:gd name="T41" fmla="*/ 4470 h 5383"/>
                <a:gd name="T42" fmla="*/ 764 w 4495"/>
                <a:gd name="T43" fmla="*/ 4641 h 5383"/>
                <a:gd name="T44" fmla="*/ 1375 w 4495"/>
                <a:gd name="T45" fmla="*/ 4655 h 5383"/>
                <a:gd name="T46" fmla="*/ 1891 w 4495"/>
                <a:gd name="T47" fmla="*/ 4843 h 5383"/>
                <a:gd name="T48" fmla="*/ 2241 w 4495"/>
                <a:gd name="T49" fmla="*/ 4797 h 5383"/>
                <a:gd name="T50" fmla="*/ 2658 w 4495"/>
                <a:gd name="T51" fmla="*/ 4744 h 5383"/>
                <a:gd name="T52" fmla="*/ 2836 w 4495"/>
                <a:gd name="T53" fmla="*/ 4871 h 5383"/>
                <a:gd name="T54" fmla="*/ 2962 w 4495"/>
                <a:gd name="T55" fmla="*/ 5146 h 5383"/>
                <a:gd name="T56" fmla="*/ 3329 w 4495"/>
                <a:gd name="T57" fmla="*/ 5383 h 5383"/>
                <a:gd name="T58" fmla="*/ 3531 w 4495"/>
                <a:gd name="T59" fmla="*/ 4934 h 5383"/>
                <a:gd name="T60" fmla="*/ 3501 w 4495"/>
                <a:gd name="T61" fmla="*/ 4728 h 5383"/>
                <a:gd name="T62" fmla="*/ 3589 w 4495"/>
                <a:gd name="T63" fmla="*/ 4325 h 5383"/>
                <a:gd name="T64" fmla="*/ 3953 w 4495"/>
                <a:gd name="T65" fmla="*/ 4063 h 5383"/>
                <a:gd name="T66" fmla="*/ 4202 w 4495"/>
                <a:gd name="T67" fmla="*/ 4023 h 5383"/>
                <a:gd name="T68" fmla="*/ 4299 w 4495"/>
                <a:gd name="T69" fmla="*/ 3447 h 5383"/>
                <a:gd name="T70" fmla="*/ 4443 w 4495"/>
                <a:gd name="T71" fmla="*/ 3045 h 5383"/>
                <a:gd name="T72" fmla="*/ 4464 w 4495"/>
                <a:gd name="T73" fmla="*/ 2678 h 5383"/>
                <a:gd name="T74" fmla="*/ 4332 w 4495"/>
                <a:gd name="T75" fmla="*/ 2629 h 5383"/>
                <a:gd name="T76" fmla="*/ 4342 w 4495"/>
                <a:gd name="T77" fmla="*/ 2171 h 5383"/>
                <a:gd name="T78" fmla="*/ 4313 w 4495"/>
                <a:gd name="T79" fmla="*/ 1943 h 5383"/>
                <a:gd name="T80" fmla="*/ 3916 w 4495"/>
                <a:gd name="T81" fmla="*/ 1790 h 5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495" h="5383">
                  <a:moveTo>
                    <a:pt x="3916" y="1790"/>
                  </a:moveTo>
                  <a:lnTo>
                    <a:pt x="3698" y="1739"/>
                  </a:lnTo>
                  <a:lnTo>
                    <a:pt x="3612" y="1818"/>
                  </a:lnTo>
                  <a:lnTo>
                    <a:pt x="3526" y="1460"/>
                  </a:lnTo>
                  <a:lnTo>
                    <a:pt x="3312" y="1411"/>
                  </a:lnTo>
                  <a:lnTo>
                    <a:pt x="3268" y="1302"/>
                  </a:lnTo>
                  <a:lnTo>
                    <a:pt x="3154" y="1386"/>
                  </a:lnTo>
                  <a:lnTo>
                    <a:pt x="3031" y="1344"/>
                  </a:lnTo>
                  <a:lnTo>
                    <a:pt x="2908" y="1011"/>
                  </a:lnTo>
                  <a:lnTo>
                    <a:pt x="2927" y="895"/>
                  </a:lnTo>
                  <a:lnTo>
                    <a:pt x="2771" y="718"/>
                  </a:lnTo>
                  <a:lnTo>
                    <a:pt x="2543" y="739"/>
                  </a:lnTo>
                  <a:lnTo>
                    <a:pt x="2323" y="891"/>
                  </a:lnTo>
                  <a:lnTo>
                    <a:pt x="2205" y="839"/>
                  </a:lnTo>
                  <a:lnTo>
                    <a:pt x="2093" y="633"/>
                  </a:lnTo>
                  <a:lnTo>
                    <a:pt x="1963" y="633"/>
                  </a:lnTo>
                  <a:lnTo>
                    <a:pt x="1912" y="528"/>
                  </a:lnTo>
                  <a:lnTo>
                    <a:pt x="1953" y="300"/>
                  </a:lnTo>
                  <a:lnTo>
                    <a:pt x="1854" y="65"/>
                  </a:lnTo>
                  <a:lnTo>
                    <a:pt x="1744" y="0"/>
                  </a:lnTo>
                  <a:lnTo>
                    <a:pt x="1090" y="161"/>
                  </a:lnTo>
                  <a:lnTo>
                    <a:pt x="562" y="328"/>
                  </a:lnTo>
                  <a:lnTo>
                    <a:pt x="333" y="523"/>
                  </a:lnTo>
                  <a:lnTo>
                    <a:pt x="332" y="1234"/>
                  </a:lnTo>
                  <a:lnTo>
                    <a:pt x="446" y="1371"/>
                  </a:lnTo>
                  <a:lnTo>
                    <a:pt x="339" y="1302"/>
                  </a:lnTo>
                  <a:lnTo>
                    <a:pt x="311" y="1536"/>
                  </a:lnTo>
                  <a:lnTo>
                    <a:pt x="328" y="1685"/>
                  </a:lnTo>
                  <a:lnTo>
                    <a:pt x="421" y="1750"/>
                  </a:lnTo>
                  <a:lnTo>
                    <a:pt x="274" y="1808"/>
                  </a:lnTo>
                  <a:lnTo>
                    <a:pt x="260" y="1924"/>
                  </a:lnTo>
                  <a:lnTo>
                    <a:pt x="379" y="2143"/>
                  </a:lnTo>
                  <a:lnTo>
                    <a:pt x="268" y="2083"/>
                  </a:lnTo>
                  <a:lnTo>
                    <a:pt x="5" y="2443"/>
                  </a:lnTo>
                  <a:lnTo>
                    <a:pt x="0" y="2450"/>
                  </a:lnTo>
                  <a:lnTo>
                    <a:pt x="483" y="2864"/>
                  </a:lnTo>
                  <a:lnTo>
                    <a:pt x="618" y="3193"/>
                  </a:lnTo>
                  <a:lnTo>
                    <a:pt x="495" y="3379"/>
                  </a:lnTo>
                  <a:lnTo>
                    <a:pt x="551" y="3723"/>
                  </a:lnTo>
                  <a:lnTo>
                    <a:pt x="500" y="4040"/>
                  </a:lnTo>
                  <a:lnTo>
                    <a:pt x="637" y="4370"/>
                  </a:lnTo>
                  <a:lnTo>
                    <a:pt x="484" y="4470"/>
                  </a:lnTo>
                  <a:lnTo>
                    <a:pt x="541" y="4597"/>
                  </a:lnTo>
                  <a:lnTo>
                    <a:pt x="764" y="4641"/>
                  </a:lnTo>
                  <a:lnTo>
                    <a:pt x="1013" y="4569"/>
                  </a:lnTo>
                  <a:lnTo>
                    <a:pt x="1375" y="4655"/>
                  </a:lnTo>
                  <a:lnTo>
                    <a:pt x="1464" y="4588"/>
                  </a:lnTo>
                  <a:lnTo>
                    <a:pt x="1891" y="4843"/>
                  </a:lnTo>
                  <a:lnTo>
                    <a:pt x="2163" y="4879"/>
                  </a:lnTo>
                  <a:lnTo>
                    <a:pt x="2241" y="4797"/>
                  </a:lnTo>
                  <a:lnTo>
                    <a:pt x="2342" y="4860"/>
                  </a:lnTo>
                  <a:lnTo>
                    <a:pt x="2658" y="4744"/>
                  </a:lnTo>
                  <a:lnTo>
                    <a:pt x="2766" y="4772"/>
                  </a:lnTo>
                  <a:lnTo>
                    <a:pt x="2836" y="4871"/>
                  </a:lnTo>
                  <a:lnTo>
                    <a:pt x="2808" y="4981"/>
                  </a:lnTo>
                  <a:lnTo>
                    <a:pt x="2962" y="5146"/>
                  </a:lnTo>
                  <a:lnTo>
                    <a:pt x="3327" y="5383"/>
                  </a:lnTo>
                  <a:lnTo>
                    <a:pt x="3329" y="5383"/>
                  </a:lnTo>
                  <a:lnTo>
                    <a:pt x="3631" y="4981"/>
                  </a:lnTo>
                  <a:lnTo>
                    <a:pt x="3531" y="4934"/>
                  </a:lnTo>
                  <a:lnTo>
                    <a:pt x="3566" y="4823"/>
                  </a:lnTo>
                  <a:lnTo>
                    <a:pt x="3501" y="4728"/>
                  </a:lnTo>
                  <a:lnTo>
                    <a:pt x="3716" y="4641"/>
                  </a:lnTo>
                  <a:lnTo>
                    <a:pt x="3589" y="4325"/>
                  </a:lnTo>
                  <a:lnTo>
                    <a:pt x="3642" y="4223"/>
                  </a:lnTo>
                  <a:lnTo>
                    <a:pt x="3953" y="4063"/>
                  </a:lnTo>
                  <a:lnTo>
                    <a:pt x="4162" y="4135"/>
                  </a:lnTo>
                  <a:lnTo>
                    <a:pt x="4202" y="4023"/>
                  </a:lnTo>
                  <a:lnTo>
                    <a:pt x="4188" y="3459"/>
                  </a:lnTo>
                  <a:lnTo>
                    <a:pt x="4299" y="3447"/>
                  </a:lnTo>
                  <a:lnTo>
                    <a:pt x="4495" y="3165"/>
                  </a:lnTo>
                  <a:lnTo>
                    <a:pt x="4443" y="3045"/>
                  </a:lnTo>
                  <a:lnTo>
                    <a:pt x="4495" y="2905"/>
                  </a:lnTo>
                  <a:lnTo>
                    <a:pt x="4464" y="2678"/>
                  </a:lnTo>
                  <a:lnTo>
                    <a:pt x="4462" y="2671"/>
                  </a:lnTo>
                  <a:lnTo>
                    <a:pt x="4332" y="2629"/>
                  </a:lnTo>
                  <a:lnTo>
                    <a:pt x="4462" y="2380"/>
                  </a:lnTo>
                  <a:lnTo>
                    <a:pt x="4342" y="2171"/>
                  </a:lnTo>
                  <a:lnTo>
                    <a:pt x="4423" y="1920"/>
                  </a:lnTo>
                  <a:lnTo>
                    <a:pt x="4313" y="1943"/>
                  </a:lnTo>
                  <a:lnTo>
                    <a:pt x="4153" y="1748"/>
                  </a:lnTo>
                  <a:lnTo>
                    <a:pt x="3916" y="17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54" name="Freeform 7">
              <a:extLst>
                <a:ext uri="{FF2B5EF4-FFF2-40B4-BE49-F238E27FC236}">
                  <a16:creationId xmlns:a16="http://schemas.microsoft.com/office/drawing/2014/main" id="{7AE36040-953F-482F-9A8B-7B7BAB21464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84132" y="1951959"/>
              <a:ext cx="802005" cy="642938"/>
            </a:xfrm>
            <a:custGeom>
              <a:avLst/>
              <a:gdLst>
                <a:gd name="T0" fmla="*/ 2081 w 3368"/>
                <a:gd name="T1" fmla="*/ 409 h 2702"/>
                <a:gd name="T2" fmla="*/ 1809 w 3368"/>
                <a:gd name="T3" fmla="*/ 373 h 2702"/>
                <a:gd name="T4" fmla="*/ 1382 w 3368"/>
                <a:gd name="T5" fmla="*/ 118 h 2702"/>
                <a:gd name="T6" fmla="*/ 1293 w 3368"/>
                <a:gd name="T7" fmla="*/ 185 h 2702"/>
                <a:gd name="T8" fmla="*/ 931 w 3368"/>
                <a:gd name="T9" fmla="*/ 99 h 2702"/>
                <a:gd name="T10" fmla="*/ 682 w 3368"/>
                <a:gd name="T11" fmla="*/ 171 h 2702"/>
                <a:gd name="T12" fmla="*/ 459 w 3368"/>
                <a:gd name="T13" fmla="*/ 127 h 2702"/>
                <a:gd name="T14" fmla="*/ 402 w 3368"/>
                <a:gd name="T15" fmla="*/ 0 h 2702"/>
                <a:gd name="T16" fmla="*/ 401 w 3368"/>
                <a:gd name="T17" fmla="*/ 0 h 2702"/>
                <a:gd name="T18" fmla="*/ 244 w 3368"/>
                <a:gd name="T19" fmla="*/ 373 h 2702"/>
                <a:gd name="T20" fmla="*/ 90 w 3368"/>
                <a:gd name="T21" fmla="*/ 373 h 2702"/>
                <a:gd name="T22" fmla="*/ 0 w 3368"/>
                <a:gd name="T23" fmla="*/ 471 h 2702"/>
                <a:gd name="T24" fmla="*/ 67 w 3368"/>
                <a:gd name="T25" fmla="*/ 701 h 2702"/>
                <a:gd name="T26" fmla="*/ 69 w 3368"/>
                <a:gd name="T27" fmla="*/ 701 h 2702"/>
                <a:gd name="T28" fmla="*/ 71 w 3368"/>
                <a:gd name="T29" fmla="*/ 704 h 2702"/>
                <a:gd name="T30" fmla="*/ 215 w 3368"/>
                <a:gd name="T31" fmla="*/ 961 h 2702"/>
                <a:gd name="T32" fmla="*/ 232 w 3368"/>
                <a:gd name="T33" fmla="*/ 1387 h 2702"/>
                <a:gd name="T34" fmla="*/ 480 w 3368"/>
                <a:gd name="T35" fmla="*/ 1603 h 2702"/>
                <a:gd name="T36" fmla="*/ 529 w 3368"/>
                <a:gd name="T37" fmla="*/ 1821 h 2702"/>
                <a:gd name="T38" fmla="*/ 615 w 3368"/>
                <a:gd name="T39" fmla="*/ 1907 h 2702"/>
                <a:gd name="T40" fmla="*/ 736 w 3368"/>
                <a:gd name="T41" fmla="*/ 1880 h 2702"/>
                <a:gd name="T42" fmla="*/ 849 w 3368"/>
                <a:gd name="T43" fmla="*/ 2296 h 2702"/>
                <a:gd name="T44" fmla="*/ 1121 w 3368"/>
                <a:gd name="T45" fmla="*/ 2270 h 2702"/>
                <a:gd name="T46" fmla="*/ 1194 w 3368"/>
                <a:gd name="T47" fmla="*/ 2156 h 2702"/>
                <a:gd name="T48" fmla="*/ 1258 w 3368"/>
                <a:gd name="T49" fmla="*/ 2261 h 2702"/>
                <a:gd name="T50" fmla="*/ 1367 w 3368"/>
                <a:gd name="T51" fmla="*/ 2193 h 2702"/>
                <a:gd name="T52" fmla="*/ 1512 w 3368"/>
                <a:gd name="T53" fmla="*/ 2216 h 2702"/>
                <a:gd name="T54" fmla="*/ 1539 w 3368"/>
                <a:gd name="T55" fmla="*/ 2338 h 2702"/>
                <a:gd name="T56" fmla="*/ 1704 w 3368"/>
                <a:gd name="T57" fmla="*/ 2503 h 2702"/>
                <a:gd name="T58" fmla="*/ 1679 w 3368"/>
                <a:gd name="T59" fmla="*/ 2614 h 2702"/>
                <a:gd name="T60" fmla="*/ 1579 w 3368"/>
                <a:gd name="T61" fmla="*/ 2675 h 2702"/>
                <a:gd name="T62" fmla="*/ 1939 w 3368"/>
                <a:gd name="T63" fmla="*/ 2702 h 2702"/>
                <a:gd name="T64" fmla="*/ 2380 w 3368"/>
                <a:gd name="T65" fmla="*/ 2593 h 2702"/>
                <a:gd name="T66" fmla="*/ 2382 w 3368"/>
                <a:gd name="T67" fmla="*/ 2595 h 2702"/>
                <a:gd name="T68" fmla="*/ 2533 w 3368"/>
                <a:gd name="T69" fmla="*/ 2388 h 2702"/>
                <a:gd name="T70" fmla="*/ 2541 w 3368"/>
                <a:gd name="T71" fmla="*/ 2154 h 2702"/>
                <a:gd name="T72" fmla="*/ 3149 w 3368"/>
                <a:gd name="T73" fmla="*/ 2037 h 2702"/>
                <a:gd name="T74" fmla="*/ 3133 w 3368"/>
                <a:gd name="T75" fmla="*/ 1698 h 2702"/>
                <a:gd name="T76" fmla="*/ 3251 w 3368"/>
                <a:gd name="T77" fmla="*/ 1668 h 2702"/>
                <a:gd name="T78" fmla="*/ 3368 w 3368"/>
                <a:gd name="T79" fmla="*/ 1475 h 2702"/>
                <a:gd name="T80" fmla="*/ 3265 w 3368"/>
                <a:gd name="T81" fmla="*/ 1412 h 2702"/>
                <a:gd name="T82" fmla="*/ 3130 w 3368"/>
                <a:gd name="T83" fmla="*/ 1080 h 2702"/>
                <a:gd name="T84" fmla="*/ 3230 w 3368"/>
                <a:gd name="T85" fmla="*/ 994 h 2702"/>
                <a:gd name="T86" fmla="*/ 3245 w 3368"/>
                <a:gd name="T87" fmla="*/ 915 h 2702"/>
                <a:gd name="T88" fmla="*/ 3245 w 3368"/>
                <a:gd name="T89" fmla="*/ 913 h 2702"/>
                <a:gd name="T90" fmla="*/ 2880 w 3368"/>
                <a:gd name="T91" fmla="*/ 676 h 2702"/>
                <a:gd name="T92" fmla="*/ 2726 w 3368"/>
                <a:gd name="T93" fmla="*/ 511 h 2702"/>
                <a:gd name="T94" fmla="*/ 2754 w 3368"/>
                <a:gd name="T95" fmla="*/ 401 h 2702"/>
                <a:gd name="T96" fmla="*/ 2684 w 3368"/>
                <a:gd name="T97" fmla="*/ 302 h 2702"/>
                <a:gd name="T98" fmla="*/ 2576 w 3368"/>
                <a:gd name="T99" fmla="*/ 274 h 2702"/>
                <a:gd name="T100" fmla="*/ 2260 w 3368"/>
                <a:gd name="T101" fmla="*/ 390 h 2702"/>
                <a:gd name="T102" fmla="*/ 2159 w 3368"/>
                <a:gd name="T103" fmla="*/ 327 h 2702"/>
                <a:gd name="T104" fmla="*/ 2081 w 3368"/>
                <a:gd name="T105" fmla="*/ 409 h 2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68" h="2702">
                  <a:moveTo>
                    <a:pt x="2081" y="409"/>
                  </a:moveTo>
                  <a:lnTo>
                    <a:pt x="1809" y="373"/>
                  </a:lnTo>
                  <a:lnTo>
                    <a:pt x="1382" y="118"/>
                  </a:lnTo>
                  <a:lnTo>
                    <a:pt x="1293" y="185"/>
                  </a:lnTo>
                  <a:lnTo>
                    <a:pt x="931" y="99"/>
                  </a:lnTo>
                  <a:lnTo>
                    <a:pt x="682" y="171"/>
                  </a:lnTo>
                  <a:lnTo>
                    <a:pt x="459" y="127"/>
                  </a:lnTo>
                  <a:lnTo>
                    <a:pt x="402" y="0"/>
                  </a:lnTo>
                  <a:lnTo>
                    <a:pt x="401" y="0"/>
                  </a:lnTo>
                  <a:lnTo>
                    <a:pt x="244" y="373"/>
                  </a:lnTo>
                  <a:lnTo>
                    <a:pt x="90" y="373"/>
                  </a:lnTo>
                  <a:lnTo>
                    <a:pt x="0" y="471"/>
                  </a:lnTo>
                  <a:lnTo>
                    <a:pt x="67" y="701"/>
                  </a:lnTo>
                  <a:lnTo>
                    <a:pt x="69" y="701"/>
                  </a:lnTo>
                  <a:lnTo>
                    <a:pt x="71" y="704"/>
                  </a:lnTo>
                  <a:lnTo>
                    <a:pt x="215" y="961"/>
                  </a:lnTo>
                  <a:lnTo>
                    <a:pt x="232" y="1387"/>
                  </a:lnTo>
                  <a:lnTo>
                    <a:pt x="480" y="1603"/>
                  </a:lnTo>
                  <a:lnTo>
                    <a:pt x="529" y="1821"/>
                  </a:lnTo>
                  <a:lnTo>
                    <a:pt x="615" y="1907"/>
                  </a:lnTo>
                  <a:lnTo>
                    <a:pt x="736" y="1880"/>
                  </a:lnTo>
                  <a:lnTo>
                    <a:pt x="849" y="2296"/>
                  </a:lnTo>
                  <a:lnTo>
                    <a:pt x="1121" y="2270"/>
                  </a:lnTo>
                  <a:lnTo>
                    <a:pt x="1194" y="2156"/>
                  </a:lnTo>
                  <a:lnTo>
                    <a:pt x="1258" y="2261"/>
                  </a:lnTo>
                  <a:lnTo>
                    <a:pt x="1367" y="2193"/>
                  </a:lnTo>
                  <a:lnTo>
                    <a:pt x="1512" y="2216"/>
                  </a:lnTo>
                  <a:lnTo>
                    <a:pt x="1539" y="2338"/>
                  </a:lnTo>
                  <a:lnTo>
                    <a:pt x="1704" y="2503"/>
                  </a:lnTo>
                  <a:lnTo>
                    <a:pt x="1679" y="2614"/>
                  </a:lnTo>
                  <a:lnTo>
                    <a:pt x="1579" y="2675"/>
                  </a:lnTo>
                  <a:lnTo>
                    <a:pt x="1939" y="2702"/>
                  </a:lnTo>
                  <a:lnTo>
                    <a:pt x="2380" y="2593"/>
                  </a:lnTo>
                  <a:lnTo>
                    <a:pt x="2382" y="2595"/>
                  </a:lnTo>
                  <a:lnTo>
                    <a:pt x="2533" y="2388"/>
                  </a:lnTo>
                  <a:lnTo>
                    <a:pt x="2541" y="2154"/>
                  </a:lnTo>
                  <a:lnTo>
                    <a:pt x="3149" y="2037"/>
                  </a:lnTo>
                  <a:lnTo>
                    <a:pt x="3133" y="1698"/>
                  </a:lnTo>
                  <a:lnTo>
                    <a:pt x="3251" y="1668"/>
                  </a:lnTo>
                  <a:lnTo>
                    <a:pt x="3368" y="1475"/>
                  </a:lnTo>
                  <a:lnTo>
                    <a:pt x="3265" y="1412"/>
                  </a:lnTo>
                  <a:lnTo>
                    <a:pt x="3130" y="1080"/>
                  </a:lnTo>
                  <a:lnTo>
                    <a:pt x="3230" y="994"/>
                  </a:lnTo>
                  <a:lnTo>
                    <a:pt x="3245" y="915"/>
                  </a:lnTo>
                  <a:lnTo>
                    <a:pt x="3245" y="913"/>
                  </a:lnTo>
                  <a:lnTo>
                    <a:pt x="2880" y="676"/>
                  </a:lnTo>
                  <a:lnTo>
                    <a:pt x="2726" y="511"/>
                  </a:lnTo>
                  <a:lnTo>
                    <a:pt x="2754" y="401"/>
                  </a:lnTo>
                  <a:lnTo>
                    <a:pt x="2684" y="302"/>
                  </a:lnTo>
                  <a:lnTo>
                    <a:pt x="2576" y="274"/>
                  </a:lnTo>
                  <a:lnTo>
                    <a:pt x="2260" y="390"/>
                  </a:lnTo>
                  <a:lnTo>
                    <a:pt x="2159" y="327"/>
                  </a:lnTo>
                  <a:lnTo>
                    <a:pt x="2081" y="4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55" name="Freeform 8">
              <a:extLst>
                <a:ext uri="{FF2B5EF4-FFF2-40B4-BE49-F238E27FC236}">
                  <a16:creationId xmlns:a16="http://schemas.microsoft.com/office/drawing/2014/main" id="{1F199356-7DCC-4704-8CFC-678DFD7404B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19436" y="2436781"/>
              <a:ext cx="1675448" cy="1283018"/>
            </a:xfrm>
            <a:custGeom>
              <a:avLst/>
              <a:gdLst>
                <a:gd name="T0" fmla="*/ 2859 w 7034"/>
                <a:gd name="T1" fmla="*/ 832 h 5388"/>
                <a:gd name="T2" fmla="*/ 2434 w 7034"/>
                <a:gd name="T3" fmla="*/ 1023 h 5388"/>
                <a:gd name="T4" fmla="*/ 2233 w 7034"/>
                <a:gd name="T5" fmla="*/ 1047 h 5388"/>
                <a:gd name="T6" fmla="*/ 1538 w 7034"/>
                <a:gd name="T7" fmla="*/ 679 h 5388"/>
                <a:gd name="T8" fmla="*/ 1319 w 7034"/>
                <a:gd name="T9" fmla="*/ 603 h 5388"/>
                <a:gd name="T10" fmla="*/ 1045 w 7034"/>
                <a:gd name="T11" fmla="*/ 56 h 5388"/>
                <a:gd name="T12" fmla="*/ 291 w 7034"/>
                <a:gd name="T13" fmla="*/ 117 h 5388"/>
                <a:gd name="T14" fmla="*/ 132 w 7034"/>
                <a:gd name="T15" fmla="*/ 558 h 5388"/>
                <a:gd name="T16" fmla="*/ 407 w 7034"/>
                <a:gd name="T17" fmla="*/ 1079 h 5388"/>
                <a:gd name="T18" fmla="*/ 272 w 7034"/>
                <a:gd name="T19" fmla="*/ 1390 h 5388"/>
                <a:gd name="T20" fmla="*/ 0 w 7034"/>
                <a:gd name="T21" fmla="*/ 1613 h 5388"/>
                <a:gd name="T22" fmla="*/ 207 w 7034"/>
                <a:gd name="T23" fmla="*/ 1995 h 5388"/>
                <a:gd name="T24" fmla="*/ 38 w 7034"/>
                <a:gd name="T25" fmla="*/ 2116 h 5388"/>
                <a:gd name="T26" fmla="*/ 51 w 7034"/>
                <a:gd name="T27" fmla="*/ 2604 h 5388"/>
                <a:gd name="T28" fmla="*/ 277 w 7034"/>
                <a:gd name="T29" fmla="*/ 2984 h 5388"/>
                <a:gd name="T30" fmla="*/ 376 w 7034"/>
                <a:gd name="T31" fmla="*/ 3296 h 5388"/>
                <a:gd name="T32" fmla="*/ 312 w 7034"/>
                <a:gd name="T33" fmla="*/ 3875 h 5388"/>
                <a:gd name="T34" fmla="*/ 795 w 7034"/>
                <a:gd name="T35" fmla="*/ 4130 h 5388"/>
                <a:gd name="T36" fmla="*/ 1076 w 7034"/>
                <a:gd name="T37" fmla="*/ 4207 h 5388"/>
                <a:gd name="T38" fmla="*/ 1573 w 7034"/>
                <a:gd name="T39" fmla="*/ 4504 h 5388"/>
                <a:gd name="T40" fmla="*/ 1951 w 7034"/>
                <a:gd name="T41" fmla="*/ 4711 h 5388"/>
                <a:gd name="T42" fmla="*/ 1784 w 7034"/>
                <a:gd name="T43" fmla="*/ 5114 h 5388"/>
                <a:gd name="T44" fmla="*/ 1989 w 7034"/>
                <a:gd name="T45" fmla="*/ 5364 h 5388"/>
                <a:gd name="T46" fmla="*/ 2386 w 7034"/>
                <a:gd name="T47" fmla="*/ 5388 h 5388"/>
                <a:gd name="T48" fmla="*/ 2622 w 7034"/>
                <a:gd name="T49" fmla="*/ 5118 h 5388"/>
                <a:gd name="T50" fmla="*/ 2802 w 7034"/>
                <a:gd name="T51" fmla="*/ 5113 h 5388"/>
                <a:gd name="T52" fmla="*/ 2989 w 7034"/>
                <a:gd name="T53" fmla="*/ 5109 h 5388"/>
                <a:gd name="T54" fmla="*/ 3273 w 7034"/>
                <a:gd name="T55" fmla="*/ 5318 h 5388"/>
                <a:gd name="T56" fmla="*/ 3738 w 7034"/>
                <a:gd name="T57" fmla="*/ 4553 h 5388"/>
                <a:gd name="T58" fmla="*/ 4144 w 7034"/>
                <a:gd name="T59" fmla="*/ 4632 h 5388"/>
                <a:gd name="T60" fmla="*/ 4142 w 7034"/>
                <a:gd name="T61" fmla="*/ 4630 h 5388"/>
                <a:gd name="T62" fmla="*/ 4313 w 7034"/>
                <a:gd name="T63" fmla="*/ 4934 h 5388"/>
                <a:gd name="T64" fmla="*/ 4429 w 7034"/>
                <a:gd name="T65" fmla="*/ 5055 h 5388"/>
                <a:gd name="T66" fmla="*/ 4701 w 7034"/>
                <a:gd name="T67" fmla="*/ 4876 h 5388"/>
                <a:gd name="T68" fmla="*/ 4852 w 7034"/>
                <a:gd name="T69" fmla="*/ 5048 h 5388"/>
                <a:gd name="T70" fmla="*/ 5220 w 7034"/>
                <a:gd name="T71" fmla="*/ 4911 h 5388"/>
                <a:gd name="T72" fmla="*/ 5565 w 7034"/>
                <a:gd name="T73" fmla="*/ 4179 h 5388"/>
                <a:gd name="T74" fmla="*/ 5997 w 7034"/>
                <a:gd name="T75" fmla="*/ 3371 h 5388"/>
                <a:gd name="T76" fmla="*/ 6794 w 7034"/>
                <a:gd name="T77" fmla="*/ 2566 h 5388"/>
                <a:gd name="T78" fmla="*/ 6876 w 7034"/>
                <a:gd name="T79" fmla="*/ 2371 h 5388"/>
                <a:gd name="T80" fmla="*/ 6745 w 7034"/>
                <a:gd name="T81" fmla="*/ 2113 h 5388"/>
                <a:gd name="T82" fmla="*/ 7034 w 7034"/>
                <a:gd name="T83" fmla="*/ 1927 h 5388"/>
                <a:gd name="T84" fmla="*/ 6840 w 7034"/>
                <a:gd name="T85" fmla="*/ 1727 h 5388"/>
                <a:gd name="T86" fmla="*/ 6523 w 7034"/>
                <a:gd name="T87" fmla="*/ 1176 h 5388"/>
                <a:gd name="T88" fmla="*/ 6487 w 7034"/>
                <a:gd name="T89" fmla="*/ 1202 h 5388"/>
                <a:gd name="T90" fmla="*/ 5954 w 7034"/>
                <a:gd name="T91" fmla="*/ 1028 h 5388"/>
                <a:gd name="T92" fmla="*/ 5537 w 7034"/>
                <a:gd name="T93" fmla="*/ 946 h 5388"/>
                <a:gd name="T94" fmla="*/ 4941 w 7034"/>
                <a:gd name="T95" fmla="*/ 1005 h 5388"/>
                <a:gd name="T96" fmla="*/ 4947 w 7034"/>
                <a:gd name="T97" fmla="*/ 1063 h 5388"/>
                <a:gd name="T98" fmla="*/ 4748 w 7034"/>
                <a:gd name="T99" fmla="*/ 1179 h 5388"/>
                <a:gd name="T100" fmla="*/ 4653 w 7034"/>
                <a:gd name="T101" fmla="*/ 1600 h 5388"/>
                <a:gd name="T102" fmla="*/ 4444 w 7034"/>
                <a:gd name="T103" fmla="*/ 1569 h 5388"/>
                <a:gd name="T104" fmla="*/ 4144 w 7034"/>
                <a:gd name="T105" fmla="*/ 1820 h 5388"/>
                <a:gd name="T106" fmla="*/ 3949 w 7034"/>
                <a:gd name="T107" fmla="*/ 1897 h 5388"/>
                <a:gd name="T108" fmla="*/ 3831 w 7034"/>
                <a:gd name="T109" fmla="*/ 1723 h 5388"/>
                <a:gd name="T110" fmla="*/ 3377 w 7034"/>
                <a:gd name="T111" fmla="*/ 1455 h 5388"/>
                <a:gd name="T112" fmla="*/ 3445 w 7034"/>
                <a:gd name="T113" fmla="*/ 1242 h 5388"/>
                <a:gd name="T114" fmla="*/ 3263 w 7034"/>
                <a:gd name="T115" fmla="*/ 1140 h 5388"/>
                <a:gd name="T116" fmla="*/ 3175 w 7034"/>
                <a:gd name="T117" fmla="*/ 986 h 5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034" h="5388">
                  <a:moveTo>
                    <a:pt x="3150" y="875"/>
                  </a:moveTo>
                  <a:lnTo>
                    <a:pt x="2859" y="832"/>
                  </a:lnTo>
                  <a:lnTo>
                    <a:pt x="2674" y="986"/>
                  </a:lnTo>
                  <a:lnTo>
                    <a:pt x="2434" y="1023"/>
                  </a:lnTo>
                  <a:lnTo>
                    <a:pt x="2349" y="1098"/>
                  </a:lnTo>
                  <a:lnTo>
                    <a:pt x="2233" y="1047"/>
                  </a:lnTo>
                  <a:lnTo>
                    <a:pt x="1735" y="1107"/>
                  </a:lnTo>
                  <a:lnTo>
                    <a:pt x="1538" y="679"/>
                  </a:lnTo>
                  <a:lnTo>
                    <a:pt x="1396" y="516"/>
                  </a:lnTo>
                  <a:lnTo>
                    <a:pt x="1319" y="603"/>
                  </a:lnTo>
                  <a:lnTo>
                    <a:pt x="1220" y="275"/>
                  </a:lnTo>
                  <a:lnTo>
                    <a:pt x="1045" y="56"/>
                  </a:lnTo>
                  <a:lnTo>
                    <a:pt x="899" y="0"/>
                  </a:lnTo>
                  <a:lnTo>
                    <a:pt x="291" y="117"/>
                  </a:lnTo>
                  <a:lnTo>
                    <a:pt x="283" y="351"/>
                  </a:lnTo>
                  <a:lnTo>
                    <a:pt x="132" y="558"/>
                  </a:lnTo>
                  <a:lnTo>
                    <a:pt x="395" y="854"/>
                  </a:lnTo>
                  <a:lnTo>
                    <a:pt x="407" y="1079"/>
                  </a:lnTo>
                  <a:lnTo>
                    <a:pt x="230" y="1276"/>
                  </a:lnTo>
                  <a:lnTo>
                    <a:pt x="272" y="1390"/>
                  </a:lnTo>
                  <a:lnTo>
                    <a:pt x="209" y="1479"/>
                  </a:lnTo>
                  <a:lnTo>
                    <a:pt x="0" y="1613"/>
                  </a:lnTo>
                  <a:lnTo>
                    <a:pt x="117" y="1723"/>
                  </a:lnTo>
                  <a:lnTo>
                    <a:pt x="207" y="1995"/>
                  </a:lnTo>
                  <a:lnTo>
                    <a:pt x="96" y="2022"/>
                  </a:lnTo>
                  <a:lnTo>
                    <a:pt x="38" y="2116"/>
                  </a:lnTo>
                  <a:lnTo>
                    <a:pt x="116" y="2376"/>
                  </a:lnTo>
                  <a:lnTo>
                    <a:pt x="51" y="2604"/>
                  </a:lnTo>
                  <a:lnTo>
                    <a:pt x="153" y="2687"/>
                  </a:lnTo>
                  <a:lnTo>
                    <a:pt x="277" y="2984"/>
                  </a:lnTo>
                  <a:lnTo>
                    <a:pt x="288" y="3217"/>
                  </a:lnTo>
                  <a:lnTo>
                    <a:pt x="376" y="3296"/>
                  </a:lnTo>
                  <a:lnTo>
                    <a:pt x="367" y="3526"/>
                  </a:lnTo>
                  <a:lnTo>
                    <a:pt x="312" y="3875"/>
                  </a:lnTo>
                  <a:lnTo>
                    <a:pt x="541" y="4124"/>
                  </a:lnTo>
                  <a:lnTo>
                    <a:pt x="795" y="4130"/>
                  </a:lnTo>
                  <a:lnTo>
                    <a:pt x="904" y="4067"/>
                  </a:lnTo>
                  <a:lnTo>
                    <a:pt x="1076" y="4207"/>
                  </a:lnTo>
                  <a:lnTo>
                    <a:pt x="1312" y="3973"/>
                  </a:lnTo>
                  <a:lnTo>
                    <a:pt x="1573" y="4504"/>
                  </a:lnTo>
                  <a:lnTo>
                    <a:pt x="1884" y="4619"/>
                  </a:lnTo>
                  <a:lnTo>
                    <a:pt x="1951" y="4711"/>
                  </a:lnTo>
                  <a:lnTo>
                    <a:pt x="1928" y="4930"/>
                  </a:lnTo>
                  <a:lnTo>
                    <a:pt x="1784" y="5114"/>
                  </a:lnTo>
                  <a:lnTo>
                    <a:pt x="1782" y="5234"/>
                  </a:lnTo>
                  <a:lnTo>
                    <a:pt x="1989" y="5364"/>
                  </a:lnTo>
                  <a:lnTo>
                    <a:pt x="2305" y="5302"/>
                  </a:lnTo>
                  <a:lnTo>
                    <a:pt x="2386" y="5388"/>
                  </a:lnTo>
                  <a:lnTo>
                    <a:pt x="2611" y="5234"/>
                  </a:lnTo>
                  <a:lnTo>
                    <a:pt x="2622" y="5118"/>
                  </a:lnTo>
                  <a:lnTo>
                    <a:pt x="2715" y="5044"/>
                  </a:lnTo>
                  <a:lnTo>
                    <a:pt x="2802" y="5113"/>
                  </a:lnTo>
                  <a:lnTo>
                    <a:pt x="2892" y="5044"/>
                  </a:lnTo>
                  <a:lnTo>
                    <a:pt x="2989" y="5109"/>
                  </a:lnTo>
                  <a:lnTo>
                    <a:pt x="3052" y="5018"/>
                  </a:lnTo>
                  <a:lnTo>
                    <a:pt x="3273" y="5318"/>
                  </a:lnTo>
                  <a:lnTo>
                    <a:pt x="3505" y="4493"/>
                  </a:lnTo>
                  <a:lnTo>
                    <a:pt x="3738" y="4553"/>
                  </a:lnTo>
                  <a:lnTo>
                    <a:pt x="3951" y="4504"/>
                  </a:lnTo>
                  <a:lnTo>
                    <a:pt x="4144" y="4632"/>
                  </a:lnTo>
                  <a:lnTo>
                    <a:pt x="4141" y="4630"/>
                  </a:lnTo>
                  <a:lnTo>
                    <a:pt x="4142" y="4630"/>
                  </a:lnTo>
                  <a:lnTo>
                    <a:pt x="4144" y="4632"/>
                  </a:lnTo>
                  <a:lnTo>
                    <a:pt x="4313" y="4934"/>
                  </a:lnTo>
                  <a:lnTo>
                    <a:pt x="4425" y="4935"/>
                  </a:lnTo>
                  <a:lnTo>
                    <a:pt x="4429" y="5055"/>
                  </a:lnTo>
                  <a:lnTo>
                    <a:pt x="4543" y="5046"/>
                  </a:lnTo>
                  <a:lnTo>
                    <a:pt x="4701" y="4876"/>
                  </a:lnTo>
                  <a:lnTo>
                    <a:pt x="4834" y="4939"/>
                  </a:lnTo>
                  <a:lnTo>
                    <a:pt x="4852" y="5048"/>
                  </a:lnTo>
                  <a:lnTo>
                    <a:pt x="5004" y="5041"/>
                  </a:lnTo>
                  <a:lnTo>
                    <a:pt x="5220" y="4911"/>
                  </a:lnTo>
                  <a:lnTo>
                    <a:pt x="5424" y="4653"/>
                  </a:lnTo>
                  <a:lnTo>
                    <a:pt x="5565" y="4179"/>
                  </a:lnTo>
                  <a:lnTo>
                    <a:pt x="6026" y="3752"/>
                  </a:lnTo>
                  <a:lnTo>
                    <a:pt x="5997" y="3371"/>
                  </a:lnTo>
                  <a:lnTo>
                    <a:pt x="6332" y="3136"/>
                  </a:lnTo>
                  <a:lnTo>
                    <a:pt x="6794" y="2566"/>
                  </a:lnTo>
                  <a:lnTo>
                    <a:pt x="6787" y="2453"/>
                  </a:lnTo>
                  <a:lnTo>
                    <a:pt x="6876" y="2371"/>
                  </a:lnTo>
                  <a:lnTo>
                    <a:pt x="6708" y="2229"/>
                  </a:lnTo>
                  <a:lnTo>
                    <a:pt x="6745" y="2113"/>
                  </a:lnTo>
                  <a:lnTo>
                    <a:pt x="6896" y="1944"/>
                  </a:lnTo>
                  <a:lnTo>
                    <a:pt x="7034" y="1927"/>
                  </a:lnTo>
                  <a:lnTo>
                    <a:pt x="6950" y="1723"/>
                  </a:lnTo>
                  <a:lnTo>
                    <a:pt x="6840" y="1727"/>
                  </a:lnTo>
                  <a:lnTo>
                    <a:pt x="6820" y="1374"/>
                  </a:lnTo>
                  <a:lnTo>
                    <a:pt x="6523" y="1176"/>
                  </a:lnTo>
                  <a:lnTo>
                    <a:pt x="6522" y="1176"/>
                  </a:lnTo>
                  <a:lnTo>
                    <a:pt x="6487" y="1202"/>
                  </a:lnTo>
                  <a:lnTo>
                    <a:pt x="6156" y="940"/>
                  </a:lnTo>
                  <a:lnTo>
                    <a:pt x="5954" y="1028"/>
                  </a:lnTo>
                  <a:lnTo>
                    <a:pt x="5758" y="882"/>
                  </a:lnTo>
                  <a:lnTo>
                    <a:pt x="5537" y="946"/>
                  </a:lnTo>
                  <a:lnTo>
                    <a:pt x="5259" y="777"/>
                  </a:lnTo>
                  <a:lnTo>
                    <a:pt x="4941" y="1005"/>
                  </a:lnTo>
                  <a:lnTo>
                    <a:pt x="4941" y="1007"/>
                  </a:lnTo>
                  <a:lnTo>
                    <a:pt x="4947" y="1063"/>
                  </a:lnTo>
                  <a:lnTo>
                    <a:pt x="4859" y="1193"/>
                  </a:lnTo>
                  <a:lnTo>
                    <a:pt x="4748" y="1179"/>
                  </a:lnTo>
                  <a:lnTo>
                    <a:pt x="4666" y="1272"/>
                  </a:lnTo>
                  <a:lnTo>
                    <a:pt x="4653" y="1600"/>
                  </a:lnTo>
                  <a:lnTo>
                    <a:pt x="4529" y="1639"/>
                  </a:lnTo>
                  <a:lnTo>
                    <a:pt x="4444" y="1569"/>
                  </a:lnTo>
                  <a:lnTo>
                    <a:pt x="4184" y="1723"/>
                  </a:lnTo>
                  <a:lnTo>
                    <a:pt x="4144" y="1820"/>
                  </a:lnTo>
                  <a:lnTo>
                    <a:pt x="4141" y="1822"/>
                  </a:lnTo>
                  <a:lnTo>
                    <a:pt x="3949" y="1897"/>
                  </a:lnTo>
                  <a:lnTo>
                    <a:pt x="3949" y="1785"/>
                  </a:lnTo>
                  <a:lnTo>
                    <a:pt x="3831" y="1723"/>
                  </a:lnTo>
                  <a:lnTo>
                    <a:pt x="3470" y="1646"/>
                  </a:lnTo>
                  <a:lnTo>
                    <a:pt x="3377" y="1455"/>
                  </a:lnTo>
                  <a:lnTo>
                    <a:pt x="3491" y="1360"/>
                  </a:lnTo>
                  <a:lnTo>
                    <a:pt x="3445" y="1242"/>
                  </a:lnTo>
                  <a:lnTo>
                    <a:pt x="3378" y="1151"/>
                  </a:lnTo>
                  <a:lnTo>
                    <a:pt x="3263" y="1140"/>
                  </a:lnTo>
                  <a:lnTo>
                    <a:pt x="3275" y="1026"/>
                  </a:lnTo>
                  <a:lnTo>
                    <a:pt x="3175" y="986"/>
                  </a:lnTo>
                  <a:lnTo>
                    <a:pt x="3150" y="8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56" name="Freeform 9">
              <a:extLst>
                <a:ext uri="{FF2B5EF4-FFF2-40B4-BE49-F238E27FC236}">
                  <a16:creationId xmlns:a16="http://schemas.microsoft.com/office/drawing/2014/main" id="{FD83ECA9-2F43-4602-AA8C-59A527A3307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918823" y="2119600"/>
              <a:ext cx="1197769" cy="1497806"/>
            </a:xfrm>
            <a:custGeom>
              <a:avLst/>
              <a:gdLst>
                <a:gd name="T0" fmla="*/ 4754 w 5031"/>
                <a:gd name="T1" fmla="*/ 1889 h 6291"/>
                <a:gd name="T2" fmla="*/ 3953 w 5031"/>
                <a:gd name="T3" fmla="*/ 1971 h 6291"/>
                <a:gd name="T4" fmla="*/ 4078 w 5031"/>
                <a:gd name="T5" fmla="*/ 1799 h 6291"/>
                <a:gd name="T6" fmla="*/ 3886 w 5031"/>
                <a:gd name="T7" fmla="*/ 1512 h 6291"/>
                <a:gd name="T8" fmla="*/ 3632 w 5031"/>
                <a:gd name="T9" fmla="*/ 1557 h 6291"/>
                <a:gd name="T10" fmla="*/ 3495 w 5031"/>
                <a:gd name="T11" fmla="*/ 1566 h 6291"/>
                <a:gd name="T12" fmla="*/ 3110 w 5031"/>
                <a:gd name="T13" fmla="*/ 1176 h 6291"/>
                <a:gd name="T14" fmla="*/ 2903 w 5031"/>
                <a:gd name="T15" fmla="*/ 1117 h 6291"/>
                <a:gd name="T16" fmla="*/ 2606 w 5031"/>
                <a:gd name="T17" fmla="*/ 683 h 6291"/>
                <a:gd name="T18" fmla="*/ 2445 w 5031"/>
                <a:gd name="T19" fmla="*/ 0 h 6291"/>
                <a:gd name="T20" fmla="*/ 2209 w 5031"/>
                <a:gd name="T21" fmla="*/ 271 h 6291"/>
                <a:gd name="T22" fmla="*/ 1983 w 5031"/>
                <a:gd name="T23" fmla="*/ 432 h 6291"/>
                <a:gd name="T24" fmla="*/ 1661 w 5031"/>
                <a:gd name="T25" fmla="*/ 495 h 6291"/>
                <a:gd name="T26" fmla="*/ 1330 w 5031"/>
                <a:gd name="T27" fmla="*/ 639 h 6291"/>
                <a:gd name="T28" fmla="*/ 1523 w 5031"/>
                <a:gd name="T29" fmla="*/ 938 h 6291"/>
                <a:gd name="T30" fmla="*/ 1242 w 5031"/>
                <a:gd name="T31" fmla="*/ 1499 h 6291"/>
                <a:gd name="T32" fmla="*/ 1280 w 5031"/>
                <a:gd name="T33" fmla="*/ 1796 h 6291"/>
                <a:gd name="T34" fmla="*/ 1349 w 5031"/>
                <a:gd name="T35" fmla="*/ 2017 h 6291"/>
                <a:gd name="T36" fmla="*/ 1340 w 5031"/>
                <a:gd name="T37" fmla="*/ 2187 h 6291"/>
                <a:gd name="T38" fmla="*/ 1107 w 5031"/>
                <a:gd name="T39" fmla="*/ 2821 h 6291"/>
                <a:gd name="T40" fmla="*/ 957 w 5031"/>
                <a:gd name="T41" fmla="*/ 3000 h 6291"/>
                <a:gd name="T42" fmla="*/ 543 w 5031"/>
                <a:gd name="T43" fmla="*/ 3167 h 6291"/>
                <a:gd name="T44" fmla="*/ 320 w 5031"/>
                <a:gd name="T45" fmla="*/ 3193 h 6291"/>
                <a:gd name="T46" fmla="*/ 229 w 5031"/>
                <a:gd name="T47" fmla="*/ 3657 h 6291"/>
                <a:gd name="T48" fmla="*/ 4 w 5031"/>
                <a:gd name="T49" fmla="*/ 4264 h 6291"/>
                <a:gd name="T50" fmla="*/ 229 w 5031"/>
                <a:gd name="T51" fmla="*/ 4515 h 6291"/>
                <a:gd name="T52" fmla="*/ 394 w 5031"/>
                <a:gd name="T53" fmla="*/ 4740 h 6291"/>
                <a:gd name="T54" fmla="*/ 898 w 5031"/>
                <a:gd name="T55" fmla="*/ 4783 h 6291"/>
                <a:gd name="T56" fmla="*/ 1052 w 5031"/>
                <a:gd name="T57" fmla="*/ 4787 h 6291"/>
                <a:gd name="T58" fmla="*/ 1423 w 5031"/>
                <a:gd name="T59" fmla="*/ 5422 h 6291"/>
                <a:gd name="T60" fmla="*/ 1574 w 5031"/>
                <a:gd name="T61" fmla="*/ 5821 h 6291"/>
                <a:gd name="T62" fmla="*/ 1790 w 5031"/>
                <a:gd name="T63" fmla="*/ 6033 h 6291"/>
                <a:gd name="T64" fmla="*/ 1834 w 5031"/>
                <a:gd name="T65" fmla="*/ 6198 h 6291"/>
                <a:gd name="T66" fmla="*/ 2164 w 5031"/>
                <a:gd name="T67" fmla="*/ 6198 h 6291"/>
                <a:gd name="T68" fmla="*/ 2339 w 5031"/>
                <a:gd name="T69" fmla="*/ 6179 h 6291"/>
                <a:gd name="T70" fmla="*/ 2868 w 5031"/>
                <a:gd name="T71" fmla="*/ 6040 h 6291"/>
                <a:gd name="T72" fmla="*/ 3495 w 5031"/>
                <a:gd name="T73" fmla="*/ 6116 h 6291"/>
                <a:gd name="T74" fmla="*/ 3825 w 5031"/>
                <a:gd name="T75" fmla="*/ 5887 h 6291"/>
                <a:gd name="T76" fmla="*/ 4232 w 5031"/>
                <a:gd name="T77" fmla="*/ 5752 h 6291"/>
                <a:gd name="T78" fmla="*/ 4259 w 5031"/>
                <a:gd name="T79" fmla="*/ 5470 h 6291"/>
                <a:gd name="T80" fmla="*/ 4777 w 5031"/>
                <a:gd name="T81" fmla="*/ 5210 h 6291"/>
                <a:gd name="T82" fmla="*/ 4991 w 5031"/>
                <a:gd name="T83" fmla="*/ 4859 h 6291"/>
                <a:gd name="T84" fmla="*/ 4912 w 5031"/>
                <a:gd name="T85" fmla="*/ 4550 h 6291"/>
                <a:gd name="T86" fmla="*/ 4777 w 5031"/>
                <a:gd name="T87" fmla="*/ 4020 h 6291"/>
                <a:gd name="T88" fmla="*/ 4740 w 5031"/>
                <a:gd name="T89" fmla="*/ 3709 h 6291"/>
                <a:gd name="T90" fmla="*/ 4720 w 5031"/>
                <a:gd name="T91" fmla="*/ 3355 h 6291"/>
                <a:gd name="T92" fmla="*/ 4741 w 5031"/>
                <a:gd name="T93" fmla="*/ 3056 h 6291"/>
                <a:gd name="T94" fmla="*/ 4833 w 5031"/>
                <a:gd name="T95" fmla="*/ 2812 h 6291"/>
                <a:gd name="T96" fmla="*/ 4854 w 5031"/>
                <a:gd name="T97" fmla="*/ 2609 h 6291"/>
                <a:gd name="T98" fmla="*/ 5019 w 5031"/>
                <a:gd name="T99" fmla="*/ 2187 h 6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031" h="6291">
                  <a:moveTo>
                    <a:pt x="4756" y="1891"/>
                  </a:moveTo>
                  <a:lnTo>
                    <a:pt x="4754" y="1889"/>
                  </a:lnTo>
                  <a:lnTo>
                    <a:pt x="4313" y="1998"/>
                  </a:lnTo>
                  <a:lnTo>
                    <a:pt x="3953" y="1971"/>
                  </a:lnTo>
                  <a:lnTo>
                    <a:pt x="4053" y="1910"/>
                  </a:lnTo>
                  <a:lnTo>
                    <a:pt x="4078" y="1799"/>
                  </a:lnTo>
                  <a:lnTo>
                    <a:pt x="3913" y="1634"/>
                  </a:lnTo>
                  <a:lnTo>
                    <a:pt x="3886" y="1512"/>
                  </a:lnTo>
                  <a:lnTo>
                    <a:pt x="3741" y="1489"/>
                  </a:lnTo>
                  <a:lnTo>
                    <a:pt x="3632" y="1557"/>
                  </a:lnTo>
                  <a:lnTo>
                    <a:pt x="3568" y="1452"/>
                  </a:lnTo>
                  <a:lnTo>
                    <a:pt x="3495" y="1566"/>
                  </a:lnTo>
                  <a:lnTo>
                    <a:pt x="3223" y="1592"/>
                  </a:lnTo>
                  <a:lnTo>
                    <a:pt x="3110" y="1176"/>
                  </a:lnTo>
                  <a:lnTo>
                    <a:pt x="2989" y="1203"/>
                  </a:lnTo>
                  <a:lnTo>
                    <a:pt x="2903" y="1117"/>
                  </a:lnTo>
                  <a:lnTo>
                    <a:pt x="2854" y="899"/>
                  </a:lnTo>
                  <a:lnTo>
                    <a:pt x="2606" y="683"/>
                  </a:lnTo>
                  <a:lnTo>
                    <a:pt x="2589" y="257"/>
                  </a:lnTo>
                  <a:lnTo>
                    <a:pt x="2445" y="0"/>
                  </a:lnTo>
                  <a:lnTo>
                    <a:pt x="2443" y="0"/>
                  </a:lnTo>
                  <a:lnTo>
                    <a:pt x="2209" y="271"/>
                  </a:lnTo>
                  <a:lnTo>
                    <a:pt x="2218" y="379"/>
                  </a:lnTo>
                  <a:lnTo>
                    <a:pt x="1983" y="432"/>
                  </a:lnTo>
                  <a:lnTo>
                    <a:pt x="1870" y="371"/>
                  </a:lnTo>
                  <a:lnTo>
                    <a:pt x="1661" y="495"/>
                  </a:lnTo>
                  <a:lnTo>
                    <a:pt x="1426" y="537"/>
                  </a:lnTo>
                  <a:lnTo>
                    <a:pt x="1330" y="639"/>
                  </a:lnTo>
                  <a:lnTo>
                    <a:pt x="1335" y="766"/>
                  </a:lnTo>
                  <a:lnTo>
                    <a:pt x="1523" y="938"/>
                  </a:lnTo>
                  <a:lnTo>
                    <a:pt x="1533" y="1296"/>
                  </a:lnTo>
                  <a:lnTo>
                    <a:pt x="1242" y="1499"/>
                  </a:lnTo>
                  <a:lnTo>
                    <a:pt x="1280" y="1794"/>
                  </a:lnTo>
                  <a:lnTo>
                    <a:pt x="1280" y="1796"/>
                  </a:lnTo>
                  <a:lnTo>
                    <a:pt x="1365" y="1943"/>
                  </a:lnTo>
                  <a:lnTo>
                    <a:pt x="1349" y="2017"/>
                  </a:lnTo>
                  <a:lnTo>
                    <a:pt x="1268" y="2098"/>
                  </a:lnTo>
                  <a:lnTo>
                    <a:pt x="1340" y="2187"/>
                  </a:lnTo>
                  <a:lnTo>
                    <a:pt x="1352" y="2403"/>
                  </a:lnTo>
                  <a:lnTo>
                    <a:pt x="1107" y="2821"/>
                  </a:lnTo>
                  <a:lnTo>
                    <a:pt x="980" y="2861"/>
                  </a:lnTo>
                  <a:lnTo>
                    <a:pt x="957" y="3000"/>
                  </a:lnTo>
                  <a:lnTo>
                    <a:pt x="653" y="3177"/>
                  </a:lnTo>
                  <a:lnTo>
                    <a:pt x="543" y="3167"/>
                  </a:lnTo>
                  <a:lnTo>
                    <a:pt x="564" y="3295"/>
                  </a:lnTo>
                  <a:lnTo>
                    <a:pt x="320" y="3193"/>
                  </a:lnTo>
                  <a:lnTo>
                    <a:pt x="293" y="3288"/>
                  </a:lnTo>
                  <a:lnTo>
                    <a:pt x="229" y="3657"/>
                  </a:lnTo>
                  <a:lnTo>
                    <a:pt x="0" y="4262"/>
                  </a:lnTo>
                  <a:lnTo>
                    <a:pt x="4" y="4264"/>
                  </a:lnTo>
                  <a:lnTo>
                    <a:pt x="213" y="4390"/>
                  </a:lnTo>
                  <a:lnTo>
                    <a:pt x="229" y="4515"/>
                  </a:lnTo>
                  <a:lnTo>
                    <a:pt x="343" y="4504"/>
                  </a:lnTo>
                  <a:lnTo>
                    <a:pt x="394" y="4740"/>
                  </a:lnTo>
                  <a:lnTo>
                    <a:pt x="502" y="4801"/>
                  </a:lnTo>
                  <a:lnTo>
                    <a:pt x="898" y="4783"/>
                  </a:lnTo>
                  <a:lnTo>
                    <a:pt x="843" y="4668"/>
                  </a:lnTo>
                  <a:lnTo>
                    <a:pt x="1052" y="4787"/>
                  </a:lnTo>
                  <a:lnTo>
                    <a:pt x="1064" y="4906"/>
                  </a:lnTo>
                  <a:lnTo>
                    <a:pt x="1423" y="5422"/>
                  </a:lnTo>
                  <a:lnTo>
                    <a:pt x="1391" y="5651"/>
                  </a:lnTo>
                  <a:lnTo>
                    <a:pt x="1574" y="5821"/>
                  </a:lnTo>
                  <a:lnTo>
                    <a:pt x="1691" y="5821"/>
                  </a:lnTo>
                  <a:lnTo>
                    <a:pt x="1790" y="6033"/>
                  </a:lnTo>
                  <a:lnTo>
                    <a:pt x="1891" y="6086"/>
                  </a:lnTo>
                  <a:lnTo>
                    <a:pt x="1834" y="6198"/>
                  </a:lnTo>
                  <a:lnTo>
                    <a:pt x="1934" y="6242"/>
                  </a:lnTo>
                  <a:lnTo>
                    <a:pt x="2164" y="6198"/>
                  </a:lnTo>
                  <a:lnTo>
                    <a:pt x="2232" y="6291"/>
                  </a:lnTo>
                  <a:lnTo>
                    <a:pt x="2339" y="6179"/>
                  </a:lnTo>
                  <a:lnTo>
                    <a:pt x="2792" y="6140"/>
                  </a:lnTo>
                  <a:lnTo>
                    <a:pt x="2868" y="6040"/>
                  </a:lnTo>
                  <a:lnTo>
                    <a:pt x="3388" y="6145"/>
                  </a:lnTo>
                  <a:lnTo>
                    <a:pt x="3495" y="6116"/>
                  </a:lnTo>
                  <a:lnTo>
                    <a:pt x="3684" y="6123"/>
                  </a:lnTo>
                  <a:lnTo>
                    <a:pt x="3825" y="5887"/>
                  </a:lnTo>
                  <a:lnTo>
                    <a:pt x="4169" y="5849"/>
                  </a:lnTo>
                  <a:lnTo>
                    <a:pt x="4232" y="5752"/>
                  </a:lnTo>
                  <a:lnTo>
                    <a:pt x="4169" y="5543"/>
                  </a:lnTo>
                  <a:lnTo>
                    <a:pt x="4259" y="5470"/>
                  </a:lnTo>
                  <a:lnTo>
                    <a:pt x="4590" y="5357"/>
                  </a:lnTo>
                  <a:lnTo>
                    <a:pt x="4777" y="5210"/>
                  </a:lnTo>
                  <a:lnTo>
                    <a:pt x="4936" y="5208"/>
                  </a:lnTo>
                  <a:lnTo>
                    <a:pt x="4991" y="4859"/>
                  </a:lnTo>
                  <a:lnTo>
                    <a:pt x="5000" y="4629"/>
                  </a:lnTo>
                  <a:lnTo>
                    <a:pt x="4912" y="4550"/>
                  </a:lnTo>
                  <a:lnTo>
                    <a:pt x="4901" y="4317"/>
                  </a:lnTo>
                  <a:lnTo>
                    <a:pt x="4777" y="4020"/>
                  </a:lnTo>
                  <a:lnTo>
                    <a:pt x="4675" y="3937"/>
                  </a:lnTo>
                  <a:lnTo>
                    <a:pt x="4740" y="3709"/>
                  </a:lnTo>
                  <a:lnTo>
                    <a:pt x="4662" y="3449"/>
                  </a:lnTo>
                  <a:lnTo>
                    <a:pt x="4720" y="3355"/>
                  </a:lnTo>
                  <a:lnTo>
                    <a:pt x="4831" y="3328"/>
                  </a:lnTo>
                  <a:lnTo>
                    <a:pt x="4741" y="3056"/>
                  </a:lnTo>
                  <a:lnTo>
                    <a:pt x="4624" y="2946"/>
                  </a:lnTo>
                  <a:lnTo>
                    <a:pt x="4833" y="2812"/>
                  </a:lnTo>
                  <a:lnTo>
                    <a:pt x="4896" y="2723"/>
                  </a:lnTo>
                  <a:lnTo>
                    <a:pt x="4854" y="2609"/>
                  </a:lnTo>
                  <a:lnTo>
                    <a:pt x="5031" y="2412"/>
                  </a:lnTo>
                  <a:lnTo>
                    <a:pt x="5019" y="2187"/>
                  </a:lnTo>
                  <a:lnTo>
                    <a:pt x="4756" y="18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57" name="Freeform 10">
              <a:extLst>
                <a:ext uri="{FF2B5EF4-FFF2-40B4-BE49-F238E27FC236}">
                  <a16:creationId xmlns:a16="http://schemas.microsoft.com/office/drawing/2014/main" id="{4AF6FFB1-8937-4494-99E1-4E26E26FEE5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706540" y="3359754"/>
              <a:ext cx="2086928" cy="1523048"/>
            </a:xfrm>
            <a:custGeom>
              <a:avLst/>
              <a:gdLst>
                <a:gd name="T0" fmla="*/ 950 w 8764"/>
                <a:gd name="T1" fmla="*/ 262 h 6396"/>
                <a:gd name="T2" fmla="*/ 860 w 8764"/>
                <a:gd name="T3" fmla="*/ 641 h 6396"/>
                <a:gd name="T4" fmla="*/ 426 w 8764"/>
                <a:gd name="T5" fmla="*/ 1069 h 6396"/>
                <a:gd name="T6" fmla="*/ 837 w 8764"/>
                <a:gd name="T7" fmla="*/ 1748 h 6396"/>
                <a:gd name="T8" fmla="*/ 735 w 8764"/>
                <a:gd name="T9" fmla="*/ 2568 h 6396"/>
                <a:gd name="T10" fmla="*/ 790 w 8764"/>
                <a:gd name="T11" fmla="*/ 3433 h 6396"/>
                <a:gd name="T12" fmla="*/ 221 w 8764"/>
                <a:gd name="T13" fmla="*/ 3867 h 6396"/>
                <a:gd name="T14" fmla="*/ 189 w 8764"/>
                <a:gd name="T15" fmla="*/ 4164 h 6396"/>
                <a:gd name="T16" fmla="*/ 0 w 8764"/>
                <a:gd name="T17" fmla="*/ 4418 h 6396"/>
                <a:gd name="T18" fmla="*/ 117 w 8764"/>
                <a:gd name="T19" fmla="*/ 5096 h 6396"/>
                <a:gd name="T20" fmla="*/ 698 w 8764"/>
                <a:gd name="T21" fmla="*/ 5227 h 6396"/>
                <a:gd name="T22" fmla="*/ 1155 w 8764"/>
                <a:gd name="T23" fmla="*/ 4508 h 6396"/>
                <a:gd name="T24" fmla="*/ 1506 w 8764"/>
                <a:gd name="T25" fmla="*/ 4896 h 6396"/>
                <a:gd name="T26" fmla="*/ 1591 w 8764"/>
                <a:gd name="T27" fmla="*/ 5219 h 6396"/>
                <a:gd name="T28" fmla="*/ 2237 w 8764"/>
                <a:gd name="T29" fmla="*/ 4420 h 6396"/>
                <a:gd name="T30" fmla="*/ 2634 w 8764"/>
                <a:gd name="T31" fmla="*/ 4759 h 6396"/>
                <a:gd name="T32" fmla="*/ 3109 w 8764"/>
                <a:gd name="T33" fmla="*/ 4957 h 6396"/>
                <a:gd name="T34" fmla="*/ 3775 w 8764"/>
                <a:gd name="T35" fmla="*/ 6073 h 6396"/>
                <a:gd name="T36" fmla="*/ 4154 w 8764"/>
                <a:gd name="T37" fmla="*/ 5933 h 6396"/>
                <a:gd name="T38" fmla="*/ 4500 w 8764"/>
                <a:gd name="T39" fmla="*/ 5928 h 6396"/>
                <a:gd name="T40" fmla="*/ 5211 w 8764"/>
                <a:gd name="T41" fmla="*/ 5965 h 6396"/>
                <a:gd name="T42" fmla="*/ 5426 w 8764"/>
                <a:gd name="T43" fmla="*/ 6161 h 6396"/>
                <a:gd name="T44" fmla="*/ 6002 w 8764"/>
                <a:gd name="T45" fmla="*/ 6396 h 6396"/>
                <a:gd name="T46" fmla="*/ 6309 w 8764"/>
                <a:gd name="T47" fmla="*/ 6010 h 6396"/>
                <a:gd name="T48" fmla="*/ 5984 w 8764"/>
                <a:gd name="T49" fmla="*/ 5484 h 6396"/>
                <a:gd name="T50" fmla="*/ 6128 w 8764"/>
                <a:gd name="T51" fmla="*/ 5352 h 6396"/>
                <a:gd name="T52" fmla="*/ 6465 w 8764"/>
                <a:gd name="T53" fmla="*/ 4939 h 6396"/>
                <a:gd name="T54" fmla="*/ 6755 w 8764"/>
                <a:gd name="T55" fmla="*/ 4659 h 6396"/>
                <a:gd name="T56" fmla="*/ 7391 w 8764"/>
                <a:gd name="T57" fmla="*/ 4323 h 6396"/>
                <a:gd name="T58" fmla="*/ 7208 w 8764"/>
                <a:gd name="T59" fmla="*/ 3885 h 6396"/>
                <a:gd name="T60" fmla="*/ 7861 w 8764"/>
                <a:gd name="T61" fmla="*/ 3897 h 6396"/>
                <a:gd name="T62" fmla="*/ 8653 w 8764"/>
                <a:gd name="T63" fmla="*/ 3323 h 6396"/>
                <a:gd name="T64" fmla="*/ 8390 w 8764"/>
                <a:gd name="T65" fmla="*/ 2703 h 6396"/>
                <a:gd name="T66" fmla="*/ 8084 w 8764"/>
                <a:gd name="T67" fmla="*/ 2384 h 6396"/>
                <a:gd name="T68" fmla="*/ 8435 w 8764"/>
                <a:gd name="T69" fmla="*/ 1813 h 6396"/>
                <a:gd name="T70" fmla="*/ 8086 w 8764"/>
                <a:gd name="T71" fmla="*/ 1097 h 6396"/>
                <a:gd name="T72" fmla="*/ 7826 w 8764"/>
                <a:gd name="T73" fmla="*/ 744 h 6396"/>
                <a:gd name="T74" fmla="*/ 7159 w 8764"/>
                <a:gd name="T75" fmla="*/ 878 h 6396"/>
                <a:gd name="T76" fmla="*/ 6867 w 8764"/>
                <a:gd name="T77" fmla="*/ 1438 h 6396"/>
                <a:gd name="T78" fmla="*/ 6838 w 8764"/>
                <a:gd name="T79" fmla="*/ 1136 h 6396"/>
                <a:gd name="T80" fmla="*/ 6535 w 8764"/>
                <a:gd name="T81" fmla="*/ 1036 h 6396"/>
                <a:gd name="T82" fmla="*/ 6149 w 8764"/>
                <a:gd name="T83" fmla="*/ 1064 h 6396"/>
                <a:gd name="T84" fmla="*/ 5744 w 8764"/>
                <a:gd name="T85" fmla="*/ 1180 h 6396"/>
                <a:gd name="T86" fmla="*/ 5459 w 8764"/>
                <a:gd name="T87" fmla="*/ 757 h 6396"/>
                <a:gd name="T88" fmla="*/ 4820 w 8764"/>
                <a:gd name="T89" fmla="*/ 618 h 6396"/>
                <a:gd name="T90" fmla="*/ 4304 w 8764"/>
                <a:gd name="T91" fmla="*/ 1234 h 6396"/>
                <a:gd name="T92" fmla="*/ 4030 w 8764"/>
                <a:gd name="T93" fmla="*/ 1169 h 6396"/>
                <a:gd name="T94" fmla="*/ 3701 w 8764"/>
                <a:gd name="T95" fmla="*/ 1513 h 6396"/>
                <a:gd name="T96" fmla="*/ 3097 w 8764"/>
                <a:gd name="T97" fmla="*/ 1359 h 6396"/>
                <a:gd name="T98" fmla="*/ 3266 w 8764"/>
                <a:gd name="T99" fmla="*/ 836 h 6396"/>
                <a:gd name="T100" fmla="*/ 2627 w 8764"/>
                <a:gd name="T101" fmla="*/ 98 h 6396"/>
                <a:gd name="T102" fmla="*/ 2110 w 8764"/>
                <a:gd name="T103" fmla="*/ 255 h 6396"/>
                <a:gd name="T104" fmla="*/ 1468 w 8764"/>
                <a:gd name="T105" fmla="*/ 2 h 6396"/>
                <a:gd name="T106" fmla="*/ 4978 w 8764"/>
                <a:gd name="T107" fmla="*/ 5965 h 6396"/>
                <a:gd name="T108" fmla="*/ 5052 w 8764"/>
                <a:gd name="T109" fmla="*/ 5668 h 6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764" h="6396">
                  <a:moveTo>
                    <a:pt x="1468" y="2"/>
                  </a:moveTo>
                  <a:lnTo>
                    <a:pt x="1281" y="149"/>
                  </a:lnTo>
                  <a:lnTo>
                    <a:pt x="950" y="262"/>
                  </a:lnTo>
                  <a:lnTo>
                    <a:pt x="860" y="335"/>
                  </a:lnTo>
                  <a:lnTo>
                    <a:pt x="923" y="544"/>
                  </a:lnTo>
                  <a:lnTo>
                    <a:pt x="860" y="641"/>
                  </a:lnTo>
                  <a:lnTo>
                    <a:pt x="516" y="679"/>
                  </a:lnTo>
                  <a:lnTo>
                    <a:pt x="375" y="915"/>
                  </a:lnTo>
                  <a:lnTo>
                    <a:pt x="426" y="1069"/>
                  </a:lnTo>
                  <a:lnTo>
                    <a:pt x="713" y="1257"/>
                  </a:lnTo>
                  <a:lnTo>
                    <a:pt x="855" y="1589"/>
                  </a:lnTo>
                  <a:lnTo>
                    <a:pt x="837" y="1748"/>
                  </a:lnTo>
                  <a:lnTo>
                    <a:pt x="928" y="2015"/>
                  </a:lnTo>
                  <a:lnTo>
                    <a:pt x="558" y="2352"/>
                  </a:lnTo>
                  <a:lnTo>
                    <a:pt x="735" y="2568"/>
                  </a:lnTo>
                  <a:lnTo>
                    <a:pt x="781" y="2791"/>
                  </a:lnTo>
                  <a:lnTo>
                    <a:pt x="713" y="2884"/>
                  </a:lnTo>
                  <a:lnTo>
                    <a:pt x="790" y="3433"/>
                  </a:lnTo>
                  <a:lnTo>
                    <a:pt x="546" y="3356"/>
                  </a:lnTo>
                  <a:lnTo>
                    <a:pt x="518" y="3493"/>
                  </a:lnTo>
                  <a:lnTo>
                    <a:pt x="221" y="3867"/>
                  </a:lnTo>
                  <a:lnTo>
                    <a:pt x="291" y="3955"/>
                  </a:lnTo>
                  <a:lnTo>
                    <a:pt x="198" y="4032"/>
                  </a:lnTo>
                  <a:lnTo>
                    <a:pt x="189" y="4164"/>
                  </a:lnTo>
                  <a:lnTo>
                    <a:pt x="66" y="4211"/>
                  </a:lnTo>
                  <a:lnTo>
                    <a:pt x="128" y="4341"/>
                  </a:lnTo>
                  <a:lnTo>
                    <a:pt x="0" y="4418"/>
                  </a:lnTo>
                  <a:lnTo>
                    <a:pt x="35" y="4632"/>
                  </a:lnTo>
                  <a:lnTo>
                    <a:pt x="184" y="4869"/>
                  </a:lnTo>
                  <a:lnTo>
                    <a:pt x="117" y="5096"/>
                  </a:lnTo>
                  <a:lnTo>
                    <a:pt x="245" y="5294"/>
                  </a:lnTo>
                  <a:lnTo>
                    <a:pt x="449" y="5164"/>
                  </a:lnTo>
                  <a:lnTo>
                    <a:pt x="698" y="5227"/>
                  </a:lnTo>
                  <a:lnTo>
                    <a:pt x="849" y="5034"/>
                  </a:lnTo>
                  <a:lnTo>
                    <a:pt x="971" y="4678"/>
                  </a:lnTo>
                  <a:lnTo>
                    <a:pt x="1155" y="4508"/>
                  </a:lnTo>
                  <a:lnTo>
                    <a:pt x="1359" y="4671"/>
                  </a:lnTo>
                  <a:lnTo>
                    <a:pt x="1408" y="4836"/>
                  </a:lnTo>
                  <a:lnTo>
                    <a:pt x="1506" y="4896"/>
                  </a:lnTo>
                  <a:lnTo>
                    <a:pt x="1485" y="5015"/>
                  </a:lnTo>
                  <a:lnTo>
                    <a:pt x="1589" y="5219"/>
                  </a:lnTo>
                  <a:lnTo>
                    <a:pt x="1591" y="5219"/>
                  </a:lnTo>
                  <a:lnTo>
                    <a:pt x="1861" y="4590"/>
                  </a:lnTo>
                  <a:lnTo>
                    <a:pt x="1928" y="4681"/>
                  </a:lnTo>
                  <a:lnTo>
                    <a:pt x="2237" y="4420"/>
                  </a:lnTo>
                  <a:lnTo>
                    <a:pt x="2325" y="4483"/>
                  </a:lnTo>
                  <a:lnTo>
                    <a:pt x="2384" y="4708"/>
                  </a:lnTo>
                  <a:lnTo>
                    <a:pt x="2634" y="4759"/>
                  </a:lnTo>
                  <a:lnTo>
                    <a:pt x="2642" y="4645"/>
                  </a:lnTo>
                  <a:lnTo>
                    <a:pt x="2755" y="4657"/>
                  </a:lnTo>
                  <a:lnTo>
                    <a:pt x="3109" y="4957"/>
                  </a:lnTo>
                  <a:lnTo>
                    <a:pt x="3190" y="5313"/>
                  </a:lnTo>
                  <a:lnTo>
                    <a:pt x="3466" y="5877"/>
                  </a:lnTo>
                  <a:lnTo>
                    <a:pt x="3775" y="6073"/>
                  </a:lnTo>
                  <a:lnTo>
                    <a:pt x="4049" y="5898"/>
                  </a:lnTo>
                  <a:lnTo>
                    <a:pt x="4056" y="6024"/>
                  </a:lnTo>
                  <a:lnTo>
                    <a:pt x="4154" y="5933"/>
                  </a:lnTo>
                  <a:lnTo>
                    <a:pt x="4265" y="5936"/>
                  </a:lnTo>
                  <a:lnTo>
                    <a:pt x="4504" y="6070"/>
                  </a:lnTo>
                  <a:lnTo>
                    <a:pt x="4500" y="5928"/>
                  </a:lnTo>
                  <a:lnTo>
                    <a:pt x="4730" y="5951"/>
                  </a:lnTo>
                  <a:lnTo>
                    <a:pt x="4869" y="6121"/>
                  </a:lnTo>
                  <a:lnTo>
                    <a:pt x="5211" y="5965"/>
                  </a:lnTo>
                  <a:lnTo>
                    <a:pt x="5306" y="6022"/>
                  </a:lnTo>
                  <a:lnTo>
                    <a:pt x="5406" y="5938"/>
                  </a:lnTo>
                  <a:lnTo>
                    <a:pt x="5426" y="6161"/>
                  </a:lnTo>
                  <a:lnTo>
                    <a:pt x="5793" y="6196"/>
                  </a:lnTo>
                  <a:lnTo>
                    <a:pt x="5794" y="6307"/>
                  </a:lnTo>
                  <a:lnTo>
                    <a:pt x="6002" y="6396"/>
                  </a:lnTo>
                  <a:lnTo>
                    <a:pt x="6168" y="6210"/>
                  </a:lnTo>
                  <a:lnTo>
                    <a:pt x="6302" y="6200"/>
                  </a:lnTo>
                  <a:lnTo>
                    <a:pt x="6309" y="6010"/>
                  </a:lnTo>
                  <a:lnTo>
                    <a:pt x="5914" y="5787"/>
                  </a:lnTo>
                  <a:lnTo>
                    <a:pt x="5856" y="5682"/>
                  </a:lnTo>
                  <a:lnTo>
                    <a:pt x="5984" y="5484"/>
                  </a:lnTo>
                  <a:lnTo>
                    <a:pt x="6149" y="5542"/>
                  </a:lnTo>
                  <a:lnTo>
                    <a:pt x="6247" y="5442"/>
                  </a:lnTo>
                  <a:lnTo>
                    <a:pt x="6128" y="5352"/>
                  </a:lnTo>
                  <a:lnTo>
                    <a:pt x="6225" y="5085"/>
                  </a:lnTo>
                  <a:lnTo>
                    <a:pt x="6455" y="5073"/>
                  </a:lnTo>
                  <a:lnTo>
                    <a:pt x="6465" y="4939"/>
                  </a:lnTo>
                  <a:lnTo>
                    <a:pt x="6504" y="4818"/>
                  </a:lnTo>
                  <a:lnTo>
                    <a:pt x="6720" y="4773"/>
                  </a:lnTo>
                  <a:lnTo>
                    <a:pt x="6755" y="4659"/>
                  </a:lnTo>
                  <a:lnTo>
                    <a:pt x="7254" y="4511"/>
                  </a:lnTo>
                  <a:lnTo>
                    <a:pt x="7373" y="4553"/>
                  </a:lnTo>
                  <a:lnTo>
                    <a:pt x="7391" y="4323"/>
                  </a:lnTo>
                  <a:lnTo>
                    <a:pt x="7215" y="4202"/>
                  </a:lnTo>
                  <a:lnTo>
                    <a:pt x="7145" y="4037"/>
                  </a:lnTo>
                  <a:lnTo>
                    <a:pt x="7208" y="3885"/>
                  </a:lnTo>
                  <a:lnTo>
                    <a:pt x="7517" y="4025"/>
                  </a:lnTo>
                  <a:lnTo>
                    <a:pt x="7596" y="3946"/>
                  </a:lnTo>
                  <a:lnTo>
                    <a:pt x="7861" y="3897"/>
                  </a:lnTo>
                  <a:lnTo>
                    <a:pt x="8622" y="3572"/>
                  </a:lnTo>
                  <a:lnTo>
                    <a:pt x="8701" y="3428"/>
                  </a:lnTo>
                  <a:lnTo>
                    <a:pt x="8653" y="3323"/>
                  </a:lnTo>
                  <a:lnTo>
                    <a:pt x="8764" y="3121"/>
                  </a:lnTo>
                  <a:lnTo>
                    <a:pt x="8476" y="2919"/>
                  </a:lnTo>
                  <a:lnTo>
                    <a:pt x="8390" y="2703"/>
                  </a:lnTo>
                  <a:lnTo>
                    <a:pt x="8416" y="2580"/>
                  </a:lnTo>
                  <a:lnTo>
                    <a:pt x="8197" y="2489"/>
                  </a:lnTo>
                  <a:lnTo>
                    <a:pt x="8084" y="2384"/>
                  </a:lnTo>
                  <a:lnTo>
                    <a:pt x="8065" y="2259"/>
                  </a:lnTo>
                  <a:lnTo>
                    <a:pt x="8395" y="1936"/>
                  </a:lnTo>
                  <a:lnTo>
                    <a:pt x="8435" y="1813"/>
                  </a:lnTo>
                  <a:lnTo>
                    <a:pt x="8302" y="1634"/>
                  </a:lnTo>
                  <a:lnTo>
                    <a:pt x="7993" y="1341"/>
                  </a:lnTo>
                  <a:lnTo>
                    <a:pt x="8086" y="1097"/>
                  </a:lnTo>
                  <a:lnTo>
                    <a:pt x="7940" y="885"/>
                  </a:lnTo>
                  <a:lnTo>
                    <a:pt x="7958" y="772"/>
                  </a:lnTo>
                  <a:lnTo>
                    <a:pt x="7826" y="744"/>
                  </a:lnTo>
                  <a:lnTo>
                    <a:pt x="7492" y="769"/>
                  </a:lnTo>
                  <a:lnTo>
                    <a:pt x="7296" y="934"/>
                  </a:lnTo>
                  <a:lnTo>
                    <a:pt x="7159" y="878"/>
                  </a:lnTo>
                  <a:lnTo>
                    <a:pt x="7050" y="1106"/>
                  </a:lnTo>
                  <a:lnTo>
                    <a:pt x="7143" y="1229"/>
                  </a:lnTo>
                  <a:lnTo>
                    <a:pt x="6867" y="1438"/>
                  </a:lnTo>
                  <a:lnTo>
                    <a:pt x="6590" y="1476"/>
                  </a:lnTo>
                  <a:lnTo>
                    <a:pt x="6611" y="1276"/>
                  </a:lnTo>
                  <a:lnTo>
                    <a:pt x="6838" y="1136"/>
                  </a:lnTo>
                  <a:lnTo>
                    <a:pt x="6881" y="860"/>
                  </a:lnTo>
                  <a:lnTo>
                    <a:pt x="6739" y="778"/>
                  </a:lnTo>
                  <a:lnTo>
                    <a:pt x="6535" y="1036"/>
                  </a:lnTo>
                  <a:lnTo>
                    <a:pt x="6319" y="1166"/>
                  </a:lnTo>
                  <a:lnTo>
                    <a:pt x="6167" y="1173"/>
                  </a:lnTo>
                  <a:lnTo>
                    <a:pt x="6149" y="1064"/>
                  </a:lnTo>
                  <a:lnTo>
                    <a:pt x="6016" y="1001"/>
                  </a:lnTo>
                  <a:lnTo>
                    <a:pt x="5858" y="1171"/>
                  </a:lnTo>
                  <a:lnTo>
                    <a:pt x="5744" y="1180"/>
                  </a:lnTo>
                  <a:lnTo>
                    <a:pt x="5740" y="1060"/>
                  </a:lnTo>
                  <a:lnTo>
                    <a:pt x="5628" y="1059"/>
                  </a:lnTo>
                  <a:lnTo>
                    <a:pt x="5459" y="757"/>
                  </a:lnTo>
                  <a:lnTo>
                    <a:pt x="5266" y="629"/>
                  </a:lnTo>
                  <a:lnTo>
                    <a:pt x="5053" y="678"/>
                  </a:lnTo>
                  <a:lnTo>
                    <a:pt x="4820" y="618"/>
                  </a:lnTo>
                  <a:lnTo>
                    <a:pt x="4588" y="1443"/>
                  </a:lnTo>
                  <a:lnTo>
                    <a:pt x="4367" y="1143"/>
                  </a:lnTo>
                  <a:lnTo>
                    <a:pt x="4304" y="1234"/>
                  </a:lnTo>
                  <a:lnTo>
                    <a:pt x="4207" y="1169"/>
                  </a:lnTo>
                  <a:lnTo>
                    <a:pt x="4117" y="1238"/>
                  </a:lnTo>
                  <a:lnTo>
                    <a:pt x="4030" y="1169"/>
                  </a:lnTo>
                  <a:lnTo>
                    <a:pt x="3937" y="1243"/>
                  </a:lnTo>
                  <a:lnTo>
                    <a:pt x="3926" y="1359"/>
                  </a:lnTo>
                  <a:lnTo>
                    <a:pt x="3701" y="1513"/>
                  </a:lnTo>
                  <a:lnTo>
                    <a:pt x="3620" y="1427"/>
                  </a:lnTo>
                  <a:lnTo>
                    <a:pt x="3304" y="1489"/>
                  </a:lnTo>
                  <a:lnTo>
                    <a:pt x="3097" y="1359"/>
                  </a:lnTo>
                  <a:lnTo>
                    <a:pt x="3099" y="1239"/>
                  </a:lnTo>
                  <a:lnTo>
                    <a:pt x="3243" y="1055"/>
                  </a:lnTo>
                  <a:lnTo>
                    <a:pt x="3266" y="836"/>
                  </a:lnTo>
                  <a:lnTo>
                    <a:pt x="3199" y="744"/>
                  </a:lnTo>
                  <a:lnTo>
                    <a:pt x="2888" y="629"/>
                  </a:lnTo>
                  <a:lnTo>
                    <a:pt x="2627" y="98"/>
                  </a:lnTo>
                  <a:lnTo>
                    <a:pt x="2391" y="332"/>
                  </a:lnTo>
                  <a:lnTo>
                    <a:pt x="2219" y="192"/>
                  </a:lnTo>
                  <a:lnTo>
                    <a:pt x="2110" y="255"/>
                  </a:lnTo>
                  <a:lnTo>
                    <a:pt x="1856" y="249"/>
                  </a:lnTo>
                  <a:lnTo>
                    <a:pt x="1627" y="0"/>
                  </a:lnTo>
                  <a:lnTo>
                    <a:pt x="1468" y="2"/>
                  </a:lnTo>
                  <a:close/>
                  <a:moveTo>
                    <a:pt x="5229" y="5777"/>
                  </a:moveTo>
                  <a:lnTo>
                    <a:pt x="5134" y="5917"/>
                  </a:lnTo>
                  <a:lnTo>
                    <a:pt x="4978" y="5965"/>
                  </a:lnTo>
                  <a:lnTo>
                    <a:pt x="4897" y="5879"/>
                  </a:lnTo>
                  <a:lnTo>
                    <a:pt x="4950" y="5756"/>
                  </a:lnTo>
                  <a:lnTo>
                    <a:pt x="5052" y="5668"/>
                  </a:lnTo>
                  <a:lnTo>
                    <a:pt x="5229" y="57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58" name="Freeform 11">
              <a:extLst>
                <a:ext uri="{FF2B5EF4-FFF2-40B4-BE49-F238E27FC236}">
                  <a16:creationId xmlns:a16="http://schemas.microsoft.com/office/drawing/2014/main" id="{4214D34C-CFE9-4F43-8F63-BEB350456AD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72877" y="4708971"/>
              <a:ext cx="78581" cy="70961"/>
            </a:xfrm>
            <a:custGeom>
              <a:avLst/>
              <a:gdLst>
                <a:gd name="T0" fmla="*/ 237 w 332"/>
                <a:gd name="T1" fmla="*/ 249 h 297"/>
                <a:gd name="T2" fmla="*/ 332 w 332"/>
                <a:gd name="T3" fmla="*/ 109 h 297"/>
                <a:gd name="T4" fmla="*/ 155 w 332"/>
                <a:gd name="T5" fmla="*/ 0 h 297"/>
                <a:gd name="T6" fmla="*/ 53 w 332"/>
                <a:gd name="T7" fmla="*/ 88 h 297"/>
                <a:gd name="T8" fmla="*/ 0 w 332"/>
                <a:gd name="T9" fmla="*/ 211 h 297"/>
                <a:gd name="T10" fmla="*/ 81 w 332"/>
                <a:gd name="T11" fmla="*/ 297 h 297"/>
                <a:gd name="T12" fmla="*/ 237 w 332"/>
                <a:gd name="T13" fmla="*/ 2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2" h="297">
                  <a:moveTo>
                    <a:pt x="237" y="249"/>
                  </a:moveTo>
                  <a:lnTo>
                    <a:pt x="332" y="109"/>
                  </a:lnTo>
                  <a:lnTo>
                    <a:pt x="155" y="0"/>
                  </a:lnTo>
                  <a:lnTo>
                    <a:pt x="53" y="88"/>
                  </a:lnTo>
                  <a:lnTo>
                    <a:pt x="0" y="211"/>
                  </a:lnTo>
                  <a:lnTo>
                    <a:pt x="81" y="297"/>
                  </a:lnTo>
                  <a:lnTo>
                    <a:pt x="237" y="2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59" name="Freeform 12">
              <a:extLst>
                <a:ext uri="{FF2B5EF4-FFF2-40B4-BE49-F238E27FC236}">
                  <a16:creationId xmlns:a16="http://schemas.microsoft.com/office/drawing/2014/main" id="{7CFADD71-F9B0-4F59-B6A9-65019C55BBC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095863" y="3134488"/>
              <a:ext cx="1831658" cy="2518410"/>
            </a:xfrm>
            <a:custGeom>
              <a:avLst/>
              <a:gdLst>
                <a:gd name="T0" fmla="*/ 6324 w 7693"/>
                <a:gd name="T1" fmla="*/ 1776 h 10575"/>
                <a:gd name="T2" fmla="*/ 5688 w 7693"/>
                <a:gd name="T3" fmla="*/ 2027 h 10575"/>
                <a:gd name="T4" fmla="*/ 5290 w 7693"/>
                <a:gd name="T5" fmla="*/ 1934 h 10575"/>
                <a:gd name="T6" fmla="*/ 5147 w 7693"/>
                <a:gd name="T7" fmla="*/ 1557 h 10575"/>
                <a:gd name="T8" fmla="*/ 4879 w 7693"/>
                <a:gd name="T9" fmla="*/ 1158 h 10575"/>
                <a:gd name="T10" fmla="*/ 4299 w 7693"/>
                <a:gd name="T11" fmla="*/ 404 h 10575"/>
                <a:gd name="T12" fmla="*/ 3850 w 7693"/>
                <a:gd name="T13" fmla="*/ 476 h 10575"/>
                <a:gd name="T14" fmla="*/ 3669 w 7693"/>
                <a:gd name="T15" fmla="*/ 126 h 10575"/>
                <a:gd name="T16" fmla="*/ 3103 w 7693"/>
                <a:gd name="T17" fmla="*/ 142 h 10575"/>
                <a:gd name="T18" fmla="*/ 2359 w 7693"/>
                <a:gd name="T19" fmla="*/ 368 h 10575"/>
                <a:gd name="T20" fmla="*/ 2127 w 7693"/>
                <a:gd name="T21" fmla="*/ 786 h 10575"/>
                <a:gd name="T22" fmla="*/ 2404 w 7693"/>
                <a:gd name="T23" fmla="*/ 1860 h 10575"/>
                <a:gd name="T24" fmla="*/ 1697 w 7693"/>
                <a:gd name="T25" fmla="*/ 1978 h 10575"/>
                <a:gd name="T26" fmla="*/ 1425 w 7693"/>
                <a:gd name="T27" fmla="*/ 2001 h 10575"/>
                <a:gd name="T28" fmla="*/ 1525 w 7693"/>
                <a:gd name="T29" fmla="*/ 2731 h 10575"/>
                <a:gd name="T30" fmla="*/ 1360 w 7693"/>
                <a:gd name="T31" fmla="*/ 3187 h 10575"/>
                <a:gd name="T32" fmla="*/ 1533 w 7693"/>
                <a:gd name="T33" fmla="*/ 3675 h 10575"/>
                <a:gd name="T34" fmla="*/ 2025 w 7693"/>
                <a:gd name="T35" fmla="*/ 4406 h 10575"/>
                <a:gd name="T36" fmla="*/ 1965 w 7693"/>
                <a:gd name="T37" fmla="*/ 4655 h 10575"/>
                <a:gd name="T38" fmla="*/ 1407 w 7693"/>
                <a:gd name="T39" fmla="*/ 3821 h 10575"/>
                <a:gd name="T40" fmla="*/ 1205 w 7693"/>
                <a:gd name="T41" fmla="*/ 5719 h 10575"/>
                <a:gd name="T42" fmla="*/ 1137 w 7693"/>
                <a:gd name="T43" fmla="*/ 5998 h 10575"/>
                <a:gd name="T44" fmla="*/ 580 w 7693"/>
                <a:gd name="T45" fmla="*/ 8429 h 10575"/>
                <a:gd name="T46" fmla="*/ 0 w 7693"/>
                <a:gd name="T47" fmla="*/ 9141 h 10575"/>
                <a:gd name="T48" fmla="*/ 336 w 7693"/>
                <a:gd name="T49" fmla="*/ 9289 h 10575"/>
                <a:gd name="T50" fmla="*/ 578 w 7693"/>
                <a:gd name="T51" fmla="*/ 9685 h 10575"/>
                <a:gd name="T52" fmla="*/ 680 w 7693"/>
                <a:gd name="T53" fmla="*/ 9924 h 10575"/>
                <a:gd name="T54" fmla="*/ 824 w 7693"/>
                <a:gd name="T55" fmla="*/ 9880 h 10575"/>
                <a:gd name="T56" fmla="*/ 1683 w 7693"/>
                <a:gd name="T57" fmla="*/ 10138 h 10575"/>
                <a:gd name="T58" fmla="*/ 2185 w 7693"/>
                <a:gd name="T59" fmla="*/ 10512 h 10575"/>
                <a:gd name="T60" fmla="*/ 2501 w 7693"/>
                <a:gd name="T61" fmla="*/ 10447 h 10575"/>
                <a:gd name="T62" fmla="*/ 2740 w 7693"/>
                <a:gd name="T63" fmla="*/ 9963 h 10575"/>
                <a:gd name="T64" fmla="*/ 3010 w 7693"/>
                <a:gd name="T65" fmla="*/ 9361 h 10575"/>
                <a:gd name="T66" fmla="*/ 2982 w 7693"/>
                <a:gd name="T67" fmla="*/ 9017 h 10575"/>
                <a:gd name="T68" fmla="*/ 2682 w 7693"/>
                <a:gd name="T69" fmla="*/ 8666 h 10575"/>
                <a:gd name="T70" fmla="*/ 2766 w 7693"/>
                <a:gd name="T71" fmla="*/ 7872 h 10575"/>
                <a:gd name="T72" fmla="*/ 3258 w 7693"/>
                <a:gd name="T73" fmla="*/ 7832 h 10575"/>
                <a:gd name="T74" fmla="*/ 3472 w 7693"/>
                <a:gd name="T75" fmla="*/ 7644 h 10575"/>
                <a:gd name="T76" fmla="*/ 4339 w 7693"/>
                <a:gd name="T77" fmla="*/ 7598 h 10575"/>
                <a:gd name="T78" fmla="*/ 4696 w 7693"/>
                <a:gd name="T79" fmla="*/ 7368 h 10575"/>
                <a:gd name="T80" fmla="*/ 4722 w 7693"/>
                <a:gd name="T81" fmla="*/ 6988 h 10575"/>
                <a:gd name="T82" fmla="*/ 4915 w 7693"/>
                <a:gd name="T83" fmla="*/ 6438 h 10575"/>
                <a:gd name="T84" fmla="*/ 5469 w 7693"/>
                <a:gd name="T85" fmla="*/ 5922 h 10575"/>
                <a:gd name="T86" fmla="*/ 5678 w 7693"/>
                <a:gd name="T87" fmla="*/ 5448 h 10575"/>
                <a:gd name="T88" fmla="*/ 6290 w 7693"/>
                <a:gd name="T89" fmla="*/ 5460 h 10575"/>
                <a:gd name="T90" fmla="*/ 6893 w 7693"/>
                <a:gd name="T91" fmla="*/ 5285 h 10575"/>
                <a:gd name="T92" fmla="*/ 6963 w 7693"/>
                <a:gd name="T93" fmla="*/ 4976 h 10575"/>
                <a:gd name="T94" fmla="*/ 7283 w 7693"/>
                <a:gd name="T95" fmla="*/ 4437 h 10575"/>
                <a:gd name="T96" fmla="*/ 7478 w 7693"/>
                <a:gd name="T97" fmla="*/ 3828 h 10575"/>
                <a:gd name="T98" fmla="*/ 7323 w 7693"/>
                <a:gd name="T99" fmla="*/ 3296 h 10575"/>
                <a:gd name="T100" fmla="*/ 7620 w 7693"/>
                <a:gd name="T101" fmla="*/ 2533 h 10575"/>
                <a:gd name="T102" fmla="*/ 7140 w 7693"/>
                <a:gd name="T103" fmla="*/ 1859 h 10575"/>
                <a:gd name="T104" fmla="*/ 2843 w 7693"/>
                <a:gd name="T105" fmla="*/ 9406 h 10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93" h="10575">
                  <a:moveTo>
                    <a:pt x="6951" y="1852"/>
                  </a:moveTo>
                  <a:lnTo>
                    <a:pt x="6844" y="1881"/>
                  </a:lnTo>
                  <a:lnTo>
                    <a:pt x="6324" y="1776"/>
                  </a:lnTo>
                  <a:lnTo>
                    <a:pt x="6248" y="1876"/>
                  </a:lnTo>
                  <a:lnTo>
                    <a:pt x="5795" y="1915"/>
                  </a:lnTo>
                  <a:lnTo>
                    <a:pt x="5688" y="2027"/>
                  </a:lnTo>
                  <a:lnTo>
                    <a:pt x="5620" y="1934"/>
                  </a:lnTo>
                  <a:lnTo>
                    <a:pt x="5390" y="1978"/>
                  </a:lnTo>
                  <a:lnTo>
                    <a:pt x="5290" y="1934"/>
                  </a:lnTo>
                  <a:lnTo>
                    <a:pt x="5347" y="1822"/>
                  </a:lnTo>
                  <a:lnTo>
                    <a:pt x="5246" y="1769"/>
                  </a:lnTo>
                  <a:lnTo>
                    <a:pt x="5147" y="1557"/>
                  </a:lnTo>
                  <a:lnTo>
                    <a:pt x="5030" y="1557"/>
                  </a:lnTo>
                  <a:lnTo>
                    <a:pt x="4847" y="1387"/>
                  </a:lnTo>
                  <a:lnTo>
                    <a:pt x="4879" y="1158"/>
                  </a:lnTo>
                  <a:lnTo>
                    <a:pt x="4520" y="642"/>
                  </a:lnTo>
                  <a:lnTo>
                    <a:pt x="4508" y="523"/>
                  </a:lnTo>
                  <a:lnTo>
                    <a:pt x="4299" y="404"/>
                  </a:lnTo>
                  <a:lnTo>
                    <a:pt x="4354" y="519"/>
                  </a:lnTo>
                  <a:lnTo>
                    <a:pt x="3958" y="537"/>
                  </a:lnTo>
                  <a:lnTo>
                    <a:pt x="3850" y="476"/>
                  </a:lnTo>
                  <a:lnTo>
                    <a:pt x="3799" y="240"/>
                  </a:lnTo>
                  <a:lnTo>
                    <a:pt x="3685" y="251"/>
                  </a:lnTo>
                  <a:lnTo>
                    <a:pt x="3669" y="126"/>
                  </a:lnTo>
                  <a:lnTo>
                    <a:pt x="3460" y="0"/>
                  </a:lnTo>
                  <a:lnTo>
                    <a:pt x="3191" y="233"/>
                  </a:lnTo>
                  <a:lnTo>
                    <a:pt x="3103" y="142"/>
                  </a:lnTo>
                  <a:lnTo>
                    <a:pt x="2722" y="151"/>
                  </a:lnTo>
                  <a:lnTo>
                    <a:pt x="2501" y="182"/>
                  </a:lnTo>
                  <a:lnTo>
                    <a:pt x="2359" y="368"/>
                  </a:lnTo>
                  <a:lnTo>
                    <a:pt x="1874" y="402"/>
                  </a:lnTo>
                  <a:lnTo>
                    <a:pt x="1965" y="626"/>
                  </a:lnTo>
                  <a:lnTo>
                    <a:pt x="2127" y="786"/>
                  </a:lnTo>
                  <a:lnTo>
                    <a:pt x="2315" y="1494"/>
                  </a:lnTo>
                  <a:lnTo>
                    <a:pt x="2306" y="1785"/>
                  </a:lnTo>
                  <a:lnTo>
                    <a:pt x="2404" y="1860"/>
                  </a:lnTo>
                  <a:lnTo>
                    <a:pt x="2044" y="2039"/>
                  </a:lnTo>
                  <a:lnTo>
                    <a:pt x="1953" y="1969"/>
                  </a:lnTo>
                  <a:lnTo>
                    <a:pt x="1697" y="1978"/>
                  </a:lnTo>
                  <a:lnTo>
                    <a:pt x="1753" y="1866"/>
                  </a:lnTo>
                  <a:lnTo>
                    <a:pt x="1423" y="1994"/>
                  </a:lnTo>
                  <a:lnTo>
                    <a:pt x="1425" y="2001"/>
                  </a:lnTo>
                  <a:lnTo>
                    <a:pt x="1245" y="2382"/>
                  </a:lnTo>
                  <a:lnTo>
                    <a:pt x="1360" y="2417"/>
                  </a:lnTo>
                  <a:lnTo>
                    <a:pt x="1525" y="2731"/>
                  </a:lnTo>
                  <a:lnTo>
                    <a:pt x="1414" y="2750"/>
                  </a:lnTo>
                  <a:lnTo>
                    <a:pt x="1477" y="2959"/>
                  </a:lnTo>
                  <a:lnTo>
                    <a:pt x="1360" y="3187"/>
                  </a:lnTo>
                  <a:lnTo>
                    <a:pt x="1175" y="3316"/>
                  </a:lnTo>
                  <a:lnTo>
                    <a:pt x="1224" y="3482"/>
                  </a:lnTo>
                  <a:lnTo>
                    <a:pt x="1533" y="3675"/>
                  </a:lnTo>
                  <a:lnTo>
                    <a:pt x="1943" y="4119"/>
                  </a:lnTo>
                  <a:lnTo>
                    <a:pt x="2025" y="4404"/>
                  </a:lnTo>
                  <a:lnTo>
                    <a:pt x="2025" y="4406"/>
                  </a:lnTo>
                  <a:lnTo>
                    <a:pt x="2029" y="4411"/>
                  </a:lnTo>
                  <a:lnTo>
                    <a:pt x="2050" y="4523"/>
                  </a:lnTo>
                  <a:lnTo>
                    <a:pt x="1965" y="4655"/>
                  </a:lnTo>
                  <a:lnTo>
                    <a:pt x="1865" y="4346"/>
                  </a:lnTo>
                  <a:lnTo>
                    <a:pt x="1444" y="3932"/>
                  </a:lnTo>
                  <a:lnTo>
                    <a:pt x="1407" y="3821"/>
                  </a:lnTo>
                  <a:lnTo>
                    <a:pt x="1291" y="4049"/>
                  </a:lnTo>
                  <a:lnTo>
                    <a:pt x="1049" y="6026"/>
                  </a:lnTo>
                  <a:lnTo>
                    <a:pt x="1205" y="5719"/>
                  </a:lnTo>
                  <a:lnTo>
                    <a:pt x="1379" y="5922"/>
                  </a:lnTo>
                  <a:lnTo>
                    <a:pt x="1388" y="6034"/>
                  </a:lnTo>
                  <a:lnTo>
                    <a:pt x="1137" y="5998"/>
                  </a:lnTo>
                  <a:lnTo>
                    <a:pt x="1010" y="6270"/>
                  </a:lnTo>
                  <a:lnTo>
                    <a:pt x="1012" y="6456"/>
                  </a:lnTo>
                  <a:lnTo>
                    <a:pt x="580" y="8429"/>
                  </a:lnTo>
                  <a:lnTo>
                    <a:pt x="429" y="8709"/>
                  </a:lnTo>
                  <a:lnTo>
                    <a:pt x="248" y="8959"/>
                  </a:lnTo>
                  <a:lnTo>
                    <a:pt x="0" y="9141"/>
                  </a:lnTo>
                  <a:lnTo>
                    <a:pt x="229" y="9247"/>
                  </a:lnTo>
                  <a:lnTo>
                    <a:pt x="248" y="9371"/>
                  </a:lnTo>
                  <a:lnTo>
                    <a:pt x="336" y="9289"/>
                  </a:lnTo>
                  <a:lnTo>
                    <a:pt x="597" y="9340"/>
                  </a:lnTo>
                  <a:lnTo>
                    <a:pt x="654" y="9452"/>
                  </a:lnTo>
                  <a:lnTo>
                    <a:pt x="578" y="9685"/>
                  </a:lnTo>
                  <a:lnTo>
                    <a:pt x="474" y="9777"/>
                  </a:lnTo>
                  <a:lnTo>
                    <a:pt x="524" y="9889"/>
                  </a:lnTo>
                  <a:lnTo>
                    <a:pt x="680" y="9924"/>
                  </a:lnTo>
                  <a:lnTo>
                    <a:pt x="698" y="9784"/>
                  </a:lnTo>
                  <a:lnTo>
                    <a:pt x="813" y="9747"/>
                  </a:lnTo>
                  <a:lnTo>
                    <a:pt x="824" y="9880"/>
                  </a:lnTo>
                  <a:lnTo>
                    <a:pt x="1054" y="10005"/>
                  </a:lnTo>
                  <a:lnTo>
                    <a:pt x="1435" y="10152"/>
                  </a:lnTo>
                  <a:lnTo>
                    <a:pt x="1683" y="10138"/>
                  </a:lnTo>
                  <a:lnTo>
                    <a:pt x="1784" y="10324"/>
                  </a:lnTo>
                  <a:lnTo>
                    <a:pt x="2094" y="10575"/>
                  </a:lnTo>
                  <a:lnTo>
                    <a:pt x="2185" y="10512"/>
                  </a:lnTo>
                  <a:lnTo>
                    <a:pt x="2278" y="10568"/>
                  </a:lnTo>
                  <a:lnTo>
                    <a:pt x="2501" y="10452"/>
                  </a:lnTo>
                  <a:lnTo>
                    <a:pt x="2501" y="10447"/>
                  </a:lnTo>
                  <a:lnTo>
                    <a:pt x="2545" y="10101"/>
                  </a:lnTo>
                  <a:lnTo>
                    <a:pt x="2608" y="9993"/>
                  </a:lnTo>
                  <a:lnTo>
                    <a:pt x="2740" y="9963"/>
                  </a:lnTo>
                  <a:lnTo>
                    <a:pt x="2724" y="9845"/>
                  </a:lnTo>
                  <a:lnTo>
                    <a:pt x="3040" y="9482"/>
                  </a:lnTo>
                  <a:lnTo>
                    <a:pt x="3010" y="9361"/>
                  </a:lnTo>
                  <a:lnTo>
                    <a:pt x="3114" y="9303"/>
                  </a:lnTo>
                  <a:lnTo>
                    <a:pt x="3096" y="9018"/>
                  </a:lnTo>
                  <a:lnTo>
                    <a:pt x="2982" y="9017"/>
                  </a:lnTo>
                  <a:lnTo>
                    <a:pt x="3038" y="8910"/>
                  </a:lnTo>
                  <a:lnTo>
                    <a:pt x="2938" y="8680"/>
                  </a:lnTo>
                  <a:lnTo>
                    <a:pt x="2682" y="8666"/>
                  </a:lnTo>
                  <a:lnTo>
                    <a:pt x="2620" y="8560"/>
                  </a:lnTo>
                  <a:lnTo>
                    <a:pt x="2785" y="8123"/>
                  </a:lnTo>
                  <a:lnTo>
                    <a:pt x="2766" y="7872"/>
                  </a:lnTo>
                  <a:lnTo>
                    <a:pt x="3137" y="7767"/>
                  </a:lnTo>
                  <a:lnTo>
                    <a:pt x="3161" y="7885"/>
                  </a:lnTo>
                  <a:lnTo>
                    <a:pt x="3258" y="7832"/>
                  </a:lnTo>
                  <a:lnTo>
                    <a:pt x="3272" y="7716"/>
                  </a:lnTo>
                  <a:lnTo>
                    <a:pt x="3419" y="7741"/>
                  </a:lnTo>
                  <a:lnTo>
                    <a:pt x="3472" y="7644"/>
                  </a:lnTo>
                  <a:lnTo>
                    <a:pt x="3802" y="7669"/>
                  </a:lnTo>
                  <a:lnTo>
                    <a:pt x="3999" y="7558"/>
                  </a:lnTo>
                  <a:lnTo>
                    <a:pt x="4339" y="7598"/>
                  </a:lnTo>
                  <a:lnTo>
                    <a:pt x="4443" y="7546"/>
                  </a:lnTo>
                  <a:lnTo>
                    <a:pt x="4585" y="7358"/>
                  </a:lnTo>
                  <a:lnTo>
                    <a:pt x="4696" y="7368"/>
                  </a:lnTo>
                  <a:lnTo>
                    <a:pt x="4645" y="7260"/>
                  </a:lnTo>
                  <a:lnTo>
                    <a:pt x="4819" y="7042"/>
                  </a:lnTo>
                  <a:lnTo>
                    <a:pt x="4722" y="6988"/>
                  </a:lnTo>
                  <a:lnTo>
                    <a:pt x="4722" y="6875"/>
                  </a:lnTo>
                  <a:lnTo>
                    <a:pt x="5019" y="6794"/>
                  </a:lnTo>
                  <a:lnTo>
                    <a:pt x="4915" y="6438"/>
                  </a:lnTo>
                  <a:lnTo>
                    <a:pt x="5047" y="6314"/>
                  </a:lnTo>
                  <a:lnTo>
                    <a:pt x="5233" y="6061"/>
                  </a:lnTo>
                  <a:lnTo>
                    <a:pt x="5469" y="5922"/>
                  </a:lnTo>
                  <a:lnTo>
                    <a:pt x="5446" y="5783"/>
                  </a:lnTo>
                  <a:lnTo>
                    <a:pt x="5621" y="5657"/>
                  </a:lnTo>
                  <a:lnTo>
                    <a:pt x="5678" y="5448"/>
                  </a:lnTo>
                  <a:lnTo>
                    <a:pt x="5706" y="5248"/>
                  </a:lnTo>
                  <a:lnTo>
                    <a:pt x="6024" y="5222"/>
                  </a:lnTo>
                  <a:lnTo>
                    <a:pt x="6290" y="5460"/>
                  </a:lnTo>
                  <a:lnTo>
                    <a:pt x="6496" y="5355"/>
                  </a:lnTo>
                  <a:lnTo>
                    <a:pt x="6765" y="5362"/>
                  </a:lnTo>
                  <a:lnTo>
                    <a:pt x="6893" y="5285"/>
                  </a:lnTo>
                  <a:lnTo>
                    <a:pt x="6831" y="5155"/>
                  </a:lnTo>
                  <a:lnTo>
                    <a:pt x="6954" y="5108"/>
                  </a:lnTo>
                  <a:lnTo>
                    <a:pt x="6963" y="4976"/>
                  </a:lnTo>
                  <a:lnTo>
                    <a:pt x="7056" y="4899"/>
                  </a:lnTo>
                  <a:lnTo>
                    <a:pt x="6986" y="4811"/>
                  </a:lnTo>
                  <a:lnTo>
                    <a:pt x="7283" y="4437"/>
                  </a:lnTo>
                  <a:lnTo>
                    <a:pt x="7311" y="4300"/>
                  </a:lnTo>
                  <a:lnTo>
                    <a:pt x="7555" y="4377"/>
                  </a:lnTo>
                  <a:lnTo>
                    <a:pt x="7478" y="3828"/>
                  </a:lnTo>
                  <a:lnTo>
                    <a:pt x="7546" y="3735"/>
                  </a:lnTo>
                  <a:lnTo>
                    <a:pt x="7500" y="3512"/>
                  </a:lnTo>
                  <a:lnTo>
                    <a:pt x="7323" y="3296"/>
                  </a:lnTo>
                  <a:lnTo>
                    <a:pt x="7693" y="2959"/>
                  </a:lnTo>
                  <a:lnTo>
                    <a:pt x="7602" y="2692"/>
                  </a:lnTo>
                  <a:lnTo>
                    <a:pt x="7620" y="2533"/>
                  </a:lnTo>
                  <a:lnTo>
                    <a:pt x="7478" y="2201"/>
                  </a:lnTo>
                  <a:lnTo>
                    <a:pt x="7191" y="2013"/>
                  </a:lnTo>
                  <a:lnTo>
                    <a:pt x="7140" y="1859"/>
                  </a:lnTo>
                  <a:lnTo>
                    <a:pt x="6951" y="1852"/>
                  </a:lnTo>
                  <a:close/>
                  <a:moveTo>
                    <a:pt x="2933" y="9471"/>
                  </a:moveTo>
                  <a:lnTo>
                    <a:pt x="2843" y="9406"/>
                  </a:lnTo>
                  <a:lnTo>
                    <a:pt x="2931" y="9364"/>
                  </a:lnTo>
                  <a:lnTo>
                    <a:pt x="2933" y="94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0" name="Freeform 13">
              <a:extLst>
                <a:ext uri="{FF2B5EF4-FFF2-40B4-BE49-F238E27FC236}">
                  <a16:creationId xmlns:a16="http://schemas.microsoft.com/office/drawing/2014/main" id="{915CED29-05D0-4D1E-AA5B-5B08CD3DA05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214925" y="1470470"/>
              <a:ext cx="1401128" cy="1076325"/>
            </a:xfrm>
            <a:custGeom>
              <a:avLst/>
              <a:gdLst>
                <a:gd name="T0" fmla="*/ 5245 w 5884"/>
                <a:gd name="T1" fmla="*/ 0 h 4522"/>
                <a:gd name="T2" fmla="*/ 4825 w 5884"/>
                <a:gd name="T3" fmla="*/ 295 h 4522"/>
                <a:gd name="T4" fmla="*/ 3391 w 5884"/>
                <a:gd name="T5" fmla="*/ 815 h 4522"/>
                <a:gd name="T6" fmla="*/ 3231 w 5884"/>
                <a:gd name="T7" fmla="*/ 1399 h 4522"/>
                <a:gd name="T8" fmla="*/ 3519 w 5884"/>
                <a:gd name="T9" fmla="*/ 1505 h 4522"/>
                <a:gd name="T10" fmla="*/ 3057 w 5884"/>
                <a:gd name="T11" fmla="*/ 1735 h 4522"/>
                <a:gd name="T12" fmla="*/ 2342 w 5884"/>
                <a:gd name="T13" fmla="*/ 1699 h 4522"/>
                <a:gd name="T14" fmla="*/ 1475 w 5884"/>
                <a:gd name="T15" fmla="*/ 1515 h 4522"/>
                <a:gd name="T16" fmla="*/ 1013 w 5884"/>
                <a:gd name="T17" fmla="*/ 1192 h 4522"/>
                <a:gd name="T18" fmla="*/ 1067 w 5884"/>
                <a:gd name="T19" fmla="*/ 774 h 4522"/>
                <a:gd name="T20" fmla="*/ 713 w 5884"/>
                <a:gd name="T21" fmla="*/ 817 h 4522"/>
                <a:gd name="T22" fmla="*/ 7 w 5884"/>
                <a:gd name="T23" fmla="*/ 655 h 4522"/>
                <a:gd name="T24" fmla="*/ 130 w 5884"/>
                <a:gd name="T25" fmla="*/ 836 h 4522"/>
                <a:gd name="T26" fmla="*/ 74 w 5884"/>
                <a:gd name="T27" fmla="*/ 1108 h 4522"/>
                <a:gd name="T28" fmla="*/ 509 w 5884"/>
                <a:gd name="T29" fmla="*/ 1871 h 4522"/>
                <a:gd name="T30" fmla="*/ 534 w 5884"/>
                <a:gd name="T31" fmla="*/ 2377 h 4522"/>
                <a:gd name="T32" fmla="*/ 425 w 5884"/>
                <a:gd name="T33" fmla="*/ 2839 h 4522"/>
                <a:gd name="T34" fmla="*/ 692 w 5884"/>
                <a:gd name="T35" fmla="*/ 3258 h 4522"/>
                <a:gd name="T36" fmla="*/ 753 w 5884"/>
                <a:gd name="T37" fmla="*/ 3313 h 4522"/>
                <a:gd name="T38" fmla="*/ 449 w 5884"/>
                <a:gd name="T39" fmla="*/ 3349 h 4522"/>
                <a:gd name="T40" fmla="*/ 741 w 5884"/>
                <a:gd name="T41" fmla="*/ 3758 h 4522"/>
                <a:gd name="T42" fmla="*/ 1236 w 5884"/>
                <a:gd name="T43" fmla="*/ 3662 h 4522"/>
                <a:gd name="T44" fmla="*/ 1573 w 5884"/>
                <a:gd name="T45" fmla="*/ 3695 h 4522"/>
                <a:gd name="T46" fmla="*/ 1802 w 5884"/>
                <a:gd name="T47" fmla="*/ 3779 h 4522"/>
                <a:gd name="T48" fmla="*/ 2169 w 5884"/>
                <a:gd name="T49" fmla="*/ 3716 h 4522"/>
                <a:gd name="T50" fmla="*/ 2550 w 5884"/>
                <a:gd name="T51" fmla="*/ 3609 h 4522"/>
                <a:gd name="T52" fmla="*/ 2736 w 5884"/>
                <a:gd name="T53" fmla="*/ 3855 h 4522"/>
                <a:gd name="T54" fmla="*/ 2866 w 5884"/>
                <a:gd name="T55" fmla="*/ 4030 h 4522"/>
                <a:gd name="T56" fmla="*/ 3417 w 5884"/>
                <a:gd name="T57" fmla="*/ 3806 h 4522"/>
                <a:gd name="T58" fmla="*/ 3589 w 5884"/>
                <a:gd name="T59" fmla="*/ 4197 h 4522"/>
                <a:gd name="T60" fmla="*/ 3986 w 5884"/>
                <a:gd name="T61" fmla="*/ 4352 h 4522"/>
                <a:gd name="T62" fmla="*/ 4235 w 5884"/>
                <a:gd name="T63" fmla="*/ 4522 h 4522"/>
                <a:gd name="T64" fmla="*/ 4197 w 5884"/>
                <a:gd name="T65" fmla="*/ 4225 h 4522"/>
                <a:gd name="T66" fmla="*/ 4478 w 5884"/>
                <a:gd name="T67" fmla="*/ 3664 h 4522"/>
                <a:gd name="T68" fmla="*/ 4285 w 5884"/>
                <a:gd name="T69" fmla="*/ 3365 h 4522"/>
                <a:gd name="T70" fmla="*/ 4616 w 5884"/>
                <a:gd name="T71" fmla="*/ 3221 h 4522"/>
                <a:gd name="T72" fmla="*/ 4938 w 5884"/>
                <a:gd name="T73" fmla="*/ 3158 h 4522"/>
                <a:gd name="T74" fmla="*/ 5164 w 5884"/>
                <a:gd name="T75" fmla="*/ 2997 h 4522"/>
                <a:gd name="T76" fmla="*/ 5396 w 5884"/>
                <a:gd name="T77" fmla="*/ 2723 h 4522"/>
                <a:gd name="T78" fmla="*/ 5419 w 5884"/>
                <a:gd name="T79" fmla="*/ 2395 h 4522"/>
                <a:gd name="T80" fmla="*/ 5730 w 5884"/>
                <a:gd name="T81" fmla="*/ 2022 h 4522"/>
                <a:gd name="T82" fmla="*/ 5884 w 5884"/>
                <a:gd name="T83" fmla="*/ 1922 h 4522"/>
                <a:gd name="T84" fmla="*/ 5798 w 5884"/>
                <a:gd name="T85" fmla="*/ 1275 h 4522"/>
                <a:gd name="T86" fmla="*/ 5865 w 5884"/>
                <a:gd name="T87" fmla="*/ 745 h 4522"/>
                <a:gd name="T88" fmla="*/ 5247 w 5884"/>
                <a:gd name="T89" fmla="*/ 2 h 4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884" h="4522">
                  <a:moveTo>
                    <a:pt x="5247" y="2"/>
                  </a:moveTo>
                  <a:lnTo>
                    <a:pt x="5245" y="0"/>
                  </a:lnTo>
                  <a:lnTo>
                    <a:pt x="5242" y="2"/>
                  </a:lnTo>
                  <a:lnTo>
                    <a:pt x="4825" y="295"/>
                  </a:lnTo>
                  <a:lnTo>
                    <a:pt x="3951" y="509"/>
                  </a:lnTo>
                  <a:lnTo>
                    <a:pt x="3391" y="815"/>
                  </a:lnTo>
                  <a:lnTo>
                    <a:pt x="3164" y="1310"/>
                  </a:lnTo>
                  <a:lnTo>
                    <a:pt x="3231" y="1399"/>
                  </a:lnTo>
                  <a:lnTo>
                    <a:pt x="3586" y="1480"/>
                  </a:lnTo>
                  <a:lnTo>
                    <a:pt x="3519" y="1505"/>
                  </a:lnTo>
                  <a:lnTo>
                    <a:pt x="3248" y="1566"/>
                  </a:lnTo>
                  <a:lnTo>
                    <a:pt x="3057" y="1735"/>
                  </a:lnTo>
                  <a:lnTo>
                    <a:pt x="2676" y="1840"/>
                  </a:lnTo>
                  <a:lnTo>
                    <a:pt x="2342" y="1699"/>
                  </a:lnTo>
                  <a:lnTo>
                    <a:pt x="1849" y="1649"/>
                  </a:lnTo>
                  <a:lnTo>
                    <a:pt x="1475" y="1515"/>
                  </a:lnTo>
                  <a:lnTo>
                    <a:pt x="1264" y="1608"/>
                  </a:lnTo>
                  <a:lnTo>
                    <a:pt x="1013" y="1192"/>
                  </a:lnTo>
                  <a:lnTo>
                    <a:pt x="1108" y="883"/>
                  </a:lnTo>
                  <a:lnTo>
                    <a:pt x="1067" y="774"/>
                  </a:lnTo>
                  <a:lnTo>
                    <a:pt x="811" y="746"/>
                  </a:lnTo>
                  <a:lnTo>
                    <a:pt x="713" y="817"/>
                  </a:lnTo>
                  <a:lnTo>
                    <a:pt x="455" y="836"/>
                  </a:lnTo>
                  <a:lnTo>
                    <a:pt x="7" y="655"/>
                  </a:lnTo>
                  <a:lnTo>
                    <a:pt x="0" y="762"/>
                  </a:lnTo>
                  <a:lnTo>
                    <a:pt x="130" y="836"/>
                  </a:lnTo>
                  <a:lnTo>
                    <a:pt x="149" y="1029"/>
                  </a:lnTo>
                  <a:lnTo>
                    <a:pt x="74" y="1108"/>
                  </a:lnTo>
                  <a:lnTo>
                    <a:pt x="175" y="1510"/>
                  </a:lnTo>
                  <a:lnTo>
                    <a:pt x="509" y="1871"/>
                  </a:lnTo>
                  <a:lnTo>
                    <a:pt x="456" y="2268"/>
                  </a:lnTo>
                  <a:lnTo>
                    <a:pt x="534" y="2377"/>
                  </a:lnTo>
                  <a:lnTo>
                    <a:pt x="514" y="2614"/>
                  </a:lnTo>
                  <a:lnTo>
                    <a:pt x="425" y="2839"/>
                  </a:lnTo>
                  <a:lnTo>
                    <a:pt x="588" y="3209"/>
                  </a:lnTo>
                  <a:lnTo>
                    <a:pt x="692" y="3258"/>
                  </a:lnTo>
                  <a:lnTo>
                    <a:pt x="790" y="3195"/>
                  </a:lnTo>
                  <a:lnTo>
                    <a:pt x="753" y="3313"/>
                  </a:lnTo>
                  <a:lnTo>
                    <a:pt x="462" y="3342"/>
                  </a:lnTo>
                  <a:lnTo>
                    <a:pt x="449" y="3349"/>
                  </a:lnTo>
                  <a:lnTo>
                    <a:pt x="636" y="3723"/>
                  </a:lnTo>
                  <a:lnTo>
                    <a:pt x="741" y="3758"/>
                  </a:lnTo>
                  <a:lnTo>
                    <a:pt x="1020" y="3571"/>
                  </a:lnTo>
                  <a:lnTo>
                    <a:pt x="1236" y="3662"/>
                  </a:lnTo>
                  <a:lnTo>
                    <a:pt x="1236" y="3664"/>
                  </a:lnTo>
                  <a:lnTo>
                    <a:pt x="1573" y="3695"/>
                  </a:lnTo>
                  <a:lnTo>
                    <a:pt x="1708" y="3843"/>
                  </a:lnTo>
                  <a:lnTo>
                    <a:pt x="1802" y="3779"/>
                  </a:lnTo>
                  <a:lnTo>
                    <a:pt x="1902" y="3848"/>
                  </a:lnTo>
                  <a:lnTo>
                    <a:pt x="2169" y="3716"/>
                  </a:lnTo>
                  <a:lnTo>
                    <a:pt x="2525" y="3716"/>
                  </a:lnTo>
                  <a:lnTo>
                    <a:pt x="2550" y="3609"/>
                  </a:lnTo>
                  <a:lnTo>
                    <a:pt x="2660" y="3620"/>
                  </a:lnTo>
                  <a:lnTo>
                    <a:pt x="2736" y="3855"/>
                  </a:lnTo>
                  <a:lnTo>
                    <a:pt x="2864" y="3916"/>
                  </a:lnTo>
                  <a:lnTo>
                    <a:pt x="2866" y="4030"/>
                  </a:lnTo>
                  <a:lnTo>
                    <a:pt x="2983" y="4036"/>
                  </a:lnTo>
                  <a:lnTo>
                    <a:pt x="3417" y="3806"/>
                  </a:lnTo>
                  <a:lnTo>
                    <a:pt x="3524" y="3864"/>
                  </a:lnTo>
                  <a:lnTo>
                    <a:pt x="3589" y="4197"/>
                  </a:lnTo>
                  <a:lnTo>
                    <a:pt x="3875" y="4392"/>
                  </a:lnTo>
                  <a:lnTo>
                    <a:pt x="3986" y="4352"/>
                  </a:lnTo>
                  <a:lnTo>
                    <a:pt x="4111" y="4490"/>
                  </a:lnTo>
                  <a:lnTo>
                    <a:pt x="4235" y="4522"/>
                  </a:lnTo>
                  <a:lnTo>
                    <a:pt x="4235" y="4520"/>
                  </a:lnTo>
                  <a:lnTo>
                    <a:pt x="4197" y="4225"/>
                  </a:lnTo>
                  <a:lnTo>
                    <a:pt x="4488" y="4022"/>
                  </a:lnTo>
                  <a:lnTo>
                    <a:pt x="4478" y="3664"/>
                  </a:lnTo>
                  <a:lnTo>
                    <a:pt x="4290" y="3492"/>
                  </a:lnTo>
                  <a:lnTo>
                    <a:pt x="4285" y="3365"/>
                  </a:lnTo>
                  <a:lnTo>
                    <a:pt x="4381" y="3263"/>
                  </a:lnTo>
                  <a:lnTo>
                    <a:pt x="4616" y="3221"/>
                  </a:lnTo>
                  <a:lnTo>
                    <a:pt x="4825" y="3097"/>
                  </a:lnTo>
                  <a:lnTo>
                    <a:pt x="4938" y="3158"/>
                  </a:lnTo>
                  <a:lnTo>
                    <a:pt x="5173" y="3105"/>
                  </a:lnTo>
                  <a:lnTo>
                    <a:pt x="5164" y="2997"/>
                  </a:lnTo>
                  <a:lnTo>
                    <a:pt x="5398" y="2726"/>
                  </a:lnTo>
                  <a:lnTo>
                    <a:pt x="5396" y="2723"/>
                  </a:lnTo>
                  <a:lnTo>
                    <a:pt x="5329" y="2493"/>
                  </a:lnTo>
                  <a:lnTo>
                    <a:pt x="5419" y="2395"/>
                  </a:lnTo>
                  <a:lnTo>
                    <a:pt x="5573" y="2395"/>
                  </a:lnTo>
                  <a:lnTo>
                    <a:pt x="5730" y="2022"/>
                  </a:lnTo>
                  <a:lnTo>
                    <a:pt x="5731" y="2022"/>
                  </a:lnTo>
                  <a:lnTo>
                    <a:pt x="5884" y="1922"/>
                  </a:lnTo>
                  <a:lnTo>
                    <a:pt x="5747" y="1592"/>
                  </a:lnTo>
                  <a:lnTo>
                    <a:pt x="5798" y="1275"/>
                  </a:lnTo>
                  <a:lnTo>
                    <a:pt x="5742" y="931"/>
                  </a:lnTo>
                  <a:lnTo>
                    <a:pt x="5865" y="745"/>
                  </a:lnTo>
                  <a:lnTo>
                    <a:pt x="5730" y="416"/>
                  </a:lnTo>
                  <a:lnTo>
                    <a:pt x="5247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1" name="Freeform 14">
              <a:extLst>
                <a:ext uri="{FF2B5EF4-FFF2-40B4-BE49-F238E27FC236}">
                  <a16:creationId xmlns:a16="http://schemas.microsoft.com/office/drawing/2014/main" id="{C5FA1FE5-3E7C-4545-9212-6C277D8BAD7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081927" y="2089120"/>
              <a:ext cx="1430179" cy="836771"/>
            </a:xfrm>
            <a:custGeom>
              <a:avLst/>
              <a:gdLst>
                <a:gd name="T0" fmla="*/ 4776 w 6005"/>
                <a:gd name="T1" fmla="*/ 748 h 3514"/>
                <a:gd name="T2" fmla="*/ 4502 w 6005"/>
                <a:gd name="T3" fmla="*/ 706 h 3514"/>
                <a:gd name="T4" fmla="*/ 4443 w 6005"/>
                <a:gd name="T5" fmla="*/ 676 h 3514"/>
                <a:gd name="T6" fmla="*/ 4169 w 6005"/>
                <a:gd name="T7" fmla="*/ 764 h 3514"/>
                <a:gd name="T8" fmla="*/ 3965 w 6005"/>
                <a:gd name="T9" fmla="*/ 595 h 3514"/>
                <a:gd name="T10" fmla="*/ 3368 w 6005"/>
                <a:gd name="T11" fmla="*/ 813 h 3514"/>
                <a:gd name="T12" fmla="*/ 3025 w 6005"/>
                <a:gd name="T13" fmla="*/ 278 h 3514"/>
                <a:gd name="T14" fmla="*/ 2816 w 6005"/>
                <a:gd name="T15" fmla="*/ 156 h 3514"/>
                <a:gd name="T16" fmla="*/ 2616 w 6005"/>
                <a:gd name="T17" fmla="*/ 139 h 3514"/>
                <a:gd name="T18" fmla="*/ 2190 w 6005"/>
                <a:gd name="T19" fmla="*/ 48 h 3514"/>
                <a:gd name="T20" fmla="*/ 1870 w 6005"/>
                <a:gd name="T21" fmla="*/ 453 h 3514"/>
                <a:gd name="T22" fmla="*/ 1542 w 6005"/>
                <a:gd name="T23" fmla="*/ 493 h 3514"/>
                <a:gd name="T24" fmla="*/ 1385 w 6005"/>
                <a:gd name="T25" fmla="*/ 260 h 3514"/>
                <a:gd name="T26" fmla="*/ 356 w 6005"/>
                <a:gd name="T27" fmla="*/ 541 h 3514"/>
                <a:gd name="T28" fmla="*/ 54 w 6005"/>
                <a:gd name="T29" fmla="*/ 657 h 3514"/>
                <a:gd name="T30" fmla="*/ 177 w 6005"/>
                <a:gd name="T31" fmla="*/ 1057 h 3514"/>
                <a:gd name="T32" fmla="*/ 616 w 6005"/>
                <a:gd name="T33" fmla="*/ 1029 h 3514"/>
                <a:gd name="T34" fmla="*/ 813 w 6005"/>
                <a:gd name="T35" fmla="*/ 1220 h 3514"/>
                <a:gd name="T36" fmla="*/ 1055 w 6005"/>
                <a:gd name="T37" fmla="*/ 1399 h 3514"/>
                <a:gd name="T38" fmla="*/ 618 w 6005"/>
                <a:gd name="T39" fmla="*/ 1287 h 3514"/>
                <a:gd name="T40" fmla="*/ 261 w 6005"/>
                <a:gd name="T41" fmla="*/ 1292 h 3514"/>
                <a:gd name="T42" fmla="*/ 537 w 6005"/>
                <a:gd name="T43" fmla="*/ 1397 h 3514"/>
                <a:gd name="T44" fmla="*/ 723 w 6005"/>
                <a:gd name="T45" fmla="*/ 1747 h 3514"/>
                <a:gd name="T46" fmla="*/ 68 w 6005"/>
                <a:gd name="T47" fmla="*/ 1841 h 3514"/>
                <a:gd name="T48" fmla="*/ 549 w 6005"/>
                <a:gd name="T49" fmla="*/ 2445 h 3514"/>
                <a:gd name="T50" fmla="*/ 981 w 6005"/>
                <a:gd name="T51" fmla="*/ 2287 h 3514"/>
                <a:gd name="T52" fmla="*/ 1006 w 6005"/>
                <a:gd name="T53" fmla="*/ 2045 h 3514"/>
                <a:gd name="T54" fmla="*/ 983 w 6005"/>
                <a:gd name="T55" fmla="*/ 2287 h 3514"/>
                <a:gd name="T56" fmla="*/ 1466 w 6005"/>
                <a:gd name="T57" fmla="*/ 2535 h 3514"/>
                <a:gd name="T58" fmla="*/ 1592 w 6005"/>
                <a:gd name="T59" fmla="*/ 2508 h 3514"/>
                <a:gd name="T60" fmla="*/ 1670 w 6005"/>
                <a:gd name="T61" fmla="*/ 2584 h 3514"/>
                <a:gd name="T62" fmla="*/ 1942 w 6005"/>
                <a:gd name="T63" fmla="*/ 2431 h 3514"/>
                <a:gd name="T64" fmla="*/ 2175 w 6005"/>
                <a:gd name="T65" fmla="*/ 2742 h 3514"/>
                <a:gd name="T66" fmla="*/ 2297 w 6005"/>
                <a:gd name="T67" fmla="*/ 2654 h 3514"/>
                <a:gd name="T68" fmla="*/ 2414 w 6005"/>
                <a:gd name="T69" fmla="*/ 2902 h 3514"/>
                <a:gd name="T70" fmla="*/ 2435 w 6005"/>
                <a:gd name="T71" fmla="*/ 3014 h 3514"/>
                <a:gd name="T72" fmla="*/ 2525 w 6005"/>
                <a:gd name="T73" fmla="*/ 3247 h 3514"/>
                <a:gd name="T74" fmla="*/ 2855 w 6005"/>
                <a:gd name="T75" fmla="*/ 3197 h 3514"/>
                <a:gd name="T76" fmla="*/ 2987 w 6005"/>
                <a:gd name="T77" fmla="*/ 3058 h 3514"/>
                <a:gd name="T78" fmla="*/ 3136 w 6005"/>
                <a:gd name="T79" fmla="*/ 3272 h 3514"/>
                <a:gd name="T80" fmla="*/ 3568 w 6005"/>
                <a:gd name="T81" fmla="*/ 3351 h 3514"/>
                <a:gd name="T82" fmla="*/ 3612 w 6005"/>
                <a:gd name="T83" fmla="*/ 3511 h 3514"/>
                <a:gd name="T84" fmla="*/ 4221 w 6005"/>
                <a:gd name="T85" fmla="*/ 3107 h 3514"/>
                <a:gd name="T86" fmla="*/ 5008 w 6005"/>
                <a:gd name="T87" fmla="*/ 2844 h 3514"/>
                <a:gd name="T88" fmla="*/ 5647 w 6005"/>
                <a:gd name="T89" fmla="*/ 2745 h 3514"/>
                <a:gd name="T90" fmla="*/ 5932 w 6005"/>
                <a:gd name="T91" fmla="*/ 1634 h 3514"/>
                <a:gd name="T92" fmla="*/ 5993 w 6005"/>
                <a:gd name="T93" fmla="*/ 1064 h 3514"/>
                <a:gd name="T94" fmla="*/ 5393 w 6005"/>
                <a:gd name="T95" fmla="*/ 1125 h 3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005" h="3514">
                  <a:moveTo>
                    <a:pt x="5206" y="751"/>
                  </a:moveTo>
                  <a:lnTo>
                    <a:pt x="5203" y="744"/>
                  </a:lnTo>
                  <a:lnTo>
                    <a:pt x="4776" y="748"/>
                  </a:lnTo>
                  <a:lnTo>
                    <a:pt x="4787" y="525"/>
                  </a:lnTo>
                  <a:lnTo>
                    <a:pt x="4657" y="553"/>
                  </a:lnTo>
                  <a:lnTo>
                    <a:pt x="4502" y="706"/>
                  </a:lnTo>
                  <a:lnTo>
                    <a:pt x="4602" y="927"/>
                  </a:lnTo>
                  <a:lnTo>
                    <a:pt x="4509" y="853"/>
                  </a:lnTo>
                  <a:lnTo>
                    <a:pt x="4443" y="676"/>
                  </a:lnTo>
                  <a:lnTo>
                    <a:pt x="4330" y="676"/>
                  </a:lnTo>
                  <a:lnTo>
                    <a:pt x="4328" y="750"/>
                  </a:lnTo>
                  <a:lnTo>
                    <a:pt x="4169" y="764"/>
                  </a:lnTo>
                  <a:lnTo>
                    <a:pt x="4130" y="643"/>
                  </a:lnTo>
                  <a:lnTo>
                    <a:pt x="4007" y="697"/>
                  </a:lnTo>
                  <a:lnTo>
                    <a:pt x="3965" y="595"/>
                  </a:lnTo>
                  <a:lnTo>
                    <a:pt x="3826" y="607"/>
                  </a:lnTo>
                  <a:lnTo>
                    <a:pt x="3403" y="959"/>
                  </a:lnTo>
                  <a:lnTo>
                    <a:pt x="3368" y="813"/>
                  </a:lnTo>
                  <a:lnTo>
                    <a:pt x="3208" y="709"/>
                  </a:lnTo>
                  <a:lnTo>
                    <a:pt x="3205" y="588"/>
                  </a:lnTo>
                  <a:lnTo>
                    <a:pt x="3025" y="278"/>
                  </a:lnTo>
                  <a:lnTo>
                    <a:pt x="2910" y="255"/>
                  </a:lnTo>
                  <a:lnTo>
                    <a:pt x="2934" y="142"/>
                  </a:lnTo>
                  <a:lnTo>
                    <a:pt x="2816" y="156"/>
                  </a:lnTo>
                  <a:lnTo>
                    <a:pt x="2750" y="274"/>
                  </a:lnTo>
                  <a:lnTo>
                    <a:pt x="2802" y="12"/>
                  </a:lnTo>
                  <a:lnTo>
                    <a:pt x="2616" y="139"/>
                  </a:lnTo>
                  <a:lnTo>
                    <a:pt x="2595" y="0"/>
                  </a:lnTo>
                  <a:lnTo>
                    <a:pt x="2246" y="144"/>
                  </a:lnTo>
                  <a:lnTo>
                    <a:pt x="2190" y="48"/>
                  </a:lnTo>
                  <a:lnTo>
                    <a:pt x="2009" y="191"/>
                  </a:lnTo>
                  <a:lnTo>
                    <a:pt x="2000" y="435"/>
                  </a:lnTo>
                  <a:lnTo>
                    <a:pt x="1870" y="453"/>
                  </a:lnTo>
                  <a:lnTo>
                    <a:pt x="1675" y="337"/>
                  </a:lnTo>
                  <a:lnTo>
                    <a:pt x="1564" y="360"/>
                  </a:lnTo>
                  <a:lnTo>
                    <a:pt x="1542" y="493"/>
                  </a:lnTo>
                  <a:lnTo>
                    <a:pt x="1452" y="388"/>
                  </a:lnTo>
                  <a:lnTo>
                    <a:pt x="1391" y="516"/>
                  </a:lnTo>
                  <a:lnTo>
                    <a:pt x="1385" y="260"/>
                  </a:lnTo>
                  <a:lnTo>
                    <a:pt x="818" y="428"/>
                  </a:lnTo>
                  <a:lnTo>
                    <a:pt x="758" y="325"/>
                  </a:lnTo>
                  <a:lnTo>
                    <a:pt x="356" y="541"/>
                  </a:lnTo>
                  <a:lnTo>
                    <a:pt x="458" y="595"/>
                  </a:lnTo>
                  <a:lnTo>
                    <a:pt x="130" y="562"/>
                  </a:lnTo>
                  <a:lnTo>
                    <a:pt x="54" y="657"/>
                  </a:lnTo>
                  <a:lnTo>
                    <a:pt x="0" y="1011"/>
                  </a:lnTo>
                  <a:lnTo>
                    <a:pt x="68" y="1102"/>
                  </a:lnTo>
                  <a:lnTo>
                    <a:pt x="177" y="1057"/>
                  </a:lnTo>
                  <a:lnTo>
                    <a:pt x="282" y="1104"/>
                  </a:lnTo>
                  <a:lnTo>
                    <a:pt x="764" y="959"/>
                  </a:lnTo>
                  <a:lnTo>
                    <a:pt x="616" y="1029"/>
                  </a:lnTo>
                  <a:lnTo>
                    <a:pt x="597" y="1162"/>
                  </a:lnTo>
                  <a:lnTo>
                    <a:pt x="832" y="1106"/>
                  </a:lnTo>
                  <a:lnTo>
                    <a:pt x="813" y="1220"/>
                  </a:lnTo>
                  <a:lnTo>
                    <a:pt x="929" y="1269"/>
                  </a:lnTo>
                  <a:lnTo>
                    <a:pt x="806" y="1296"/>
                  </a:lnTo>
                  <a:lnTo>
                    <a:pt x="1055" y="1399"/>
                  </a:lnTo>
                  <a:lnTo>
                    <a:pt x="820" y="1345"/>
                  </a:lnTo>
                  <a:lnTo>
                    <a:pt x="767" y="1245"/>
                  </a:lnTo>
                  <a:lnTo>
                    <a:pt x="618" y="1287"/>
                  </a:lnTo>
                  <a:lnTo>
                    <a:pt x="390" y="1243"/>
                  </a:lnTo>
                  <a:lnTo>
                    <a:pt x="323" y="1146"/>
                  </a:lnTo>
                  <a:lnTo>
                    <a:pt x="261" y="1292"/>
                  </a:lnTo>
                  <a:lnTo>
                    <a:pt x="358" y="1496"/>
                  </a:lnTo>
                  <a:lnTo>
                    <a:pt x="428" y="1389"/>
                  </a:lnTo>
                  <a:lnTo>
                    <a:pt x="537" y="1397"/>
                  </a:lnTo>
                  <a:lnTo>
                    <a:pt x="750" y="1522"/>
                  </a:lnTo>
                  <a:lnTo>
                    <a:pt x="785" y="1647"/>
                  </a:lnTo>
                  <a:lnTo>
                    <a:pt x="723" y="1747"/>
                  </a:lnTo>
                  <a:lnTo>
                    <a:pt x="627" y="1696"/>
                  </a:lnTo>
                  <a:lnTo>
                    <a:pt x="130" y="1745"/>
                  </a:lnTo>
                  <a:lnTo>
                    <a:pt x="68" y="1841"/>
                  </a:lnTo>
                  <a:lnTo>
                    <a:pt x="444" y="1982"/>
                  </a:lnTo>
                  <a:lnTo>
                    <a:pt x="590" y="2228"/>
                  </a:lnTo>
                  <a:lnTo>
                    <a:pt x="549" y="2445"/>
                  </a:lnTo>
                  <a:lnTo>
                    <a:pt x="837" y="2470"/>
                  </a:lnTo>
                  <a:lnTo>
                    <a:pt x="981" y="2307"/>
                  </a:lnTo>
                  <a:lnTo>
                    <a:pt x="981" y="2287"/>
                  </a:lnTo>
                  <a:lnTo>
                    <a:pt x="952" y="2175"/>
                  </a:lnTo>
                  <a:lnTo>
                    <a:pt x="994" y="2168"/>
                  </a:lnTo>
                  <a:lnTo>
                    <a:pt x="1006" y="2045"/>
                  </a:lnTo>
                  <a:lnTo>
                    <a:pt x="1062" y="2159"/>
                  </a:lnTo>
                  <a:lnTo>
                    <a:pt x="994" y="2168"/>
                  </a:lnTo>
                  <a:lnTo>
                    <a:pt x="983" y="2287"/>
                  </a:lnTo>
                  <a:lnTo>
                    <a:pt x="1099" y="2368"/>
                  </a:lnTo>
                  <a:lnTo>
                    <a:pt x="1280" y="2301"/>
                  </a:lnTo>
                  <a:lnTo>
                    <a:pt x="1466" y="2535"/>
                  </a:lnTo>
                  <a:lnTo>
                    <a:pt x="1577" y="2510"/>
                  </a:lnTo>
                  <a:lnTo>
                    <a:pt x="1577" y="2398"/>
                  </a:lnTo>
                  <a:lnTo>
                    <a:pt x="1592" y="2508"/>
                  </a:lnTo>
                  <a:lnTo>
                    <a:pt x="1592" y="2510"/>
                  </a:lnTo>
                  <a:lnTo>
                    <a:pt x="1696" y="2473"/>
                  </a:lnTo>
                  <a:lnTo>
                    <a:pt x="1670" y="2584"/>
                  </a:lnTo>
                  <a:lnTo>
                    <a:pt x="1784" y="2612"/>
                  </a:lnTo>
                  <a:lnTo>
                    <a:pt x="1931" y="2551"/>
                  </a:lnTo>
                  <a:lnTo>
                    <a:pt x="1942" y="2431"/>
                  </a:lnTo>
                  <a:lnTo>
                    <a:pt x="1968" y="2733"/>
                  </a:lnTo>
                  <a:lnTo>
                    <a:pt x="2068" y="2795"/>
                  </a:lnTo>
                  <a:lnTo>
                    <a:pt x="2175" y="2742"/>
                  </a:lnTo>
                  <a:lnTo>
                    <a:pt x="2156" y="2510"/>
                  </a:lnTo>
                  <a:lnTo>
                    <a:pt x="2181" y="2630"/>
                  </a:lnTo>
                  <a:lnTo>
                    <a:pt x="2297" y="2654"/>
                  </a:lnTo>
                  <a:lnTo>
                    <a:pt x="2212" y="2738"/>
                  </a:lnTo>
                  <a:lnTo>
                    <a:pt x="2269" y="2840"/>
                  </a:lnTo>
                  <a:lnTo>
                    <a:pt x="2414" y="2902"/>
                  </a:lnTo>
                  <a:lnTo>
                    <a:pt x="2521" y="2854"/>
                  </a:lnTo>
                  <a:lnTo>
                    <a:pt x="2425" y="2905"/>
                  </a:lnTo>
                  <a:lnTo>
                    <a:pt x="2435" y="3014"/>
                  </a:lnTo>
                  <a:lnTo>
                    <a:pt x="2520" y="3125"/>
                  </a:lnTo>
                  <a:lnTo>
                    <a:pt x="2495" y="3242"/>
                  </a:lnTo>
                  <a:lnTo>
                    <a:pt x="2525" y="3247"/>
                  </a:lnTo>
                  <a:lnTo>
                    <a:pt x="2634" y="3156"/>
                  </a:lnTo>
                  <a:lnTo>
                    <a:pt x="2758" y="3125"/>
                  </a:lnTo>
                  <a:lnTo>
                    <a:pt x="2855" y="3197"/>
                  </a:lnTo>
                  <a:lnTo>
                    <a:pt x="2806" y="2965"/>
                  </a:lnTo>
                  <a:lnTo>
                    <a:pt x="2927" y="3158"/>
                  </a:lnTo>
                  <a:lnTo>
                    <a:pt x="2987" y="3058"/>
                  </a:lnTo>
                  <a:lnTo>
                    <a:pt x="3133" y="3081"/>
                  </a:lnTo>
                  <a:lnTo>
                    <a:pt x="3215" y="3175"/>
                  </a:lnTo>
                  <a:lnTo>
                    <a:pt x="3136" y="3272"/>
                  </a:lnTo>
                  <a:lnTo>
                    <a:pt x="2890" y="3240"/>
                  </a:lnTo>
                  <a:lnTo>
                    <a:pt x="3078" y="3391"/>
                  </a:lnTo>
                  <a:lnTo>
                    <a:pt x="3568" y="3351"/>
                  </a:lnTo>
                  <a:lnTo>
                    <a:pt x="3675" y="3412"/>
                  </a:lnTo>
                  <a:lnTo>
                    <a:pt x="3557" y="3418"/>
                  </a:lnTo>
                  <a:lnTo>
                    <a:pt x="3612" y="3511"/>
                  </a:lnTo>
                  <a:lnTo>
                    <a:pt x="3615" y="3514"/>
                  </a:lnTo>
                  <a:lnTo>
                    <a:pt x="4204" y="3344"/>
                  </a:lnTo>
                  <a:lnTo>
                    <a:pt x="4221" y="3107"/>
                  </a:lnTo>
                  <a:lnTo>
                    <a:pt x="4425" y="2972"/>
                  </a:lnTo>
                  <a:lnTo>
                    <a:pt x="4945" y="2954"/>
                  </a:lnTo>
                  <a:lnTo>
                    <a:pt x="5008" y="2844"/>
                  </a:lnTo>
                  <a:lnTo>
                    <a:pt x="5363" y="2691"/>
                  </a:lnTo>
                  <a:lnTo>
                    <a:pt x="5631" y="2826"/>
                  </a:lnTo>
                  <a:lnTo>
                    <a:pt x="5647" y="2745"/>
                  </a:lnTo>
                  <a:lnTo>
                    <a:pt x="5789" y="2405"/>
                  </a:lnTo>
                  <a:lnTo>
                    <a:pt x="6005" y="2317"/>
                  </a:lnTo>
                  <a:lnTo>
                    <a:pt x="5932" y="1634"/>
                  </a:lnTo>
                  <a:lnTo>
                    <a:pt x="5991" y="1541"/>
                  </a:lnTo>
                  <a:lnTo>
                    <a:pt x="5993" y="1066"/>
                  </a:lnTo>
                  <a:lnTo>
                    <a:pt x="5993" y="1064"/>
                  </a:lnTo>
                  <a:lnTo>
                    <a:pt x="5777" y="973"/>
                  </a:lnTo>
                  <a:lnTo>
                    <a:pt x="5498" y="1160"/>
                  </a:lnTo>
                  <a:lnTo>
                    <a:pt x="5393" y="1125"/>
                  </a:lnTo>
                  <a:lnTo>
                    <a:pt x="5206" y="7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2" name="Freeform 15">
              <a:extLst>
                <a:ext uri="{FF2B5EF4-FFF2-40B4-BE49-F238E27FC236}">
                  <a16:creationId xmlns:a16="http://schemas.microsoft.com/office/drawing/2014/main" id="{2BCA95BB-A0D7-46A1-B00C-928638BE525B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902030" y="2329626"/>
              <a:ext cx="1341596" cy="1303496"/>
            </a:xfrm>
            <a:custGeom>
              <a:avLst/>
              <a:gdLst>
                <a:gd name="T0" fmla="*/ 2887 w 5634"/>
                <a:gd name="T1" fmla="*/ 86 h 5475"/>
                <a:gd name="T2" fmla="*/ 2548 w 5634"/>
                <a:gd name="T3" fmla="*/ 530 h 5475"/>
                <a:gd name="T4" fmla="*/ 2562 w 5634"/>
                <a:gd name="T5" fmla="*/ 1306 h 5475"/>
                <a:gd name="T6" fmla="*/ 2204 w 5634"/>
                <a:gd name="T7" fmla="*/ 1734 h 5475"/>
                <a:gd name="T8" fmla="*/ 1920 w 5634"/>
                <a:gd name="T9" fmla="*/ 1680 h 5475"/>
                <a:gd name="T10" fmla="*/ 1502 w 5634"/>
                <a:gd name="T11" fmla="*/ 1943 h 5475"/>
                <a:gd name="T12" fmla="*/ 778 w 5634"/>
                <a:gd name="T13" fmla="*/ 2096 h 5475"/>
                <a:gd name="T14" fmla="*/ 172 w 5634"/>
                <a:gd name="T15" fmla="*/ 2503 h 5475"/>
                <a:gd name="T16" fmla="*/ 0 w 5634"/>
                <a:gd name="T17" fmla="*/ 2679 h 5475"/>
                <a:gd name="T18" fmla="*/ 334 w 5634"/>
                <a:gd name="T19" fmla="*/ 2963 h 5475"/>
                <a:gd name="T20" fmla="*/ 610 w 5634"/>
                <a:gd name="T21" fmla="*/ 2898 h 5475"/>
                <a:gd name="T22" fmla="*/ 627 w 5634"/>
                <a:gd name="T23" fmla="*/ 2974 h 5475"/>
                <a:gd name="T24" fmla="*/ 483 w 5634"/>
                <a:gd name="T25" fmla="*/ 3288 h 5475"/>
                <a:gd name="T26" fmla="*/ 905 w 5634"/>
                <a:gd name="T27" fmla="*/ 3570 h 5475"/>
                <a:gd name="T28" fmla="*/ 613 w 5634"/>
                <a:gd name="T29" fmla="*/ 4071 h 5475"/>
                <a:gd name="T30" fmla="*/ 1108 w 5634"/>
                <a:gd name="T31" fmla="*/ 4829 h 5475"/>
                <a:gd name="T32" fmla="*/ 1616 w 5634"/>
                <a:gd name="T33" fmla="*/ 5136 h 5475"/>
                <a:gd name="T34" fmla="*/ 1913 w 5634"/>
                <a:gd name="T35" fmla="*/ 5322 h 5475"/>
                <a:gd name="T36" fmla="*/ 2125 w 5634"/>
                <a:gd name="T37" fmla="*/ 5364 h 5475"/>
                <a:gd name="T38" fmla="*/ 2236 w 5634"/>
                <a:gd name="T39" fmla="*/ 5375 h 5475"/>
                <a:gd name="T40" fmla="*/ 2510 w 5634"/>
                <a:gd name="T41" fmla="*/ 5359 h 5475"/>
                <a:gd name="T42" fmla="*/ 2857 w 5634"/>
                <a:gd name="T43" fmla="*/ 5420 h 5475"/>
                <a:gd name="T44" fmla="*/ 3119 w 5634"/>
                <a:gd name="T45" fmla="*/ 5166 h 5475"/>
                <a:gd name="T46" fmla="*/ 2940 w 5634"/>
                <a:gd name="T47" fmla="*/ 4167 h 5475"/>
                <a:gd name="T48" fmla="*/ 2687 w 5634"/>
                <a:gd name="T49" fmla="*/ 3783 h 5475"/>
                <a:gd name="T50" fmla="*/ 3314 w 5634"/>
                <a:gd name="T51" fmla="*/ 3563 h 5475"/>
                <a:gd name="T52" fmla="*/ 3916 w 5634"/>
                <a:gd name="T53" fmla="*/ 3523 h 5475"/>
                <a:gd name="T54" fmla="*/ 4273 w 5634"/>
                <a:gd name="T55" fmla="*/ 3381 h 5475"/>
                <a:gd name="T56" fmla="*/ 4498 w 5634"/>
                <a:gd name="T57" fmla="*/ 2774 h 5475"/>
                <a:gd name="T58" fmla="*/ 4589 w 5634"/>
                <a:gd name="T59" fmla="*/ 2310 h 5475"/>
                <a:gd name="T60" fmla="*/ 4812 w 5634"/>
                <a:gd name="T61" fmla="*/ 2284 h 5475"/>
                <a:gd name="T62" fmla="*/ 5226 w 5634"/>
                <a:gd name="T63" fmla="*/ 2117 h 5475"/>
                <a:gd name="T64" fmla="*/ 5376 w 5634"/>
                <a:gd name="T65" fmla="*/ 1938 h 5475"/>
                <a:gd name="T66" fmla="*/ 5609 w 5634"/>
                <a:gd name="T67" fmla="*/ 1304 h 5475"/>
                <a:gd name="T68" fmla="*/ 5618 w 5634"/>
                <a:gd name="T69" fmla="*/ 1134 h 5475"/>
                <a:gd name="T70" fmla="*/ 5549 w 5634"/>
                <a:gd name="T71" fmla="*/ 913 h 5475"/>
                <a:gd name="T72" fmla="*/ 5300 w 5634"/>
                <a:gd name="T73" fmla="*/ 743 h 5475"/>
                <a:gd name="T74" fmla="*/ 4903 w 5634"/>
                <a:gd name="T75" fmla="*/ 588 h 5475"/>
                <a:gd name="T76" fmla="*/ 4731 w 5634"/>
                <a:gd name="T77" fmla="*/ 197 h 5475"/>
                <a:gd name="T78" fmla="*/ 4180 w 5634"/>
                <a:gd name="T79" fmla="*/ 421 h 5475"/>
                <a:gd name="T80" fmla="*/ 4050 w 5634"/>
                <a:gd name="T81" fmla="*/ 246 h 5475"/>
                <a:gd name="T82" fmla="*/ 3864 w 5634"/>
                <a:gd name="T83" fmla="*/ 0 h 5475"/>
                <a:gd name="T84" fmla="*/ 3483 w 5634"/>
                <a:gd name="T85" fmla="*/ 107 h 5475"/>
                <a:gd name="T86" fmla="*/ 3116 w 5634"/>
                <a:gd name="T87" fmla="*/ 170 h 5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634" h="5475">
                  <a:moveTo>
                    <a:pt x="3022" y="234"/>
                  </a:moveTo>
                  <a:lnTo>
                    <a:pt x="2887" y="86"/>
                  </a:lnTo>
                  <a:lnTo>
                    <a:pt x="2550" y="55"/>
                  </a:lnTo>
                  <a:lnTo>
                    <a:pt x="2548" y="530"/>
                  </a:lnTo>
                  <a:lnTo>
                    <a:pt x="2489" y="623"/>
                  </a:lnTo>
                  <a:lnTo>
                    <a:pt x="2562" y="1306"/>
                  </a:lnTo>
                  <a:lnTo>
                    <a:pt x="2346" y="1394"/>
                  </a:lnTo>
                  <a:lnTo>
                    <a:pt x="2204" y="1734"/>
                  </a:lnTo>
                  <a:lnTo>
                    <a:pt x="2188" y="1815"/>
                  </a:lnTo>
                  <a:lnTo>
                    <a:pt x="1920" y="1680"/>
                  </a:lnTo>
                  <a:lnTo>
                    <a:pt x="1565" y="1833"/>
                  </a:lnTo>
                  <a:lnTo>
                    <a:pt x="1502" y="1943"/>
                  </a:lnTo>
                  <a:lnTo>
                    <a:pt x="982" y="1961"/>
                  </a:lnTo>
                  <a:lnTo>
                    <a:pt x="778" y="2096"/>
                  </a:lnTo>
                  <a:lnTo>
                    <a:pt x="761" y="2333"/>
                  </a:lnTo>
                  <a:lnTo>
                    <a:pt x="172" y="2503"/>
                  </a:lnTo>
                  <a:lnTo>
                    <a:pt x="174" y="2508"/>
                  </a:lnTo>
                  <a:lnTo>
                    <a:pt x="0" y="2679"/>
                  </a:lnTo>
                  <a:lnTo>
                    <a:pt x="95" y="2923"/>
                  </a:lnTo>
                  <a:lnTo>
                    <a:pt x="334" y="2963"/>
                  </a:lnTo>
                  <a:lnTo>
                    <a:pt x="413" y="3042"/>
                  </a:lnTo>
                  <a:lnTo>
                    <a:pt x="610" y="2898"/>
                  </a:lnTo>
                  <a:lnTo>
                    <a:pt x="892" y="2875"/>
                  </a:lnTo>
                  <a:lnTo>
                    <a:pt x="627" y="2974"/>
                  </a:lnTo>
                  <a:lnTo>
                    <a:pt x="601" y="3237"/>
                  </a:lnTo>
                  <a:lnTo>
                    <a:pt x="483" y="3288"/>
                  </a:lnTo>
                  <a:lnTo>
                    <a:pt x="715" y="3370"/>
                  </a:lnTo>
                  <a:lnTo>
                    <a:pt x="905" y="3570"/>
                  </a:lnTo>
                  <a:lnTo>
                    <a:pt x="597" y="3895"/>
                  </a:lnTo>
                  <a:lnTo>
                    <a:pt x="613" y="4071"/>
                  </a:lnTo>
                  <a:lnTo>
                    <a:pt x="1024" y="4552"/>
                  </a:lnTo>
                  <a:lnTo>
                    <a:pt x="1108" y="4829"/>
                  </a:lnTo>
                  <a:lnTo>
                    <a:pt x="1428" y="5094"/>
                  </a:lnTo>
                  <a:lnTo>
                    <a:pt x="1616" y="5136"/>
                  </a:lnTo>
                  <a:lnTo>
                    <a:pt x="1677" y="5277"/>
                  </a:lnTo>
                  <a:lnTo>
                    <a:pt x="1913" y="5322"/>
                  </a:lnTo>
                  <a:lnTo>
                    <a:pt x="2097" y="5475"/>
                  </a:lnTo>
                  <a:lnTo>
                    <a:pt x="2125" y="5364"/>
                  </a:lnTo>
                  <a:lnTo>
                    <a:pt x="2223" y="5380"/>
                  </a:lnTo>
                  <a:lnTo>
                    <a:pt x="2236" y="5375"/>
                  </a:lnTo>
                  <a:lnTo>
                    <a:pt x="2566" y="5247"/>
                  </a:lnTo>
                  <a:lnTo>
                    <a:pt x="2510" y="5359"/>
                  </a:lnTo>
                  <a:lnTo>
                    <a:pt x="2766" y="5350"/>
                  </a:lnTo>
                  <a:lnTo>
                    <a:pt x="2857" y="5420"/>
                  </a:lnTo>
                  <a:lnTo>
                    <a:pt x="3217" y="5241"/>
                  </a:lnTo>
                  <a:lnTo>
                    <a:pt x="3119" y="5166"/>
                  </a:lnTo>
                  <a:lnTo>
                    <a:pt x="3128" y="4875"/>
                  </a:lnTo>
                  <a:lnTo>
                    <a:pt x="2940" y="4167"/>
                  </a:lnTo>
                  <a:lnTo>
                    <a:pt x="2778" y="4007"/>
                  </a:lnTo>
                  <a:lnTo>
                    <a:pt x="2687" y="3783"/>
                  </a:lnTo>
                  <a:lnTo>
                    <a:pt x="3172" y="3749"/>
                  </a:lnTo>
                  <a:lnTo>
                    <a:pt x="3314" y="3563"/>
                  </a:lnTo>
                  <a:lnTo>
                    <a:pt x="3535" y="3532"/>
                  </a:lnTo>
                  <a:lnTo>
                    <a:pt x="3916" y="3523"/>
                  </a:lnTo>
                  <a:lnTo>
                    <a:pt x="4004" y="3614"/>
                  </a:lnTo>
                  <a:lnTo>
                    <a:pt x="4273" y="3381"/>
                  </a:lnTo>
                  <a:lnTo>
                    <a:pt x="4269" y="3379"/>
                  </a:lnTo>
                  <a:lnTo>
                    <a:pt x="4498" y="2774"/>
                  </a:lnTo>
                  <a:lnTo>
                    <a:pt x="4562" y="2405"/>
                  </a:lnTo>
                  <a:lnTo>
                    <a:pt x="4589" y="2310"/>
                  </a:lnTo>
                  <a:lnTo>
                    <a:pt x="4833" y="2412"/>
                  </a:lnTo>
                  <a:lnTo>
                    <a:pt x="4812" y="2284"/>
                  </a:lnTo>
                  <a:lnTo>
                    <a:pt x="4922" y="2294"/>
                  </a:lnTo>
                  <a:lnTo>
                    <a:pt x="5226" y="2117"/>
                  </a:lnTo>
                  <a:lnTo>
                    <a:pt x="5249" y="1978"/>
                  </a:lnTo>
                  <a:lnTo>
                    <a:pt x="5376" y="1938"/>
                  </a:lnTo>
                  <a:lnTo>
                    <a:pt x="5621" y="1520"/>
                  </a:lnTo>
                  <a:lnTo>
                    <a:pt x="5609" y="1304"/>
                  </a:lnTo>
                  <a:lnTo>
                    <a:pt x="5537" y="1215"/>
                  </a:lnTo>
                  <a:lnTo>
                    <a:pt x="5618" y="1134"/>
                  </a:lnTo>
                  <a:lnTo>
                    <a:pt x="5634" y="1060"/>
                  </a:lnTo>
                  <a:lnTo>
                    <a:pt x="5549" y="913"/>
                  </a:lnTo>
                  <a:lnTo>
                    <a:pt x="5425" y="881"/>
                  </a:lnTo>
                  <a:lnTo>
                    <a:pt x="5300" y="743"/>
                  </a:lnTo>
                  <a:lnTo>
                    <a:pt x="5189" y="783"/>
                  </a:lnTo>
                  <a:lnTo>
                    <a:pt x="4903" y="588"/>
                  </a:lnTo>
                  <a:lnTo>
                    <a:pt x="4838" y="255"/>
                  </a:lnTo>
                  <a:lnTo>
                    <a:pt x="4731" y="197"/>
                  </a:lnTo>
                  <a:lnTo>
                    <a:pt x="4297" y="427"/>
                  </a:lnTo>
                  <a:lnTo>
                    <a:pt x="4180" y="421"/>
                  </a:lnTo>
                  <a:lnTo>
                    <a:pt x="4178" y="307"/>
                  </a:lnTo>
                  <a:lnTo>
                    <a:pt x="4050" y="246"/>
                  </a:lnTo>
                  <a:lnTo>
                    <a:pt x="3974" y="11"/>
                  </a:lnTo>
                  <a:lnTo>
                    <a:pt x="3864" y="0"/>
                  </a:lnTo>
                  <a:lnTo>
                    <a:pt x="3839" y="107"/>
                  </a:lnTo>
                  <a:lnTo>
                    <a:pt x="3483" y="107"/>
                  </a:lnTo>
                  <a:lnTo>
                    <a:pt x="3216" y="239"/>
                  </a:lnTo>
                  <a:lnTo>
                    <a:pt x="3116" y="170"/>
                  </a:lnTo>
                  <a:lnTo>
                    <a:pt x="3022" y="2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3" name="Freeform 16">
              <a:extLst>
                <a:ext uri="{FF2B5EF4-FFF2-40B4-BE49-F238E27FC236}">
                  <a16:creationId xmlns:a16="http://schemas.microsoft.com/office/drawing/2014/main" id="{8FBF3566-BD30-41A6-ADF1-FA9E50CF904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691176" y="4377977"/>
              <a:ext cx="2173129" cy="1562100"/>
            </a:xfrm>
            <a:custGeom>
              <a:avLst/>
              <a:gdLst>
                <a:gd name="T0" fmla="*/ 3523 w 9126"/>
                <a:gd name="T1" fmla="*/ 0 h 6559"/>
                <a:gd name="T2" fmla="*/ 3120 w 9126"/>
                <a:gd name="T3" fmla="*/ 435 h 6559"/>
                <a:gd name="T4" fmla="*/ 2732 w 9126"/>
                <a:gd name="T5" fmla="*/ 839 h 6559"/>
                <a:gd name="T6" fmla="*/ 2518 w 9126"/>
                <a:gd name="T7" fmla="*/ 1572 h 6559"/>
                <a:gd name="T8" fmla="*/ 2318 w 9126"/>
                <a:gd name="T9" fmla="*/ 1820 h 6559"/>
                <a:gd name="T10" fmla="*/ 2084 w 9126"/>
                <a:gd name="T11" fmla="*/ 2136 h 6559"/>
                <a:gd name="T12" fmla="*/ 1498 w 9126"/>
                <a:gd name="T13" fmla="*/ 2336 h 6559"/>
                <a:gd name="T14" fmla="*/ 918 w 9126"/>
                <a:gd name="T15" fmla="*/ 2519 h 6559"/>
                <a:gd name="T16" fmla="*/ 660 w 9126"/>
                <a:gd name="T17" fmla="*/ 2663 h 6559"/>
                <a:gd name="T18" fmla="*/ 284 w 9126"/>
                <a:gd name="T19" fmla="*/ 2901 h 6559"/>
                <a:gd name="T20" fmla="*/ 437 w 9126"/>
                <a:gd name="T21" fmla="*/ 3458 h 6559"/>
                <a:gd name="T22" fmla="*/ 595 w 9126"/>
                <a:gd name="T23" fmla="*/ 3796 h 6559"/>
                <a:gd name="T24" fmla="*/ 539 w 9126"/>
                <a:gd name="T25" fmla="*/ 4260 h 6559"/>
                <a:gd name="T26" fmla="*/ 107 w 9126"/>
                <a:gd name="T27" fmla="*/ 4771 h 6559"/>
                <a:gd name="T28" fmla="*/ 10 w 9126"/>
                <a:gd name="T29" fmla="*/ 5225 h 6559"/>
                <a:gd name="T30" fmla="*/ 1038 w 9126"/>
                <a:gd name="T31" fmla="*/ 5638 h 6559"/>
                <a:gd name="T32" fmla="*/ 1763 w 9126"/>
                <a:gd name="T33" fmla="*/ 5559 h 6559"/>
                <a:gd name="T34" fmla="*/ 2105 w 9126"/>
                <a:gd name="T35" fmla="*/ 5338 h 6559"/>
                <a:gd name="T36" fmla="*/ 2947 w 9126"/>
                <a:gd name="T37" fmla="*/ 5597 h 6559"/>
                <a:gd name="T38" fmla="*/ 3342 w 9126"/>
                <a:gd name="T39" fmla="*/ 5773 h 6559"/>
                <a:gd name="T40" fmla="*/ 3760 w 9126"/>
                <a:gd name="T41" fmla="*/ 5973 h 6559"/>
                <a:gd name="T42" fmla="*/ 4123 w 9126"/>
                <a:gd name="T43" fmla="*/ 6491 h 6559"/>
                <a:gd name="T44" fmla="*/ 4552 w 9126"/>
                <a:gd name="T45" fmla="*/ 6335 h 6559"/>
                <a:gd name="T46" fmla="*/ 5352 w 9126"/>
                <a:gd name="T47" fmla="*/ 6540 h 6559"/>
                <a:gd name="T48" fmla="*/ 5919 w 9126"/>
                <a:gd name="T49" fmla="*/ 6215 h 6559"/>
                <a:gd name="T50" fmla="*/ 6014 w 9126"/>
                <a:gd name="T51" fmla="*/ 5327 h 6559"/>
                <a:gd name="T52" fmla="*/ 6355 w 9126"/>
                <a:gd name="T53" fmla="*/ 4414 h 6559"/>
                <a:gd name="T54" fmla="*/ 7103 w 9126"/>
                <a:gd name="T55" fmla="*/ 3965 h 6559"/>
                <a:gd name="T56" fmla="*/ 7983 w 9126"/>
                <a:gd name="T57" fmla="*/ 3754 h 6559"/>
                <a:gd name="T58" fmla="*/ 8236 w 9126"/>
                <a:gd name="T59" fmla="*/ 3538 h 6559"/>
                <a:gd name="T60" fmla="*/ 8589 w 9126"/>
                <a:gd name="T61" fmla="*/ 3177 h 6559"/>
                <a:gd name="T62" fmla="*/ 9126 w 9126"/>
                <a:gd name="T63" fmla="*/ 2436 h 6559"/>
                <a:gd name="T64" fmla="*/ 8768 w 9126"/>
                <a:gd name="T65" fmla="*/ 1792 h 6559"/>
                <a:gd name="T66" fmla="*/ 8320 w 9126"/>
                <a:gd name="T67" fmla="*/ 1746 h 6559"/>
                <a:gd name="T68" fmla="*/ 7730 w 9126"/>
                <a:gd name="T69" fmla="*/ 1599 h 6559"/>
                <a:gd name="T70" fmla="*/ 7019 w 9126"/>
                <a:gd name="T71" fmla="*/ 379 h 6559"/>
                <a:gd name="T72" fmla="*/ 6648 w 9126"/>
                <a:gd name="T73" fmla="*/ 430 h 6559"/>
                <a:gd name="T74" fmla="*/ 6192 w 9126"/>
                <a:gd name="T75" fmla="*/ 403 h 6559"/>
                <a:gd name="T76" fmla="*/ 5853 w 9126"/>
                <a:gd name="T77" fmla="*/ 941 h 6559"/>
                <a:gd name="T78" fmla="*/ 5672 w 9126"/>
                <a:gd name="T79" fmla="*/ 558 h 6559"/>
                <a:gd name="T80" fmla="*/ 5235 w 9126"/>
                <a:gd name="T81" fmla="*/ 400 h 6559"/>
                <a:gd name="T82" fmla="*/ 4713 w 9126"/>
                <a:gd name="T83" fmla="*/ 886 h 6559"/>
                <a:gd name="T84" fmla="*/ 4448 w 9126"/>
                <a:gd name="T85" fmla="*/ 591 h 6559"/>
                <a:gd name="T86" fmla="*/ 3995 w 9126"/>
                <a:gd name="T87" fmla="*/ 133 h 6559"/>
                <a:gd name="T88" fmla="*/ 4174 w 9126"/>
                <a:gd name="T89" fmla="*/ 3907 h 6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126" h="6559">
                  <a:moveTo>
                    <a:pt x="3995" y="133"/>
                  </a:moveTo>
                  <a:lnTo>
                    <a:pt x="3789" y="238"/>
                  </a:lnTo>
                  <a:lnTo>
                    <a:pt x="3523" y="0"/>
                  </a:lnTo>
                  <a:lnTo>
                    <a:pt x="3205" y="26"/>
                  </a:lnTo>
                  <a:lnTo>
                    <a:pt x="3177" y="226"/>
                  </a:lnTo>
                  <a:lnTo>
                    <a:pt x="3120" y="435"/>
                  </a:lnTo>
                  <a:lnTo>
                    <a:pt x="2945" y="561"/>
                  </a:lnTo>
                  <a:lnTo>
                    <a:pt x="2968" y="700"/>
                  </a:lnTo>
                  <a:lnTo>
                    <a:pt x="2732" y="839"/>
                  </a:lnTo>
                  <a:lnTo>
                    <a:pt x="2546" y="1092"/>
                  </a:lnTo>
                  <a:lnTo>
                    <a:pt x="2414" y="1216"/>
                  </a:lnTo>
                  <a:lnTo>
                    <a:pt x="2518" y="1572"/>
                  </a:lnTo>
                  <a:lnTo>
                    <a:pt x="2221" y="1653"/>
                  </a:lnTo>
                  <a:lnTo>
                    <a:pt x="2221" y="1766"/>
                  </a:lnTo>
                  <a:lnTo>
                    <a:pt x="2318" y="1820"/>
                  </a:lnTo>
                  <a:lnTo>
                    <a:pt x="2144" y="2038"/>
                  </a:lnTo>
                  <a:lnTo>
                    <a:pt x="2195" y="2146"/>
                  </a:lnTo>
                  <a:lnTo>
                    <a:pt x="2084" y="2136"/>
                  </a:lnTo>
                  <a:lnTo>
                    <a:pt x="1942" y="2324"/>
                  </a:lnTo>
                  <a:lnTo>
                    <a:pt x="1838" y="2376"/>
                  </a:lnTo>
                  <a:lnTo>
                    <a:pt x="1498" y="2336"/>
                  </a:lnTo>
                  <a:lnTo>
                    <a:pt x="1301" y="2447"/>
                  </a:lnTo>
                  <a:lnTo>
                    <a:pt x="971" y="2422"/>
                  </a:lnTo>
                  <a:lnTo>
                    <a:pt x="918" y="2519"/>
                  </a:lnTo>
                  <a:lnTo>
                    <a:pt x="771" y="2494"/>
                  </a:lnTo>
                  <a:lnTo>
                    <a:pt x="757" y="2610"/>
                  </a:lnTo>
                  <a:lnTo>
                    <a:pt x="660" y="2663"/>
                  </a:lnTo>
                  <a:lnTo>
                    <a:pt x="636" y="2545"/>
                  </a:lnTo>
                  <a:lnTo>
                    <a:pt x="265" y="2650"/>
                  </a:lnTo>
                  <a:lnTo>
                    <a:pt x="284" y="2901"/>
                  </a:lnTo>
                  <a:lnTo>
                    <a:pt x="119" y="3338"/>
                  </a:lnTo>
                  <a:lnTo>
                    <a:pt x="181" y="3444"/>
                  </a:lnTo>
                  <a:lnTo>
                    <a:pt x="437" y="3458"/>
                  </a:lnTo>
                  <a:lnTo>
                    <a:pt x="537" y="3688"/>
                  </a:lnTo>
                  <a:lnTo>
                    <a:pt x="481" y="3795"/>
                  </a:lnTo>
                  <a:lnTo>
                    <a:pt x="595" y="3796"/>
                  </a:lnTo>
                  <a:lnTo>
                    <a:pt x="613" y="4081"/>
                  </a:lnTo>
                  <a:lnTo>
                    <a:pt x="509" y="4139"/>
                  </a:lnTo>
                  <a:lnTo>
                    <a:pt x="539" y="4260"/>
                  </a:lnTo>
                  <a:lnTo>
                    <a:pt x="223" y="4623"/>
                  </a:lnTo>
                  <a:lnTo>
                    <a:pt x="239" y="4741"/>
                  </a:lnTo>
                  <a:lnTo>
                    <a:pt x="107" y="4771"/>
                  </a:lnTo>
                  <a:lnTo>
                    <a:pt x="44" y="4879"/>
                  </a:lnTo>
                  <a:lnTo>
                    <a:pt x="0" y="5225"/>
                  </a:lnTo>
                  <a:lnTo>
                    <a:pt x="10" y="5225"/>
                  </a:lnTo>
                  <a:lnTo>
                    <a:pt x="457" y="5618"/>
                  </a:lnTo>
                  <a:lnTo>
                    <a:pt x="939" y="5553"/>
                  </a:lnTo>
                  <a:lnTo>
                    <a:pt x="1038" y="5638"/>
                  </a:lnTo>
                  <a:lnTo>
                    <a:pt x="1417" y="5631"/>
                  </a:lnTo>
                  <a:lnTo>
                    <a:pt x="1673" y="5645"/>
                  </a:lnTo>
                  <a:lnTo>
                    <a:pt x="1763" y="5559"/>
                  </a:lnTo>
                  <a:lnTo>
                    <a:pt x="1749" y="5301"/>
                  </a:lnTo>
                  <a:lnTo>
                    <a:pt x="1846" y="5250"/>
                  </a:lnTo>
                  <a:lnTo>
                    <a:pt x="2105" y="5338"/>
                  </a:lnTo>
                  <a:lnTo>
                    <a:pt x="2504" y="5443"/>
                  </a:lnTo>
                  <a:lnTo>
                    <a:pt x="2694" y="5613"/>
                  </a:lnTo>
                  <a:lnTo>
                    <a:pt x="2947" y="5597"/>
                  </a:lnTo>
                  <a:lnTo>
                    <a:pt x="3170" y="5894"/>
                  </a:lnTo>
                  <a:lnTo>
                    <a:pt x="3212" y="5778"/>
                  </a:lnTo>
                  <a:lnTo>
                    <a:pt x="3342" y="5773"/>
                  </a:lnTo>
                  <a:lnTo>
                    <a:pt x="3749" y="5968"/>
                  </a:lnTo>
                  <a:lnTo>
                    <a:pt x="3758" y="5966"/>
                  </a:lnTo>
                  <a:lnTo>
                    <a:pt x="3760" y="5973"/>
                  </a:lnTo>
                  <a:lnTo>
                    <a:pt x="3688" y="6164"/>
                  </a:lnTo>
                  <a:lnTo>
                    <a:pt x="4030" y="6268"/>
                  </a:lnTo>
                  <a:lnTo>
                    <a:pt x="4123" y="6491"/>
                  </a:lnTo>
                  <a:lnTo>
                    <a:pt x="4251" y="6500"/>
                  </a:lnTo>
                  <a:lnTo>
                    <a:pt x="4427" y="6342"/>
                  </a:lnTo>
                  <a:lnTo>
                    <a:pt x="4552" y="6335"/>
                  </a:lnTo>
                  <a:lnTo>
                    <a:pt x="4924" y="6417"/>
                  </a:lnTo>
                  <a:lnTo>
                    <a:pt x="5105" y="6559"/>
                  </a:lnTo>
                  <a:lnTo>
                    <a:pt x="5352" y="6540"/>
                  </a:lnTo>
                  <a:lnTo>
                    <a:pt x="5352" y="6426"/>
                  </a:lnTo>
                  <a:lnTo>
                    <a:pt x="5672" y="6257"/>
                  </a:lnTo>
                  <a:lnTo>
                    <a:pt x="5919" y="6215"/>
                  </a:lnTo>
                  <a:lnTo>
                    <a:pt x="6258" y="6306"/>
                  </a:lnTo>
                  <a:lnTo>
                    <a:pt x="6030" y="6022"/>
                  </a:lnTo>
                  <a:lnTo>
                    <a:pt x="6014" y="5327"/>
                  </a:lnTo>
                  <a:lnTo>
                    <a:pt x="6032" y="4939"/>
                  </a:lnTo>
                  <a:lnTo>
                    <a:pt x="6255" y="4520"/>
                  </a:lnTo>
                  <a:lnTo>
                    <a:pt x="6355" y="4414"/>
                  </a:lnTo>
                  <a:lnTo>
                    <a:pt x="6574" y="4255"/>
                  </a:lnTo>
                  <a:lnTo>
                    <a:pt x="6843" y="4255"/>
                  </a:lnTo>
                  <a:lnTo>
                    <a:pt x="7103" y="3965"/>
                  </a:lnTo>
                  <a:lnTo>
                    <a:pt x="7535" y="3652"/>
                  </a:lnTo>
                  <a:lnTo>
                    <a:pt x="7867" y="3559"/>
                  </a:lnTo>
                  <a:lnTo>
                    <a:pt x="7983" y="3754"/>
                  </a:lnTo>
                  <a:lnTo>
                    <a:pt x="8085" y="3779"/>
                  </a:lnTo>
                  <a:lnTo>
                    <a:pt x="8088" y="3775"/>
                  </a:lnTo>
                  <a:lnTo>
                    <a:pt x="8236" y="3538"/>
                  </a:lnTo>
                  <a:lnTo>
                    <a:pt x="8462" y="3468"/>
                  </a:lnTo>
                  <a:lnTo>
                    <a:pt x="8422" y="3366"/>
                  </a:lnTo>
                  <a:lnTo>
                    <a:pt x="8589" y="3177"/>
                  </a:lnTo>
                  <a:lnTo>
                    <a:pt x="8719" y="3210"/>
                  </a:lnTo>
                  <a:lnTo>
                    <a:pt x="8792" y="2792"/>
                  </a:lnTo>
                  <a:lnTo>
                    <a:pt x="9126" y="2436"/>
                  </a:lnTo>
                  <a:lnTo>
                    <a:pt x="8878" y="2183"/>
                  </a:lnTo>
                  <a:lnTo>
                    <a:pt x="8868" y="1967"/>
                  </a:lnTo>
                  <a:lnTo>
                    <a:pt x="8768" y="1792"/>
                  </a:lnTo>
                  <a:lnTo>
                    <a:pt x="8529" y="1658"/>
                  </a:lnTo>
                  <a:lnTo>
                    <a:pt x="8418" y="1655"/>
                  </a:lnTo>
                  <a:lnTo>
                    <a:pt x="8320" y="1746"/>
                  </a:lnTo>
                  <a:lnTo>
                    <a:pt x="8313" y="1620"/>
                  </a:lnTo>
                  <a:lnTo>
                    <a:pt x="8039" y="1795"/>
                  </a:lnTo>
                  <a:lnTo>
                    <a:pt x="7730" y="1599"/>
                  </a:lnTo>
                  <a:lnTo>
                    <a:pt x="7454" y="1035"/>
                  </a:lnTo>
                  <a:lnTo>
                    <a:pt x="7373" y="679"/>
                  </a:lnTo>
                  <a:lnTo>
                    <a:pt x="7019" y="379"/>
                  </a:lnTo>
                  <a:lnTo>
                    <a:pt x="6906" y="367"/>
                  </a:lnTo>
                  <a:lnTo>
                    <a:pt x="6898" y="481"/>
                  </a:lnTo>
                  <a:lnTo>
                    <a:pt x="6648" y="430"/>
                  </a:lnTo>
                  <a:lnTo>
                    <a:pt x="6589" y="205"/>
                  </a:lnTo>
                  <a:lnTo>
                    <a:pt x="6501" y="142"/>
                  </a:lnTo>
                  <a:lnTo>
                    <a:pt x="6192" y="403"/>
                  </a:lnTo>
                  <a:lnTo>
                    <a:pt x="6125" y="312"/>
                  </a:lnTo>
                  <a:lnTo>
                    <a:pt x="5855" y="941"/>
                  </a:lnTo>
                  <a:lnTo>
                    <a:pt x="5853" y="941"/>
                  </a:lnTo>
                  <a:lnTo>
                    <a:pt x="5749" y="737"/>
                  </a:lnTo>
                  <a:lnTo>
                    <a:pt x="5770" y="618"/>
                  </a:lnTo>
                  <a:lnTo>
                    <a:pt x="5672" y="558"/>
                  </a:lnTo>
                  <a:lnTo>
                    <a:pt x="5623" y="393"/>
                  </a:lnTo>
                  <a:lnTo>
                    <a:pt x="5419" y="230"/>
                  </a:lnTo>
                  <a:lnTo>
                    <a:pt x="5235" y="400"/>
                  </a:lnTo>
                  <a:lnTo>
                    <a:pt x="5113" y="756"/>
                  </a:lnTo>
                  <a:lnTo>
                    <a:pt x="4962" y="949"/>
                  </a:lnTo>
                  <a:lnTo>
                    <a:pt x="4713" y="886"/>
                  </a:lnTo>
                  <a:lnTo>
                    <a:pt x="4509" y="1016"/>
                  </a:lnTo>
                  <a:lnTo>
                    <a:pt x="4381" y="818"/>
                  </a:lnTo>
                  <a:lnTo>
                    <a:pt x="4448" y="591"/>
                  </a:lnTo>
                  <a:lnTo>
                    <a:pt x="4299" y="354"/>
                  </a:lnTo>
                  <a:lnTo>
                    <a:pt x="4264" y="140"/>
                  </a:lnTo>
                  <a:lnTo>
                    <a:pt x="3995" y="133"/>
                  </a:lnTo>
                  <a:close/>
                  <a:moveTo>
                    <a:pt x="4190" y="3872"/>
                  </a:moveTo>
                  <a:lnTo>
                    <a:pt x="4200" y="3886"/>
                  </a:lnTo>
                  <a:lnTo>
                    <a:pt x="4174" y="3907"/>
                  </a:lnTo>
                  <a:lnTo>
                    <a:pt x="4190" y="38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4" name="Freeform 17">
              <a:extLst>
                <a:ext uri="{FF2B5EF4-FFF2-40B4-BE49-F238E27FC236}">
                  <a16:creationId xmlns:a16="http://schemas.microsoft.com/office/drawing/2014/main" id="{FA560D58-6E55-45AD-933A-3CE83D7CD45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617130" y="4284632"/>
              <a:ext cx="1444943" cy="1214914"/>
            </a:xfrm>
            <a:custGeom>
              <a:avLst/>
              <a:gdLst>
                <a:gd name="T0" fmla="*/ 4863 w 6067"/>
                <a:gd name="T1" fmla="*/ 995 h 5102"/>
                <a:gd name="T2" fmla="*/ 4475 w 6067"/>
                <a:gd name="T3" fmla="*/ 616 h 5102"/>
                <a:gd name="T4" fmla="*/ 4237 w 6067"/>
                <a:gd name="T5" fmla="*/ 224 h 5102"/>
                <a:gd name="T6" fmla="*/ 4037 w 6067"/>
                <a:gd name="T7" fmla="*/ 12 h 5102"/>
                <a:gd name="T8" fmla="*/ 3693 w 6067"/>
                <a:gd name="T9" fmla="*/ 140 h 5102"/>
                <a:gd name="T10" fmla="*/ 3321 w 6067"/>
                <a:gd name="T11" fmla="*/ 152 h 5102"/>
                <a:gd name="T12" fmla="*/ 3567 w 6067"/>
                <a:gd name="T13" fmla="*/ 438 h 5102"/>
                <a:gd name="T14" fmla="*/ 3430 w 6067"/>
                <a:gd name="T15" fmla="*/ 626 h 5102"/>
                <a:gd name="T16" fmla="*/ 2896 w 6067"/>
                <a:gd name="T17" fmla="*/ 888 h 5102"/>
                <a:gd name="T18" fmla="*/ 2641 w 6067"/>
                <a:gd name="T19" fmla="*/ 1054 h 5102"/>
                <a:gd name="T20" fmla="*/ 2401 w 6067"/>
                <a:gd name="T21" fmla="*/ 1200 h 5102"/>
                <a:gd name="T22" fmla="*/ 2423 w 6067"/>
                <a:gd name="T23" fmla="*/ 1557 h 5102"/>
                <a:gd name="T24" fmla="*/ 2160 w 6067"/>
                <a:gd name="T25" fmla="*/ 1599 h 5102"/>
                <a:gd name="T26" fmla="*/ 2090 w 6067"/>
                <a:gd name="T27" fmla="*/ 1902 h 5102"/>
                <a:gd name="T28" fmla="*/ 2478 w 6067"/>
                <a:gd name="T29" fmla="*/ 2315 h 5102"/>
                <a:gd name="T30" fmla="*/ 2178 w 6067"/>
                <a:gd name="T31" fmla="*/ 2511 h 5102"/>
                <a:gd name="T32" fmla="*/ 1969 w 6067"/>
                <a:gd name="T33" fmla="*/ 2311 h 5102"/>
                <a:gd name="T34" fmla="*/ 1582 w 6067"/>
                <a:gd name="T35" fmla="*/ 2053 h 5102"/>
                <a:gd name="T36" fmla="*/ 1387 w 6067"/>
                <a:gd name="T37" fmla="*/ 2080 h 5102"/>
                <a:gd name="T38" fmla="*/ 906 w 6067"/>
                <a:gd name="T39" fmla="*/ 2066 h 5102"/>
                <a:gd name="T40" fmla="*/ 680 w 6067"/>
                <a:gd name="T41" fmla="*/ 2185 h 5102"/>
                <a:gd name="T42" fmla="*/ 790 w 6067"/>
                <a:gd name="T43" fmla="*/ 2576 h 5102"/>
                <a:gd name="T44" fmla="*/ 704 w 6067"/>
                <a:gd name="T45" fmla="*/ 3185 h 5102"/>
                <a:gd name="T46" fmla="*/ 501 w 6067"/>
                <a:gd name="T47" fmla="*/ 3570 h 5102"/>
                <a:gd name="T48" fmla="*/ 374 w 6067"/>
                <a:gd name="T49" fmla="*/ 3861 h 5102"/>
                <a:gd name="T50" fmla="*/ 0 w 6067"/>
                <a:gd name="T51" fmla="*/ 4168 h 5102"/>
                <a:gd name="T52" fmla="*/ 585 w 6067"/>
                <a:gd name="T53" fmla="*/ 4193 h 5102"/>
                <a:gd name="T54" fmla="*/ 645 w 6067"/>
                <a:gd name="T55" fmla="*/ 4400 h 5102"/>
                <a:gd name="T56" fmla="*/ 1170 w 6067"/>
                <a:gd name="T57" fmla="*/ 4390 h 5102"/>
                <a:gd name="T58" fmla="*/ 1135 w 6067"/>
                <a:gd name="T59" fmla="*/ 4200 h 5102"/>
                <a:gd name="T60" fmla="*/ 1423 w 6067"/>
                <a:gd name="T61" fmla="*/ 4425 h 5102"/>
                <a:gd name="T62" fmla="*/ 2100 w 6067"/>
                <a:gd name="T63" fmla="*/ 4711 h 5102"/>
                <a:gd name="T64" fmla="*/ 2590 w 6067"/>
                <a:gd name="T65" fmla="*/ 4772 h 5102"/>
                <a:gd name="T66" fmla="*/ 2827 w 6067"/>
                <a:gd name="T67" fmla="*/ 5028 h 5102"/>
                <a:gd name="T68" fmla="*/ 3412 w 6067"/>
                <a:gd name="T69" fmla="*/ 4990 h 5102"/>
                <a:gd name="T70" fmla="*/ 3539 w 6067"/>
                <a:gd name="T71" fmla="*/ 4883 h 5102"/>
                <a:gd name="T72" fmla="*/ 3834 w 6067"/>
                <a:gd name="T73" fmla="*/ 4820 h 5102"/>
                <a:gd name="T74" fmla="*/ 4160 w 6067"/>
                <a:gd name="T75" fmla="*/ 4674 h 5102"/>
                <a:gd name="T76" fmla="*/ 4397 w 6067"/>
                <a:gd name="T77" fmla="*/ 4474 h 5102"/>
                <a:gd name="T78" fmla="*/ 4501 w 6067"/>
                <a:gd name="T79" fmla="*/ 4089 h 5102"/>
                <a:gd name="T80" fmla="*/ 4885 w 6067"/>
                <a:gd name="T81" fmla="*/ 3758 h 5102"/>
                <a:gd name="T82" fmla="*/ 5154 w 6067"/>
                <a:gd name="T83" fmla="*/ 3487 h 5102"/>
                <a:gd name="T84" fmla="*/ 5744 w 6067"/>
                <a:gd name="T85" fmla="*/ 2892 h 5102"/>
                <a:gd name="T86" fmla="*/ 6067 w 6067"/>
                <a:gd name="T87" fmla="*/ 2380 h 5102"/>
                <a:gd name="T88" fmla="*/ 5440 w 6067"/>
                <a:gd name="T89" fmla="*/ 2339 h 5102"/>
                <a:gd name="T90" fmla="*/ 4833 w 6067"/>
                <a:gd name="T91" fmla="*/ 2097 h 5102"/>
                <a:gd name="T92" fmla="*/ 4659 w 6067"/>
                <a:gd name="T93" fmla="*/ 1607 h 5102"/>
                <a:gd name="T94" fmla="*/ 4590 w 6067"/>
                <a:gd name="T95" fmla="*/ 1321 h 5102"/>
                <a:gd name="T96" fmla="*/ 4724 w 6067"/>
                <a:gd name="T97" fmla="*/ 991 h 5102"/>
                <a:gd name="T98" fmla="*/ 1681 w 6067"/>
                <a:gd name="T99" fmla="*/ 4225 h 5102"/>
                <a:gd name="T100" fmla="*/ 1373 w 6067"/>
                <a:gd name="T101" fmla="*/ 4098 h 5102"/>
                <a:gd name="T102" fmla="*/ 1554 w 6067"/>
                <a:gd name="T103" fmla="*/ 3968 h 5102"/>
                <a:gd name="T104" fmla="*/ 1768 w 6067"/>
                <a:gd name="T105" fmla="*/ 4075 h 5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067" h="5102">
                  <a:moveTo>
                    <a:pt x="4724" y="991"/>
                  </a:moveTo>
                  <a:lnTo>
                    <a:pt x="4863" y="995"/>
                  </a:lnTo>
                  <a:lnTo>
                    <a:pt x="4715" y="626"/>
                  </a:lnTo>
                  <a:lnTo>
                    <a:pt x="4475" y="616"/>
                  </a:lnTo>
                  <a:lnTo>
                    <a:pt x="4269" y="486"/>
                  </a:lnTo>
                  <a:lnTo>
                    <a:pt x="4237" y="224"/>
                  </a:lnTo>
                  <a:lnTo>
                    <a:pt x="4129" y="221"/>
                  </a:lnTo>
                  <a:lnTo>
                    <a:pt x="4037" y="12"/>
                  </a:lnTo>
                  <a:lnTo>
                    <a:pt x="3772" y="61"/>
                  </a:lnTo>
                  <a:lnTo>
                    <a:pt x="3693" y="140"/>
                  </a:lnTo>
                  <a:lnTo>
                    <a:pt x="3384" y="0"/>
                  </a:lnTo>
                  <a:lnTo>
                    <a:pt x="3321" y="152"/>
                  </a:lnTo>
                  <a:lnTo>
                    <a:pt x="3391" y="317"/>
                  </a:lnTo>
                  <a:lnTo>
                    <a:pt x="3567" y="438"/>
                  </a:lnTo>
                  <a:lnTo>
                    <a:pt x="3549" y="668"/>
                  </a:lnTo>
                  <a:lnTo>
                    <a:pt x="3430" y="626"/>
                  </a:lnTo>
                  <a:lnTo>
                    <a:pt x="2931" y="774"/>
                  </a:lnTo>
                  <a:lnTo>
                    <a:pt x="2896" y="888"/>
                  </a:lnTo>
                  <a:lnTo>
                    <a:pt x="2680" y="933"/>
                  </a:lnTo>
                  <a:lnTo>
                    <a:pt x="2641" y="1054"/>
                  </a:lnTo>
                  <a:lnTo>
                    <a:pt x="2631" y="1188"/>
                  </a:lnTo>
                  <a:lnTo>
                    <a:pt x="2401" y="1200"/>
                  </a:lnTo>
                  <a:lnTo>
                    <a:pt x="2304" y="1467"/>
                  </a:lnTo>
                  <a:lnTo>
                    <a:pt x="2423" y="1557"/>
                  </a:lnTo>
                  <a:lnTo>
                    <a:pt x="2325" y="1657"/>
                  </a:lnTo>
                  <a:lnTo>
                    <a:pt x="2160" y="1599"/>
                  </a:lnTo>
                  <a:lnTo>
                    <a:pt x="2032" y="1797"/>
                  </a:lnTo>
                  <a:lnTo>
                    <a:pt x="2090" y="1902"/>
                  </a:lnTo>
                  <a:lnTo>
                    <a:pt x="2485" y="2125"/>
                  </a:lnTo>
                  <a:lnTo>
                    <a:pt x="2478" y="2315"/>
                  </a:lnTo>
                  <a:lnTo>
                    <a:pt x="2344" y="2325"/>
                  </a:lnTo>
                  <a:lnTo>
                    <a:pt x="2178" y="2511"/>
                  </a:lnTo>
                  <a:lnTo>
                    <a:pt x="1970" y="2422"/>
                  </a:lnTo>
                  <a:lnTo>
                    <a:pt x="1969" y="2311"/>
                  </a:lnTo>
                  <a:lnTo>
                    <a:pt x="1602" y="2276"/>
                  </a:lnTo>
                  <a:lnTo>
                    <a:pt x="1582" y="2053"/>
                  </a:lnTo>
                  <a:lnTo>
                    <a:pt x="1482" y="2137"/>
                  </a:lnTo>
                  <a:lnTo>
                    <a:pt x="1387" y="2080"/>
                  </a:lnTo>
                  <a:lnTo>
                    <a:pt x="1045" y="2236"/>
                  </a:lnTo>
                  <a:lnTo>
                    <a:pt x="906" y="2066"/>
                  </a:lnTo>
                  <a:lnTo>
                    <a:pt x="676" y="2043"/>
                  </a:lnTo>
                  <a:lnTo>
                    <a:pt x="680" y="2185"/>
                  </a:lnTo>
                  <a:lnTo>
                    <a:pt x="780" y="2360"/>
                  </a:lnTo>
                  <a:lnTo>
                    <a:pt x="790" y="2576"/>
                  </a:lnTo>
                  <a:lnTo>
                    <a:pt x="1038" y="2829"/>
                  </a:lnTo>
                  <a:lnTo>
                    <a:pt x="704" y="3185"/>
                  </a:lnTo>
                  <a:lnTo>
                    <a:pt x="631" y="3603"/>
                  </a:lnTo>
                  <a:lnTo>
                    <a:pt x="501" y="3570"/>
                  </a:lnTo>
                  <a:lnTo>
                    <a:pt x="334" y="3759"/>
                  </a:lnTo>
                  <a:lnTo>
                    <a:pt x="374" y="3861"/>
                  </a:lnTo>
                  <a:lnTo>
                    <a:pt x="148" y="3931"/>
                  </a:lnTo>
                  <a:lnTo>
                    <a:pt x="0" y="4168"/>
                  </a:lnTo>
                  <a:lnTo>
                    <a:pt x="12" y="4175"/>
                  </a:lnTo>
                  <a:lnTo>
                    <a:pt x="585" y="4193"/>
                  </a:lnTo>
                  <a:lnTo>
                    <a:pt x="664" y="4289"/>
                  </a:lnTo>
                  <a:lnTo>
                    <a:pt x="645" y="4400"/>
                  </a:lnTo>
                  <a:lnTo>
                    <a:pt x="787" y="4432"/>
                  </a:lnTo>
                  <a:lnTo>
                    <a:pt x="1170" y="4390"/>
                  </a:lnTo>
                  <a:lnTo>
                    <a:pt x="1085" y="4298"/>
                  </a:lnTo>
                  <a:lnTo>
                    <a:pt x="1135" y="4200"/>
                  </a:lnTo>
                  <a:lnTo>
                    <a:pt x="1243" y="4209"/>
                  </a:lnTo>
                  <a:lnTo>
                    <a:pt x="1423" y="4425"/>
                  </a:lnTo>
                  <a:lnTo>
                    <a:pt x="1946" y="4365"/>
                  </a:lnTo>
                  <a:lnTo>
                    <a:pt x="2100" y="4711"/>
                  </a:lnTo>
                  <a:lnTo>
                    <a:pt x="2485" y="4804"/>
                  </a:lnTo>
                  <a:lnTo>
                    <a:pt x="2590" y="4772"/>
                  </a:lnTo>
                  <a:lnTo>
                    <a:pt x="2840" y="4918"/>
                  </a:lnTo>
                  <a:lnTo>
                    <a:pt x="2827" y="5028"/>
                  </a:lnTo>
                  <a:lnTo>
                    <a:pt x="3179" y="4927"/>
                  </a:lnTo>
                  <a:lnTo>
                    <a:pt x="3412" y="4990"/>
                  </a:lnTo>
                  <a:lnTo>
                    <a:pt x="3458" y="5102"/>
                  </a:lnTo>
                  <a:lnTo>
                    <a:pt x="3539" y="4883"/>
                  </a:lnTo>
                  <a:lnTo>
                    <a:pt x="3830" y="4932"/>
                  </a:lnTo>
                  <a:lnTo>
                    <a:pt x="3834" y="4820"/>
                  </a:lnTo>
                  <a:lnTo>
                    <a:pt x="4055" y="4770"/>
                  </a:lnTo>
                  <a:lnTo>
                    <a:pt x="4160" y="4674"/>
                  </a:lnTo>
                  <a:lnTo>
                    <a:pt x="4311" y="4686"/>
                  </a:lnTo>
                  <a:lnTo>
                    <a:pt x="4397" y="4474"/>
                  </a:lnTo>
                  <a:lnTo>
                    <a:pt x="4260" y="4409"/>
                  </a:lnTo>
                  <a:lnTo>
                    <a:pt x="4501" y="4089"/>
                  </a:lnTo>
                  <a:lnTo>
                    <a:pt x="4715" y="4061"/>
                  </a:lnTo>
                  <a:lnTo>
                    <a:pt x="4885" y="3758"/>
                  </a:lnTo>
                  <a:lnTo>
                    <a:pt x="5112" y="3652"/>
                  </a:lnTo>
                  <a:lnTo>
                    <a:pt x="5154" y="3487"/>
                  </a:lnTo>
                  <a:lnTo>
                    <a:pt x="5723" y="3178"/>
                  </a:lnTo>
                  <a:lnTo>
                    <a:pt x="5744" y="2892"/>
                  </a:lnTo>
                  <a:lnTo>
                    <a:pt x="5988" y="2553"/>
                  </a:lnTo>
                  <a:lnTo>
                    <a:pt x="6067" y="2380"/>
                  </a:lnTo>
                  <a:lnTo>
                    <a:pt x="5911" y="2173"/>
                  </a:lnTo>
                  <a:lnTo>
                    <a:pt x="5440" y="2339"/>
                  </a:lnTo>
                  <a:lnTo>
                    <a:pt x="5080" y="2146"/>
                  </a:lnTo>
                  <a:lnTo>
                    <a:pt x="4833" y="2097"/>
                  </a:lnTo>
                  <a:lnTo>
                    <a:pt x="4583" y="1800"/>
                  </a:lnTo>
                  <a:lnTo>
                    <a:pt x="4659" y="1607"/>
                  </a:lnTo>
                  <a:lnTo>
                    <a:pt x="4504" y="1392"/>
                  </a:lnTo>
                  <a:lnTo>
                    <a:pt x="4590" y="1321"/>
                  </a:lnTo>
                  <a:lnTo>
                    <a:pt x="4647" y="1083"/>
                  </a:lnTo>
                  <a:lnTo>
                    <a:pt x="4724" y="991"/>
                  </a:lnTo>
                  <a:close/>
                  <a:moveTo>
                    <a:pt x="1768" y="4075"/>
                  </a:moveTo>
                  <a:lnTo>
                    <a:pt x="1681" y="4225"/>
                  </a:lnTo>
                  <a:lnTo>
                    <a:pt x="1554" y="4268"/>
                  </a:lnTo>
                  <a:lnTo>
                    <a:pt x="1373" y="4098"/>
                  </a:lnTo>
                  <a:lnTo>
                    <a:pt x="1394" y="3968"/>
                  </a:lnTo>
                  <a:lnTo>
                    <a:pt x="1554" y="3968"/>
                  </a:lnTo>
                  <a:lnTo>
                    <a:pt x="1637" y="4130"/>
                  </a:lnTo>
                  <a:lnTo>
                    <a:pt x="1768" y="40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5" name="Freeform 18">
              <a:extLst>
                <a:ext uri="{FF2B5EF4-FFF2-40B4-BE49-F238E27FC236}">
                  <a16:creationId xmlns:a16="http://schemas.microsoft.com/office/drawing/2014/main" id="{A2AF7F6F-5595-407F-8392-7EF794B76ED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944315" y="5229511"/>
              <a:ext cx="93821" cy="71438"/>
            </a:xfrm>
            <a:custGeom>
              <a:avLst/>
              <a:gdLst>
                <a:gd name="T0" fmla="*/ 308 w 395"/>
                <a:gd name="T1" fmla="*/ 257 h 300"/>
                <a:gd name="T2" fmla="*/ 395 w 395"/>
                <a:gd name="T3" fmla="*/ 107 h 300"/>
                <a:gd name="T4" fmla="*/ 264 w 395"/>
                <a:gd name="T5" fmla="*/ 162 h 300"/>
                <a:gd name="T6" fmla="*/ 181 w 395"/>
                <a:gd name="T7" fmla="*/ 0 h 300"/>
                <a:gd name="T8" fmla="*/ 21 w 395"/>
                <a:gd name="T9" fmla="*/ 0 h 300"/>
                <a:gd name="T10" fmla="*/ 0 w 395"/>
                <a:gd name="T11" fmla="*/ 130 h 300"/>
                <a:gd name="T12" fmla="*/ 181 w 395"/>
                <a:gd name="T13" fmla="*/ 300 h 300"/>
                <a:gd name="T14" fmla="*/ 308 w 395"/>
                <a:gd name="T15" fmla="*/ 257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5" h="300">
                  <a:moveTo>
                    <a:pt x="308" y="257"/>
                  </a:moveTo>
                  <a:lnTo>
                    <a:pt x="395" y="107"/>
                  </a:lnTo>
                  <a:lnTo>
                    <a:pt x="264" y="162"/>
                  </a:lnTo>
                  <a:lnTo>
                    <a:pt x="181" y="0"/>
                  </a:lnTo>
                  <a:lnTo>
                    <a:pt x="21" y="0"/>
                  </a:lnTo>
                  <a:lnTo>
                    <a:pt x="0" y="130"/>
                  </a:lnTo>
                  <a:lnTo>
                    <a:pt x="181" y="300"/>
                  </a:lnTo>
                  <a:lnTo>
                    <a:pt x="308" y="2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6" name="Freeform 19">
              <a:extLst>
                <a:ext uri="{FF2B5EF4-FFF2-40B4-BE49-F238E27FC236}">
                  <a16:creationId xmlns:a16="http://schemas.microsoft.com/office/drawing/2014/main" id="{84DD8437-8FE2-4C7B-BEDC-C84E9BCF3A4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625804" y="2954942"/>
              <a:ext cx="74295" cy="43339"/>
            </a:xfrm>
            <a:custGeom>
              <a:avLst/>
              <a:gdLst>
                <a:gd name="T0" fmla="*/ 112 w 312"/>
                <a:gd name="T1" fmla="*/ 0 h 183"/>
                <a:gd name="T2" fmla="*/ 0 w 312"/>
                <a:gd name="T3" fmla="*/ 16 h 183"/>
                <a:gd name="T4" fmla="*/ 31 w 312"/>
                <a:gd name="T5" fmla="*/ 146 h 183"/>
                <a:gd name="T6" fmla="*/ 159 w 312"/>
                <a:gd name="T7" fmla="*/ 183 h 183"/>
                <a:gd name="T8" fmla="*/ 312 w 312"/>
                <a:gd name="T9" fmla="*/ 137 h 183"/>
                <a:gd name="T10" fmla="*/ 112 w 312"/>
                <a:gd name="T11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183">
                  <a:moveTo>
                    <a:pt x="112" y="0"/>
                  </a:moveTo>
                  <a:lnTo>
                    <a:pt x="0" y="16"/>
                  </a:lnTo>
                  <a:lnTo>
                    <a:pt x="31" y="146"/>
                  </a:lnTo>
                  <a:lnTo>
                    <a:pt x="159" y="183"/>
                  </a:lnTo>
                  <a:lnTo>
                    <a:pt x="312" y="137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7" name="Freeform 20">
              <a:extLst>
                <a:ext uri="{FF2B5EF4-FFF2-40B4-BE49-F238E27FC236}">
                  <a16:creationId xmlns:a16="http://schemas.microsoft.com/office/drawing/2014/main" id="{349158A8-DE01-438F-87E0-5B5D852A122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319700" y="3771711"/>
              <a:ext cx="73343" cy="130969"/>
            </a:xfrm>
            <a:custGeom>
              <a:avLst/>
              <a:gdLst>
                <a:gd name="T0" fmla="*/ 270 w 307"/>
                <a:gd name="T1" fmla="*/ 133 h 549"/>
                <a:gd name="T2" fmla="*/ 68 w 307"/>
                <a:gd name="T3" fmla="*/ 0 h 549"/>
                <a:gd name="T4" fmla="*/ 0 w 307"/>
                <a:gd name="T5" fmla="*/ 110 h 549"/>
                <a:gd name="T6" fmla="*/ 254 w 307"/>
                <a:gd name="T7" fmla="*/ 549 h 549"/>
                <a:gd name="T8" fmla="*/ 307 w 307"/>
                <a:gd name="T9" fmla="*/ 425 h 549"/>
                <a:gd name="T10" fmla="*/ 270 w 307"/>
                <a:gd name="T11" fmla="*/ 133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549">
                  <a:moveTo>
                    <a:pt x="270" y="133"/>
                  </a:moveTo>
                  <a:lnTo>
                    <a:pt x="68" y="0"/>
                  </a:lnTo>
                  <a:lnTo>
                    <a:pt x="0" y="110"/>
                  </a:lnTo>
                  <a:lnTo>
                    <a:pt x="254" y="549"/>
                  </a:lnTo>
                  <a:lnTo>
                    <a:pt x="307" y="425"/>
                  </a:lnTo>
                  <a:lnTo>
                    <a:pt x="270" y="1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8" name="Freeform 21">
              <a:extLst>
                <a:ext uri="{FF2B5EF4-FFF2-40B4-BE49-F238E27FC236}">
                  <a16:creationId xmlns:a16="http://schemas.microsoft.com/office/drawing/2014/main" id="{81A53EA6-26D8-454D-A7F7-BD8D720C551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298746" y="3652172"/>
              <a:ext cx="70009" cy="44291"/>
            </a:xfrm>
            <a:custGeom>
              <a:avLst/>
              <a:gdLst>
                <a:gd name="T0" fmla="*/ 295 w 295"/>
                <a:gd name="T1" fmla="*/ 137 h 186"/>
                <a:gd name="T2" fmla="*/ 83 w 295"/>
                <a:gd name="T3" fmla="*/ 0 h 186"/>
                <a:gd name="T4" fmla="*/ 0 w 295"/>
                <a:gd name="T5" fmla="*/ 26 h 186"/>
                <a:gd name="T6" fmla="*/ 179 w 295"/>
                <a:gd name="T7" fmla="*/ 186 h 186"/>
                <a:gd name="T8" fmla="*/ 295 w 295"/>
                <a:gd name="T9" fmla="*/ 137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186">
                  <a:moveTo>
                    <a:pt x="295" y="137"/>
                  </a:moveTo>
                  <a:lnTo>
                    <a:pt x="83" y="0"/>
                  </a:lnTo>
                  <a:lnTo>
                    <a:pt x="0" y="26"/>
                  </a:lnTo>
                  <a:lnTo>
                    <a:pt x="179" y="186"/>
                  </a:lnTo>
                  <a:lnTo>
                    <a:pt x="295" y="1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69" name="Freeform 22">
              <a:extLst>
                <a:ext uri="{FF2B5EF4-FFF2-40B4-BE49-F238E27FC236}">
                  <a16:creationId xmlns:a16="http://schemas.microsoft.com/office/drawing/2014/main" id="{0F10B7AB-C17B-44E1-9EB8-548A9FD65A05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7917212" y="4356069"/>
              <a:ext cx="437674" cy="954405"/>
            </a:xfrm>
            <a:custGeom>
              <a:avLst/>
              <a:gdLst>
                <a:gd name="T0" fmla="*/ 1296 w 1838"/>
                <a:gd name="T1" fmla="*/ 767 h 4007"/>
                <a:gd name="T2" fmla="*/ 955 w 1838"/>
                <a:gd name="T3" fmla="*/ 713 h 4007"/>
                <a:gd name="T4" fmla="*/ 815 w 1838"/>
                <a:gd name="T5" fmla="*/ 906 h 4007"/>
                <a:gd name="T6" fmla="*/ 393 w 1838"/>
                <a:gd name="T7" fmla="*/ 1072 h 4007"/>
                <a:gd name="T8" fmla="*/ 360 w 1838"/>
                <a:gd name="T9" fmla="*/ 1185 h 4007"/>
                <a:gd name="T10" fmla="*/ 249 w 1838"/>
                <a:gd name="T11" fmla="*/ 1197 h 4007"/>
                <a:gd name="T12" fmla="*/ 163 w 1838"/>
                <a:gd name="T13" fmla="*/ 1308 h 4007"/>
                <a:gd name="T14" fmla="*/ 176 w 1838"/>
                <a:gd name="T15" fmla="*/ 1443 h 4007"/>
                <a:gd name="T16" fmla="*/ 21 w 1838"/>
                <a:gd name="T17" fmla="*/ 1641 h 4007"/>
                <a:gd name="T18" fmla="*/ 0 w 1838"/>
                <a:gd name="T19" fmla="*/ 1755 h 4007"/>
                <a:gd name="T20" fmla="*/ 102 w 1838"/>
                <a:gd name="T21" fmla="*/ 1717 h 4007"/>
                <a:gd name="T22" fmla="*/ 251 w 1838"/>
                <a:gd name="T23" fmla="*/ 1882 h 4007"/>
                <a:gd name="T24" fmla="*/ 47 w 1838"/>
                <a:gd name="T25" fmla="*/ 2029 h 4007"/>
                <a:gd name="T26" fmla="*/ 88 w 1838"/>
                <a:gd name="T27" fmla="*/ 2247 h 4007"/>
                <a:gd name="T28" fmla="*/ 397 w 1838"/>
                <a:gd name="T29" fmla="*/ 2420 h 4007"/>
                <a:gd name="T30" fmla="*/ 297 w 1838"/>
                <a:gd name="T31" fmla="*/ 2485 h 4007"/>
                <a:gd name="T32" fmla="*/ 179 w 1838"/>
                <a:gd name="T33" fmla="*/ 2814 h 4007"/>
                <a:gd name="T34" fmla="*/ 465 w 1838"/>
                <a:gd name="T35" fmla="*/ 2714 h 4007"/>
                <a:gd name="T36" fmla="*/ 500 w 1838"/>
                <a:gd name="T37" fmla="*/ 2940 h 4007"/>
                <a:gd name="T38" fmla="*/ 397 w 1838"/>
                <a:gd name="T39" fmla="*/ 3217 h 4007"/>
                <a:gd name="T40" fmla="*/ 771 w 1838"/>
                <a:gd name="T41" fmla="*/ 3291 h 4007"/>
                <a:gd name="T42" fmla="*/ 578 w 1838"/>
                <a:gd name="T43" fmla="*/ 3421 h 4007"/>
                <a:gd name="T44" fmla="*/ 569 w 1838"/>
                <a:gd name="T45" fmla="*/ 3540 h 4007"/>
                <a:gd name="T46" fmla="*/ 759 w 1838"/>
                <a:gd name="T47" fmla="*/ 3712 h 4007"/>
                <a:gd name="T48" fmla="*/ 1198 w 1838"/>
                <a:gd name="T49" fmla="*/ 3847 h 4007"/>
                <a:gd name="T50" fmla="*/ 1247 w 1838"/>
                <a:gd name="T51" fmla="*/ 3958 h 4007"/>
                <a:gd name="T52" fmla="*/ 1368 w 1838"/>
                <a:gd name="T53" fmla="*/ 4007 h 4007"/>
                <a:gd name="T54" fmla="*/ 1600 w 1838"/>
                <a:gd name="T55" fmla="*/ 3424 h 4007"/>
                <a:gd name="T56" fmla="*/ 1468 w 1838"/>
                <a:gd name="T57" fmla="*/ 3410 h 4007"/>
                <a:gd name="T58" fmla="*/ 1573 w 1838"/>
                <a:gd name="T59" fmla="*/ 3335 h 4007"/>
                <a:gd name="T60" fmla="*/ 1654 w 1838"/>
                <a:gd name="T61" fmla="*/ 3121 h 4007"/>
                <a:gd name="T62" fmla="*/ 1624 w 1838"/>
                <a:gd name="T63" fmla="*/ 2780 h 4007"/>
                <a:gd name="T64" fmla="*/ 1626 w 1838"/>
                <a:gd name="T65" fmla="*/ 2536 h 4007"/>
                <a:gd name="T66" fmla="*/ 1838 w 1838"/>
                <a:gd name="T67" fmla="*/ 2068 h 4007"/>
                <a:gd name="T68" fmla="*/ 1689 w 1838"/>
                <a:gd name="T69" fmla="*/ 1043 h 4007"/>
                <a:gd name="T70" fmla="*/ 1529 w 1838"/>
                <a:gd name="T71" fmla="*/ 820 h 4007"/>
                <a:gd name="T72" fmla="*/ 1552 w 1838"/>
                <a:gd name="T73" fmla="*/ 400 h 4007"/>
                <a:gd name="T74" fmla="*/ 1482 w 1838"/>
                <a:gd name="T75" fmla="*/ 42 h 4007"/>
                <a:gd name="T76" fmla="*/ 1370 w 1838"/>
                <a:gd name="T77" fmla="*/ 0 h 4007"/>
                <a:gd name="T78" fmla="*/ 1275 w 1838"/>
                <a:gd name="T79" fmla="*/ 79 h 4007"/>
                <a:gd name="T80" fmla="*/ 1296 w 1838"/>
                <a:gd name="T81" fmla="*/ 767 h 4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38" h="4007">
                  <a:moveTo>
                    <a:pt x="1296" y="767"/>
                  </a:moveTo>
                  <a:lnTo>
                    <a:pt x="955" y="713"/>
                  </a:lnTo>
                  <a:lnTo>
                    <a:pt x="815" y="906"/>
                  </a:lnTo>
                  <a:lnTo>
                    <a:pt x="393" y="1072"/>
                  </a:lnTo>
                  <a:lnTo>
                    <a:pt x="360" y="1185"/>
                  </a:lnTo>
                  <a:lnTo>
                    <a:pt x="249" y="1197"/>
                  </a:lnTo>
                  <a:lnTo>
                    <a:pt x="163" y="1308"/>
                  </a:lnTo>
                  <a:lnTo>
                    <a:pt x="176" y="1443"/>
                  </a:lnTo>
                  <a:lnTo>
                    <a:pt x="21" y="1641"/>
                  </a:lnTo>
                  <a:lnTo>
                    <a:pt x="0" y="1755"/>
                  </a:lnTo>
                  <a:lnTo>
                    <a:pt x="102" y="1717"/>
                  </a:lnTo>
                  <a:lnTo>
                    <a:pt x="251" y="1882"/>
                  </a:lnTo>
                  <a:lnTo>
                    <a:pt x="47" y="2029"/>
                  </a:lnTo>
                  <a:lnTo>
                    <a:pt x="88" y="2247"/>
                  </a:lnTo>
                  <a:lnTo>
                    <a:pt x="397" y="2420"/>
                  </a:lnTo>
                  <a:lnTo>
                    <a:pt x="297" y="2485"/>
                  </a:lnTo>
                  <a:lnTo>
                    <a:pt x="179" y="2814"/>
                  </a:lnTo>
                  <a:lnTo>
                    <a:pt x="465" y="2714"/>
                  </a:lnTo>
                  <a:lnTo>
                    <a:pt x="500" y="2940"/>
                  </a:lnTo>
                  <a:lnTo>
                    <a:pt x="397" y="3217"/>
                  </a:lnTo>
                  <a:lnTo>
                    <a:pt x="771" y="3291"/>
                  </a:lnTo>
                  <a:lnTo>
                    <a:pt x="578" y="3421"/>
                  </a:lnTo>
                  <a:lnTo>
                    <a:pt x="569" y="3540"/>
                  </a:lnTo>
                  <a:lnTo>
                    <a:pt x="759" y="3712"/>
                  </a:lnTo>
                  <a:lnTo>
                    <a:pt x="1198" y="3847"/>
                  </a:lnTo>
                  <a:lnTo>
                    <a:pt x="1247" y="3958"/>
                  </a:lnTo>
                  <a:lnTo>
                    <a:pt x="1368" y="4007"/>
                  </a:lnTo>
                  <a:lnTo>
                    <a:pt x="1600" y="3424"/>
                  </a:lnTo>
                  <a:lnTo>
                    <a:pt x="1468" y="3410"/>
                  </a:lnTo>
                  <a:lnTo>
                    <a:pt x="1573" y="3335"/>
                  </a:lnTo>
                  <a:lnTo>
                    <a:pt x="1654" y="3121"/>
                  </a:lnTo>
                  <a:lnTo>
                    <a:pt x="1624" y="2780"/>
                  </a:lnTo>
                  <a:lnTo>
                    <a:pt x="1626" y="2536"/>
                  </a:lnTo>
                  <a:lnTo>
                    <a:pt x="1838" y="2068"/>
                  </a:lnTo>
                  <a:lnTo>
                    <a:pt x="1689" y="1043"/>
                  </a:lnTo>
                  <a:lnTo>
                    <a:pt x="1529" y="820"/>
                  </a:lnTo>
                  <a:lnTo>
                    <a:pt x="1552" y="400"/>
                  </a:lnTo>
                  <a:lnTo>
                    <a:pt x="1482" y="42"/>
                  </a:lnTo>
                  <a:lnTo>
                    <a:pt x="1370" y="0"/>
                  </a:lnTo>
                  <a:lnTo>
                    <a:pt x="1275" y="79"/>
                  </a:lnTo>
                  <a:lnTo>
                    <a:pt x="1296" y="7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70" name="Freeform 23">
              <a:extLst>
                <a:ext uri="{FF2B5EF4-FFF2-40B4-BE49-F238E27FC236}">
                  <a16:creationId xmlns:a16="http://schemas.microsoft.com/office/drawing/2014/main" id="{4E35064F-3591-49B3-A0E1-87DEF846E45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095863" y="1708119"/>
              <a:ext cx="3966210" cy="4231958"/>
            </a:xfrm>
            <a:custGeom>
              <a:avLst/>
              <a:gdLst>
                <a:gd name="T0" fmla="*/ 1965 w 16656"/>
                <a:gd name="T1" fmla="*/ 10646 h 17772"/>
                <a:gd name="T2" fmla="*/ 1291 w 16656"/>
                <a:gd name="T3" fmla="*/ 10040 h 17772"/>
                <a:gd name="T4" fmla="*/ 1388 w 16656"/>
                <a:gd name="T5" fmla="*/ 12025 h 17772"/>
                <a:gd name="T6" fmla="*/ 580 w 16656"/>
                <a:gd name="T7" fmla="*/ 14420 h 17772"/>
                <a:gd name="T8" fmla="*/ 229 w 16656"/>
                <a:gd name="T9" fmla="*/ 15238 h 17772"/>
                <a:gd name="T10" fmla="*/ 654 w 16656"/>
                <a:gd name="T11" fmla="*/ 15443 h 17772"/>
                <a:gd name="T12" fmla="*/ 680 w 16656"/>
                <a:gd name="T13" fmla="*/ 15915 h 17772"/>
                <a:gd name="T14" fmla="*/ 1054 w 16656"/>
                <a:gd name="T15" fmla="*/ 15996 h 17772"/>
                <a:gd name="T16" fmla="*/ 2094 w 16656"/>
                <a:gd name="T17" fmla="*/ 16566 h 17772"/>
                <a:gd name="T18" fmla="*/ 2511 w 16656"/>
                <a:gd name="T19" fmla="*/ 16438 h 17772"/>
                <a:gd name="T20" fmla="*/ 3918 w 16656"/>
                <a:gd name="T21" fmla="*/ 16844 h 17772"/>
                <a:gd name="T22" fmla="*/ 4347 w 16656"/>
                <a:gd name="T23" fmla="*/ 16463 h 17772"/>
                <a:gd name="T24" fmla="*/ 5448 w 16656"/>
                <a:gd name="T25" fmla="*/ 16810 h 17772"/>
                <a:gd name="T26" fmla="*/ 6250 w 16656"/>
                <a:gd name="T27" fmla="*/ 17181 h 17772"/>
                <a:gd name="T28" fmla="*/ 6624 w 16656"/>
                <a:gd name="T29" fmla="*/ 17704 h 17772"/>
                <a:gd name="T30" fmla="*/ 7425 w 16656"/>
                <a:gd name="T31" fmla="*/ 17630 h 17772"/>
                <a:gd name="T32" fmla="*/ 8173 w 16656"/>
                <a:gd name="T33" fmla="*/ 17470 h 17772"/>
                <a:gd name="T34" fmla="*/ 8515 w 16656"/>
                <a:gd name="T35" fmla="*/ 16540 h 17772"/>
                <a:gd name="T36" fmla="*/ 9075 w 16656"/>
                <a:gd name="T37" fmla="*/ 15468 h 17772"/>
                <a:gd name="T38" fmla="*/ 10368 w 16656"/>
                <a:gd name="T39" fmla="*/ 14772 h 17772"/>
                <a:gd name="T40" fmla="*/ 11174 w 16656"/>
                <a:gd name="T41" fmla="*/ 15013 h 17772"/>
                <a:gd name="T42" fmla="*/ 11759 w 16656"/>
                <a:gd name="T43" fmla="*/ 15210 h 17772"/>
                <a:gd name="T44" fmla="*/ 12012 w 16656"/>
                <a:gd name="T45" fmla="*/ 15245 h 17772"/>
                <a:gd name="T46" fmla="*/ 13179 w 16656"/>
                <a:gd name="T47" fmla="*/ 15592 h 17772"/>
                <a:gd name="T48" fmla="*/ 14001 w 16656"/>
                <a:gd name="T49" fmla="*/ 15810 h 17772"/>
                <a:gd name="T50" fmla="*/ 14423 w 16656"/>
                <a:gd name="T51" fmla="*/ 15640 h 17772"/>
                <a:gd name="T52" fmla="*/ 14986 w 16656"/>
                <a:gd name="T53" fmla="*/ 15294 h 17772"/>
                <a:gd name="T54" fmla="*/ 15474 w 16656"/>
                <a:gd name="T55" fmla="*/ 14578 h 17772"/>
                <a:gd name="T56" fmla="*/ 16333 w 16656"/>
                <a:gd name="T57" fmla="*/ 13712 h 17772"/>
                <a:gd name="T58" fmla="*/ 16029 w 16656"/>
                <a:gd name="T59" fmla="*/ 13159 h 17772"/>
                <a:gd name="T60" fmla="*/ 15248 w 16656"/>
                <a:gd name="T61" fmla="*/ 12427 h 17772"/>
                <a:gd name="T62" fmla="*/ 15313 w 16656"/>
                <a:gd name="T63" fmla="*/ 11811 h 17772"/>
                <a:gd name="T64" fmla="*/ 14858 w 16656"/>
                <a:gd name="T65" fmla="*/ 11306 h 17772"/>
                <a:gd name="T66" fmla="*/ 15387 w 16656"/>
                <a:gd name="T67" fmla="*/ 10507 h 17772"/>
                <a:gd name="T68" fmla="*/ 15241 w 16656"/>
                <a:gd name="T69" fmla="*/ 9854 h 17772"/>
                <a:gd name="T70" fmla="*/ 14849 w 16656"/>
                <a:gd name="T71" fmla="*/ 9319 h 17772"/>
                <a:gd name="T72" fmla="*/ 15067 w 16656"/>
                <a:gd name="T73" fmla="*/ 8569 h 17772"/>
                <a:gd name="T74" fmla="*/ 14723 w 16656"/>
                <a:gd name="T75" fmla="*/ 7707 h 17772"/>
                <a:gd name="T76" fmla="*/ 13924 w 16656"/>
                <a:gd name="T77" fmla="*/ 7813 h 17772"/>
                <a:gd name="T78" fmla="*/ 13355 w 16656"/>
                <a:gd name="T79" fmla="*/ 8411 h 17772"/>
                <a:gd name="T80" fmla="*/ 13504 w 16656"/>
                <a:gd name="T81" fmla="*/ 7713 h 17772"/>
                <a:gd name="T82" fmla="*/ 14412 w 16656"/>
                <a:gd name="T83" fmla="*/ 6196 h 17772"/>
                <a:gd name="T84" fmla="*/ 14788 w 16656"/>
                <a:gd name="T85" fmla="*/ 5289 h 17772"/>
                <a:gd name="T86" fmla="*/ 15128 w 16656"/>
                <a:gd name="T87" fmla="*/ 4985 h 17772"/>
                <a:gd name="T88" fmla="*/ 15618 w 16656"/>
                <a:gd name="T89" fmla="*/ 5090 h 17772"/>
                <a:gd name="T90" fmla="*/ 15847 w 16656"/>
                <a:gd name="T91" fmla="*/ 4762 h 17772"/>
                <a:gd name="T92" fmla="*/ 15996 w 16656"/>
                <a:gd name="T93" fmla="*/ 2895 h 17772"/>
                <a:gd name="T94" fmla="*/ 16286 w 16656"/>
                <a:gd name="T95" fmla="*/ 1199 h 17772"/>
                <a:gd name="T96" fmla="*/ 15127 w 16656"/>
                <a:gd name="T97" fmla="*/ 1045 h 17772"/>
                <a:gd name="T98" fmla="*/ 14547 w 16656"/>
                <a:gd name="T99" fmla="*/ 837 h 17772"/>
                <a:gd name="T100" fmla="*/ 14001 w 16656"/>
                <a:gd name="T101" fmla="*/ 627 h 17772"/>
                <a:gd name="T102" fmla="*/ 13206 w 16656"/>
                <a:gd name="T103" fmla="*/ 351 h 17772"/>
                <a:gd name="T104" fmla="*/ 12482 w 16656"/>
                <a:gd name="T105" fmla="*/ 148 h 17772"/>
                <a:gd name="T106" fmla="*/ 12061 w 16656"/>
                <a:gd name="T107" fmla="*/ 0 h 17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656" h="17772">
                  <a:moveTo>
                    <a:pt x="2025" y="10397"/>
                  </a:moveTo>
                  <a:lnTo>
                    <a:pt x="2029" y="10402"/>
                  </a:lnTo>
                  <a:lnTo>
                    <a:pt x="2050" y="10514"/>
                  </a:lnTo>
                  <a:lnTo>
                    <a:pt x="1965" y="10646"/>
                  </a:lnTo>
                  <a:lnTo>
                    <a:pt x="1865" y="10337"/>
                  </a:lnTo>
                  <a:lnTo>
                    <a:pt x="1444" y="9923"/>
                  </a:lnTo>
                  <a:lnTo>
                    <a:pt x="1407" y="9812"/>
                  </a:lnTo>
                  <a:lnTo>
                    <a:pt x="1291" y="10040"/>
                  </a:lnTo>
                  <a:lnTo>
                    <a:pt x="1049" y="12017"/>
                  </a:lnTo>
                  <a:lnTo>
                    <a:pt x="1205" y="11710"/>
                  </a:lnTo>
                  <a:lnTo>
                    <a:pt x="1379" y="11913"/>
                  </a:lnTo>
                  <a:lnTo>
                    <a:pt x="1388" y="12025"/>
                  </a:lnTo>
                  <a:lnTo>
                    <a:pt x="1137" y="11989"/>
                  </a:lnTo>
                  <a:lnTo>
                    <a:pt x="1010" y="12261"/>
                  </a:lnTo>
                  <a:lnTo>
                    <a:pt x="1012" y="12447"/>
                  </a:lnTo>
                  <a:lnTo>
                    <a:pt x="580" y="14420"/>
                  </a:lnTo>
                  <a:lnTo>
                    <a:pt x="429" y="14700"/>
                  </a:lnTo>
                  <a:lnTo>
                    <a:pt x="248" y="14950"/>
                  </a:lnTo>
                  <a:lnTo>
                    <a:pt x="0" y="15132"/>
                  </a:lnTo>
                  <a:lnTo>
                    <a:pt x="229" y="15238"/>
                  </a:lnTo>
                  <a:lnTo>
                    <a:pt x="248" y="15362"/>
                  </a:lnTo>
                  <a:lnTo>
                    <a:pt x="336" y="15280"/>
                  </a:lnTo>
                  <a:lnTo>
                    <a:pt x="597" y="15331"/>
                  </a:lnTo>
                  <a:lnTo>
                    <a:pt x="654" y="15443"/>
                  </a:lnTo>
                  <a:lnTo>
                    <a:pt x="578" y="15676"/>
                  </a:lnTo>
                  <a:lnTo>
                    <a:pt x="474" y="15768"/>
                  </a:lnTo>
                  <a:lnTo>
                    <a:pt x="524" y="15880"/>
                  </a:lnTo>
                  <a:lnTo>
                    <a:pt x="680" y="15915"/>
                  </a:lnTo>
                  <a:lnTo>
                    <a:pt x="698" y="15775"/>
                  </a:lnTo>
                  <a:lnTo>
                    <a:pt x="813" y="15738"/>
                  </a:lnTo>
                  <a:lnTo>
                    <a:pt x="824" y="15871"/>
                  </a:lnTo>
                  <a:lnTo>
                    <a:pt x="1054" y="15996"/>
                  </a:lnTo>
                  <a:lnTo>
                    <a:pt x="1435" y="16143"/>
                  </a:lnTo>
                  <a:lnTo>
                    <a:pt x="1683" y="16129"/>
                  </a:lnTo>
                  <a:lnTo>
                    <a:pt x="1784" y="16315"/>
                  </a:lnTo>
                  <a:lnTo>
                    <a:pt x="2094" y="16566"/>
                  </a:lnTo>
                  <a:lnTo>
                    <a:pt x="2185" y="16503"/>
                  </a:lnTo>
                  <a:lnTo>
                    <a:pt x="2278" y="16559"/>
                  </a:lnTo>
                  <a:lnTo>
                    <a:pt x="2501" y="16443"/>
                  </a:lnTo>
                  <a:lnTo>
                    <a:pt x="2511" y="16438"/>
                  </a:lnTo>
                  <a:lnTo>
                    <a:pt x="2958" y="16831"/>
                  </a:lnTo>
                  <a:lnTo>
                    <a:pt x="3440" y="16766"/>
                  </a:lnTo>
                  <a:lnTo>
                    <a:pt x="3539" y="16851"/>
                  </a:lnTo>
                  <a:lnTo>
                    <a:pt x="3918" y="16844"/>
                  </a:lnTo>
                  <a:lnTo>
                    <a:pt x="4174" y="16858"/>
                  </a:lnTo>
                  <a:lnTo>
                    <a:pt x="4264" y="16772"/>
                  </a:lnTo>
                  <a:lnTo>
                    <a:pt x="4250" y="16514"/>
                  </a:lnTo>
                  <a:lnTo>
                    <a:pt x="4347" y="16463"/>
                  </a:lnTo>
                  <a:lnTo>
                    <a:pt x="4606" y="16551"/>
                  </a:lnTo>
                  <a:lnTo>
                    <a:pt x="5005" y="16656"/>
                  </a:lnTo>
                  <a:lnTo>
                    <a:pt x="5195" y="16826"/>
                  </a:lnTo>
                  <a:lnTo>
                    <a:pt x="5448" y="16810"/>
                  </a:lnTo>
                  <a:lnTo>
                    <a:pt x="5671" y="17107"/>
                  </a:lnTo>
                  <a:lnTo>
                    <a:pt x="5713" y="16991"/>
                  </a:lnTo>
                  <a:lnTo>
                    <a:pt x="5843" y="16986"/>
                  </a:lnTo>
                  <a:lnTo>
                    <a:pt x="6250" y="17181"/>
                  </a:lnTo>
                  <a:lnTo>
                    <a:pt x="6261" y="17186"/>
                  </a:lnTo>
                  <a:lnTo>
                    <a:pt x="6189" y="17377"/>
                  </a:lnTo>
                  <a:lnTo>
                    <a:pt x="6531" y="17481"/>
                  </a:lnTo>
                  <a:lnTo>
                    <a:pt x="6624" y="17704"/>
                  </a:lnTo>
                  <a:lnTo>
                    <a:pt x="6752" y="17713"/>
                  </a:lnTo>
                  <a:lnTo>
                    <a:pt x="6928" y="17555"/>
                  </a:lnTo>
                  <a:lnTo>
                    <a:pt x="7053" y="17548"/>
                  </a:lnTo>
                  <a:lnTo>
                    <a:pt x="7425" y="17630"/>
                  </a:lnTo>
                  <a:lnTo>
                    <a:pt x="7606" y="17772"/>
                  </a:lnTo>
                  <a:lnTo>
                    <a:pt x="7853" y="17753"/>
                  </a:lnTo>
                  <a:lnTo>
                    <a:pt x="7853" y="17639"/>
                  </a:lnTo>
                  <a:lnTo>
                    <a:pt x="8173" y="17470"/>
                  </a:lnTo>
                  <a:lnTo>
                    <a:pt x="8420" y="17428"/>
                  </a:lnTo>
                  <a:lnTo>
                    <a:pt x="8759" y="17519"/>
                  </a:lnTo>
                  <a:lnTo>
                    <a:pt x="8531" y="17235"/>
                  </a:lnTo>
                  <a:lnTo>
                    <a:pt x="8515" y="16540"/>
                  </a:lnTo>
                  <a:lnTo>
                    <a:pt x="8533" y="16152"/>
                  </a:lnTo>
                  <a:lnTo>
                    <a:pt x="8756" y="15733"/>
                  </a:lnTo>
                  <a:lnTo>
                    <a:pt x="8856" y="15627"/>
                  </a:lnTo>
                  <a:lnTo>
                    <a:pt x="9075" y="15468"/>
                  </a:lnTo>
                  <a:lnTo>
                    <a:pt x="9344" y="15468"/>
                  </a:lnTo>
                  <a:lnTo>
                    <a:pt x="9604" y="15178"/>
                  </a:lnTo>
                  <a:lnTo>
                    <a:pt x="10036" y="14865"/>
                  </a:lnTo>
                  <a:lnTo>
                    <a:pt x="10368" y="14772"/>
                  </a:lnTo>
                  <a:lnTo>
                    <a:pt x="10484" y="14967"/>
                  </a:lnTo>
                  <a:lnTo>
                    <a:pt x="10586" y="14992"/>
                  </a:lnTo>
                  <a:lnTo>
                    <a:pt x="10601" y="14995"/>
                  </a:lnTo>
                  <a:lnTo>
                    <a:pt x="11174" y="15013"/>
                  </a:lnTo>
                  <a:lnTo>
                    <a:pt x="11253" y="15109"/>
                  </a:lnTo>
                  <a:lnTo>
                    <a:pt x="11234" y="15220"/>
                  </a:lnTo>
                  <a:lnTo>
                    <a:pt x="11376" y="15252"/>
                  </a:lnTo>
                  <a:lnTo>
                    <a:pt x="11759" y="15210"/>
                  </a:lnTo>
                  <a:lnTo>
                    <a:pt x="11674" y="15118"/>
                  </a:lnTo>
                  <a:lnTo>
                    <a:pt x="11724" y="15020"/>
                  </a:lnTo>
                  <a:lnTo>
                    <a:pt x="11832" y="15029"/>
                  </a:lnTo>
                  <a:lnTo>
                    <a:pt x="12012" y="15245"/>
                  </a:lnTo>
                  <a:lnTo>
                    <a:pt x="12535" y="15185"/>
                  </a:lnTo>
                  <a:lnTo>
                    <a:pt x="12689" y="15531"/>
                  </a:lnTo>
                  <a:lnTo>
                    <a:pt x="13074" y="15624"/>
                  </a:lnTo>
                  <a:lnTo>
                    <a:pt x="13179" y="15592"/>
                  </a:lnTo>
                  <a:lnTo>
                    <a:pt x="13429" y="15738"/>
                  </a:lnTo>
                  <a:lnTo>
                    <a:pt x="13416" y="15848"/>
                  </a:lnTo>
                  <a:lnTo>
                    <a:pt x="13768" y="15747"/>
                  </a:lnTo>
                  <a:lnTo>
                    <a:pt x="14001" y="15810"/>
                  </a:lnTo>
                  <a:lnTo>
                    <a:pt x="14047" y="15922"/>
                  </a:lnTo>
                  <a:lnTo>
                    <a:pt x="14128" y="15703"/>
                  </a:lnTo>
                  <a:lnTo>
                    <a:pt x="14419" y="15752"/>
                  </a:lnTo>
                  <a:lnTo>
                    <a:pt x="14423" y="15640"/>
                  </a:lnTo>
                  <a:lnTo>
                    <a:pt x="14644" y="15590"/>
                  </a:lnTo>
                  <a:lnTo>
                    <a:pt x="14749" y="15494"/>
                  </a:lnTo>
                  <a:lnTo>
                    <a:pt x="14900" y="15506"/>
                  </a:lnTo>
                  <a:lnTo>
                    <a:pt x="14986" y="15294"/>
                  </a:lnTo>
                  <a:lnTo>
                    <a:pt x="14849" y="15229"/>
                  </a:lnTo>
                  <a:lnTo>
                    <a:pt x="15090" y="14909"/>
                  </a:lnTo>
                  <a:lnTo>
                    <a:pt x="15304" y="14881"/>
                  </a:lnTo>
                  <a:lnTo>
                    <a:pt x="15474" y="14578"/>
                  </a:lnTo>
                  <a:lnTo>
                    <a:pt x="15701" y="14472"/>
                  </a:lnTo>
                  <a:lnTo>
                    <a:pt x="15743" y="14307"/>
                  </a:lnTo>
                  <a:lnTo>
                    <a:pt x="16312" y="13998"/>
                  </a:lnTo>
                  <a:lnTo>
                    <a:pt x="16333" y="13712"/>
                  </a:lnTo>
                  <a:lnTo>
                    <a:pt x="16577" y="13373"/>
                  </a:lnTo>
                  <a:lnTo>
                    <a:pt x="16656" y="13200"/>
                  </a:lnTo>
                  <a:lnTo>
                    <a:pt x="16500" y="12993"/>
                  </a:lnTo>
                  <a:lnTo>
                    <a:pt x="16029" y="13159"/>
                  </a:lnTo>
                  <a:lnTo>
                    <a:pt x="15669" y="12966"/>
                  </a:lnTo>
                  <a:lnTo>
                    <a:pt x="15422" y="12917"/>
                  </a:lnTo>
                  <a:lnTo>
                    <a:pt x="15172" y="12620"/>
                  </a:lnTo>
                  <a:lnTo>
                    <a:pt x="15248" y="12427"/>
                  </a:lnTo>
                  <a:lnTo>
                    <a:pt x="15093" y="12212"/>
                  </a:lnTo>
                  <a:lnTo>
                    <a:pt x="15179" y="12141"/>
                  </a:lnTo>
                  <a:lnTo>
                    <a:pt x="15236" y="11903"/>
                  </a:lnTo>
                  <a:lnTo>
                    <a:pt x="15313" y="11811"/>
                  </a:lnTo>
                  <a:lnTo>
                    <a:pt x="15452" y="11815"/>
                  </a:lnTo>
                  <a:lnTo>
                    <a:pt x="15304" y="11446"/>
                  </a:lnTo>
                  <a:lnTo>
                    <a:pt x="15064" y="11436"/>
                  </a:lnTo>
                  <a:lnTo>
                    <a:pt x="14858" y="11306"/>
                  </a:lnTo>
                  <a:lnTo>
                    <a:pt x="14826" y="11044"/>
                  </a:lnTo>
                  <a:lnTo>
                    <a:pt x="14718" y="11041"/>
                  </a:lnTo>
                  <a:lnTo>
                    <a:pt x="14626" y="10832"/>
                  </a:lnTo>
                  <a:lnTo>
                    <a:pt x="15387" y="10507"/>
                  </a:lnTo>
                  <a:lnTo>
                    <a:pt x="15466" y="10363"/>
                  </a:lnTo>
                  <a:lnTo>
                    <a:pt x="15418" y="10258"/>
                  </a:lnTo>
                  <a:lnTo>
                    <a:pt x="15529" y="10056"/>
                  </a:lnTo>
                  <a:lnTo>
                    <a:pt x="15241" y="9854"/>
                  </a:lnTo>
                  <a:lnTo>
                    <a:pt x="15155" y="9638"/>
                  </a:lnTo>
                  <a:lnTo>
                    <a:pt x="15181" y="9515"/>
                  </a:lnTo>
                  <a:lnTo>
                    <a:pt x="14962" y="9424"/>
                  </a:lnTo>
                  <a:lnTo>
                    <a:pt x="14849" y="9319"/>
                  </a:lnTo>
                  <a:lnTo>
                    <a:pt x="14830" y="9194"/>
                  </a:lnTo>
                  <a:lnTo>
                    <a:pt x="15160" y="8871"/>
                  </a:lnTo>
                  <a:lnTo>
                    <a:pt x="15200" y="8748"/>
                  </a:lnTo>
                  <a:lnTo>
                    <a:pt x="15067" y="8569"/>
                  </a:lnTo>
                  <a:lnTo>
                    <a:pt x="14758" y="8276"/>
                  </a:lnTo>
                  <a:lnTo>
                    <a:pt x="14851" y="8032"/>
                  </a:lnTo>
                  <a:lnTo>
                    <a:pt x="14705" y="7820"/>
                  </a:lnTo>
                  <a:lnTo>
                    <a:pt x="14723" y="7707"/>
                  </a:lnTo>
                  <a:lnTo>
                    <a:pt x="14591" y="7679"/>
                  </a:lnTo>
                  <a:lnTo>
                    <a:pt x="14257" y="7704"/>
                  </a:lnTo>
                  <a:lnTo>
                    <a:pt x="14061" y="7869"/>
                  </a:lnTo>
                  <a:lnTo>
                    <a:pt x="13924" y="7813"/>
                  </a:lnTo>
                  <a:lnTo>
                    <a:pt x="13815" y="8041"/>
                  </a:lnTo>
                  <a:lnTo>
                    <a:pt x="13908" y="8164"/>
                  </a:lnTo>
                  <a:lnTo>
                    <a:pt x="13632" y="8373"/>
                  </a:lnTo>
                  <a:lnTo>
                    <a:pt x="13355" y="8411"/>
                  </a:lnTo>
                  <a:lnTo>
                    <a:pt x="13376" y="8211"/>
                  </a:lnTo>
                  <a:lnTo>
                    <a:pt x="13603" y="8071"/>
                  </a:lnTo>
                  <a:lnTo>
                    <a:pt x="13646" y="7795"/>
                  </a:lnTo>
                  <a:lnTo>
                    <a:pt x="13504" y="7713"/>
                  </a:lnTo>
                  <a:lnTo>
                    <a:pt x="13645" y="7239"/>
                  </a:lnTo>
                  <a:lnTo>
                    <a:pt x="14106" y="6812"/>
                  </a:lnTo>
                  <a:lnTo>
                    <a:pt x="14077" y="6431"/>
                  </a:lnTo>
                  <a:lnTo>
                    <a:pt x="14412" y="6196"/>
                  </a:lnTo>
                  <a:lnTo>
                    <a:pt x="14874" y="5626"/>
                  </a:lnTo>
                  <a:lnTo>
                    <a:pt x="14867" y="5513"/>
                  </a:lnTo>
                  <a:lnTo>
                    <a:pt x="14956" y="5431"/>
                  </a:lnTo>
                  <a:lnTo>
                    <a:pt x="14788" y="5289"/>
                  </a:lnTo>
                  <a:lnTo>
                    <a:pt x="14825" y="5173"/>
                  </a:lnTo>
                  <a:lnTo>
                    <a:pt x="14976" y="5004"/>
                  </a:lnTo>
                  <a:lnTo>
                    <a:pt x="15114" y="4987"/>
                  </a:lnTo>
                  <a:lnTo>
                    <a:pt x="15128" y="4985"/>
                  </a:lnTo>
                  <a:lnTo>
                    <a:pt x="15243" y="5011"/>
                  </a:lnTo>
                  <a:lnTo>
                    <a:pt x="15213" y="5127"/>
                  </a:lnTo>
                  <a:lnTo>
                    <a:pt x="15511" y="5129"/>
                  </a:lnTo>
                  <a:lnTo>
                    <a:pt x="15618" y="5090"/>
                  </a:lnTo>
                  <a:lnTo>
                    <a:pt x="15638" y="4969"/>
                  </a:lnTo>
                  <a:lnTo>
                    <a:pt x="15750" y="4964"/>
                  </a:lnTo>
                  <a:lnTo>
                    <a:pt x="15757" y="4841"/>
                  </a:lnTo>
                  <a:lnTo>
                    <a:pt x="15847" y="4762"/>
                  </a:lnTo>
                  <a:lnTo>
                    <a:pt x="15733" y="4457"/>
                  </a:lnTo>
                  <a:lnTo>
                    <a:pt x="15840" y="3849"/>
                  </a:lnTo>
                  <a:lnTo>
                    <a:pt x="15764" y="3442"/>
                  </a:lnTo>
                  <a:lnTo>
                    <a:pt x="15996" y="2895"/>
                  </a:lnTo>
                  <a:lnTo>
                    <a:pt x="16054" y="2275"/>
                  </a:lnTo>
                  <a:lnTo>
                    <a:pt x="16468" y="1736"/>
                  </a:lnTo>
                  <a:lnTo>
                    <a:pt x="16625" y="1317"/>
                  </a:lnTo>
                  <a:lnTo>
                    <a:pt x="16286" y="1199"/>
                  </a:lnTo>
                  <a:lnTo>
                    <a:pt x="15704" y="1178"/>
                  </a:lnTo>
                  <a:lnTo>
                    <a:pt x="15694" y="1169"/>
                  </a:lnTo>
                  <a:lnTo>
                    <a:pt x="15378" y="883"/>
                  </a:lnTo>
                  <a:lnTo>
                    <a:pt x="15127" y="1045"/>
                  </a:lnTo>
                  <a:lnTo>
                    <a:pt x="14855" y="997"/>
                  </a:lnTo>
                  <a:lnTo>
                    <a:pt x="14754" y="1046"/>
                  </a:lnTo>
                  <a:lnTo>
                    <a:pt x="14665" y="894"/>
                  </a:lnTo>
                  <a:lnTo>
                    <a:pt x="14547" y="837"/>
                  </a:lnTo>
                  <a:lnTo>
                    <a:pt x="14437" y="899"/>
                  </a:lnTo>
                  <a:lnTo>
                    <a:pt x="14426" y="1013"/>
                  </a:lnTo>
                  <a:lnTo>
                    <a:pt x="14317" y="985"/>
                  </a:lnTo>
                  <a:lnTo>
                    <a:pt x="14001" y="627"/>
                  </a:lnTo>
                  <a:lnTo>
                    <a:pt x="13936" y="397"/>
                  </a:lnTo>
                  <a:lnTo>
                    <a:pt x="13817" y="316"/>
                  </a:lnTo>
                  <a:lnTo>
                    <a:pt x="13381" y="213"/>
                  </a:lnTo>
                  <a:lnTo>
                    <a:pt x="13206" y="351"/>
                  </a:lnTo>
                  <a:lnTo>
                    <a:pt x="13095" y="355"/>
                  </a:lnTo>
                  <a:lnTo>
                    <a:pt x="12879" y="258"/>
                  </a:lnTo>
                  <a:lnTo>
                    <a:pt x="12753" y="148"/>
                  </a:lnTo>
                  <a:lnTo>
                    <a:pt x="12482" y="148"/>
                  </a:lnTo>
                  <a:lnTo>
                    <a:pt x="12433" y="256"/>
                  </a:lnTo>
                  <a:lnTo>
                    <a:pt x="12212" y="286"/>
                  </a:lnTo>
                  <a:lnTo>
                    <a:pt x="12078" y="0"/>
                  </a:lnTo>
                  <a:lnTo>
                    <a:pt x="12061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71" name="Freeform 24">
              <a:extLst>
                <a:ext uri="{FF2B5EF4-FFF2-40B4-BE49-F238E27FC236}">
                  <a16:creationId xmlns:a16="http://schemas.microsoft.com/office/drawing/2014/main" id="{621779CA-CDE6-45D2-8CAF-FBF30708139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64130" y="887064"/>
              <a:ext cx="1501616" cy="823913"/>
            </a:xfrm>
            <a:custGeom>
              <a:avLst/>
              <a:gdLst>
                <a:gd name="T0" fmla="*/ 6308 w 6308"/>
                <a:gd name="T1" fmla="*/ 3449 h 3459"/>
                <a:gd name="T2" fmla="*/ 6202 w 6308"/>
                <a:gd name="T3" fmla="*/ 3459 h 3459"/>
                <a:gd name="T4" fmla="*/ 6206 w 6308"/>
                <a:gd name="T5" fmla="*/ 3333 h 3459"/>
                <a:gd name="T6" fmla="*/ 5965 w 6308"/>
                <a:gd name="T7" fmla="*/ 3277 h 3459"/>
                <a:gd name="T8" fmla="*/ 5700 w 6308"/>
                <a:gd name="T9" fmla="*/ 3042 h 3459"/>
                <a:gd name="T10" fmla="*/ 5468 w 6308"/>
                <a:gd name="T11" fmla="*/ 3047 h 3459"/>
                <a:gd name="T12" fmla="*/ 5503 w 6308"/>
                <a:gd name="T13" fmla="*/ 2792 h 3459"/>
                <a:gd name="T14" fmla="*/ 5391 w 6308"/>
                <a:gd name="T15" fmla="*/ 2566 h 3459"/>
                <a:gd name="T16" fmla="*/ 5391 w 6308"/>
                <a:gd name="T17" fmla="*/ 2403 h 3459"/>
                <a:gd name="T18" fmla="*/ 5495 w 6308"/>
                <a:gd name="T19" fmla="*/ 2203 h 3459"/>
                <a:gd name="T20" fmla="*/ 5388 w 6308"/>
                <a:gd name="T21" fmla="*/ 2143 h 3459"/>
                <a:gd name="T22" fmla="*/ 5226 w 6308"/>
                <a:gd name="T23" fmla="*/ 2311 h 3459"/>
                <a:gd name="T24" fmla="*/ 5159 w 6308"/>
                <a:gd name="T25" fmla="*/ 2564 h 3459"/>
                <a:gd name="T26" fmla="*/ 4815 w 6308"/>
                <a:gd name="T27" fmla="*/ 2719 h 3459"/>
                <a:gd name="T28" fmla="*/ 4601 w 6308"/>
                <a:gd name="T29" fmla="*/ 2648 h 3459"/>
                <a:gd name="T30" fmla="*/ 4480 w 6308"/>
                <a:gd name="T31" fmla="*/ 2677 h 3459"/>
                <a:gd name="T32" fmla="*/ 4464 w 6308"/>
                <a:gd name="T33" fmla="*/ 2671 h 3459"/>
                <a:gd name="T34" fmla="*/ 4334 w 6308"/>
                <a:gd name="T35" fmla="*/ 2629 h 3459"/>
                <a:gd name="T36" fmla="*/ 4464 w 6308"/>
                <a:gd name="T37" fmla="*/ 2380 h 3459"/>
                <a:gd name="T38" fmla="*/ 4344 w 6308"/>
                <a:gd name="T39" fmla="*/ 2171 h 3459"/>
                <a:gd name="T40" fmla="*/ 4425 w 6308"/>
                <a:gd name="T41" fmla="*/ 1920 h 3459"/>
                <a:gd name="T42" fmla="*/ 4315 w 6308"/>
                <a:gd name="T43" fmla="*/ 1943 h 3459"/>
                <a:gd name="T44" fmla="*/ 4155 w 6308"/>
                <a:gd name="T45" fmla="*/ 1748 h 3459"/>
                <a:gd name="T46" fmla="*/ 3918 w 6308"/>
                <a:gd name="T47" fmla="*/ 1790 h 3459"/>
                <a:gd name="T48" fmla="*/ 3700 w 6308"/>
                <a:gd name="T49" fmla="*/ 1739 h 3459"/>
                <a:gd name="T50" fmla="*/ 3614 w 6308"/>
                <a:gd name="T51" fmla="*/ 1818 h 3459"/>
                <a:gd name="T52" fmla="*/ 3528 w 6308"/>
                <a:gd name="T53" fmla="*/ 1460 h 3459"/>
                <a:gd name="T54" fmla="*/ 3314 w 6308"/>
                <a:gd name="T55" fmla="*/ 1411 h 3459"/>
                <a:gd name="T56" fmla="*/ 3270 w 6308"/>
                <a:gd name="T57" fmla="*/ 1302 h 3459"/>
                <a:gd name="T58" fmla="*/ 3156 w 6308"/>
                <a:gd name="T59" fmla="*/ 1386 h 3459"/>
                <a:gd name="T60" fmla="*/ 3033 w 6308"/>
                <a:gd name="T61" fmla="*/ 1344 h 3459"/>
                <a:gd name="T62" fmla="*/ 2910 w 6308"/>
                <a:gd name="T63" fmla="*/ 1011 h 3459"/>
                <a:gd name="T64" fmla="*/ 2929 w 6308"/>
                <a:gd name="T65" fmla="*/ 895 h 3459"/>
                <a:gd name="T66" fmla="*/ 2773 w 6308"/>
                <a:gd name="T67" fmla="*/ 718 h 3459"/>
                <a:gd name="T68" fmla="*/ 2545 w 6308"/>
                <a:gd name="T69" fmla="*/ 739 h 3459"/>
                <a:gd name="T70" fmla="*/ 2325 w 6308"/>
                <a:gd name="T71" fmla="*/ 891 h 3459"/>
                <a:gd name="T72" fmla="*/ 2207 w 6308"/>
                <a:gd name="T73" fmla="*/ 839 h 3459"/>
                <a:gd name="T74" fmla="*/ 2095 w 6308"/>
                <a:gd name="T75" fmla="*/ 633 h 3459"/>
                <a:gd name="T76" fmla="*/ 1965 w 6308"/>
                <a:gd name="T77" fmla="*/ 633 h 3459"/>
                <a:gd name="T78" fmla="*/ 1914 w 6308"/>
                <a:gd name="T79" fmla="*/ 528 h 3459"/>
                <a:gd name="T80" fmla="*/ 1955 w 6308"/>
                <a:gd name="T81" fmla="*/ 300 h 3459"/>
                <a:gd name="T82" fmla="*/ 1856 w 6308"/>
                <a:gd name="T83" fmla="*/ 65 h 3459"/>
                <a:gd name="T84" fmla="*/ 1746 w 6308"/>
                <a:gd name="T85" fmla="*/ 0 h 3459"/>
                <a:gd name="T86" fmla="*/ 1092 w 6308"/>
                <a:gd name="T87" fmla="*/ 161 h 3459"/>
                <a:gd name="T88" fmla="*/ 564 w 6308"/>
                <a:gd name="T89" fmla="*/ 328 h 3459"/>
                <a:gd name="T90" fmla="*/ 335 w 6308"/>
                <a:gd name="T91" fmla="*/ 523 h 3459"/>
                <a:gd name="T92" fmla="*/ 334 w 6308"/>
                <a:gd name="T93" fmla="*/ 1234 h 3459"/>
                <a:gd name="T94" fmla="*/ 448 w 6308"/>
                <a:gd name="T95" fmla="*/ 1371 h 3459"/>
                <a:gd name="T96" fmla="*/ 341 w 6308"/>
                <a:gd name="T97" fmla="*/ 1302 h 3459"/>
                <a:gd name="T98" fmla="*/ 313 w 6308"/>
                <a:gd name="T99" fmla="*/ 1536 h 3459"/>
                <a:gd name="T100" fmla="*/ 330 w 6308"/>
                <a:gd name="T101" fmla="*/ 1685 h 3459"/>
                <a:gd name="T102" fmla="*/ 423 w 6308"/>
                <a:gd name="T103" fmla="*/ 1750 h 3459"/>
                <a:gd name="T104" fmla="*/ 276 w 6308"/>
                <a:gd name="T105" fmla="*/ 1808 h 3459"/>
                <a:gd name="T106" fmla="*/ 262 w 6308"/>
                <a:gd name="T107" fmla="*/ 1924 h 3459"/>
                <a:gd name="T108" fmla="*/ 381 w 6308"/>
                <a:gd name="T109" fmla="*/ 2143 h 3459"/>
                <a:gd name="T110" fmla="*/ 270 w 6308"/>
                <a:gd name="T111" fmla="*/ 2083 h 3459"/>
                <a:gd name="T112" fmla="*/ 7 w 6308"/>
                <a:gd name="T113" fmla="*/ 2443 h 3459"/>
                <a:gd name="T114" fmla="*/ 0 w 6308"/>
                <a:gd name="T115" fmla="*/ 2448 h 3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308" h="3459">
                  <a:moveTo>
                    <a:pt x="6308" y="3449"/>
                  </a:moveTo>
                  <a:lnTo>
                    <a:pt x="6202" y="3459"/>
                  </a:lnTo>
                  <a:lnTo>
                    <a:pt x="6206" y="3333"/>
                  </a:lnTo>
                  <a:lnTo>
                    <a:pt x="5965" y="3277"/>
                  </a:lnTo>
                  <a:lnTo>
                    <a:pt x="5700" y="3042"/>
                  </a:lnTo>
                  <a:lnTo>
                    <a:pt x="5468" y="3047"/>
                  </a:lnTo>
                  <a:lnTo>
                    <a:pt x="5503" y="2792"/>
                  </a:lnTo>
                  <a:lnTo>
                    <a:pt x="5391" y="2566"/>
                  </a:lnTo>
                  <a:lnTo>
                    <a:pt x="5391" y="2403"/>
                  </a:lnTo>
                  <a:lnTo>
                    <a:pt x="5495" y="2203"/>
                  </a:lnTo>
                  <a:lnTo>
                    <a:pt x="5388" y="2143"/>
                  </a:lnTo>
                  <a:lnTo>
                    <a:pt x="5226" y="2311"/>
                  </a:lnTo>
                  <a:lnTo>
                    <a:pt x="5159" y="2564"/>
                  </a:lnTo>
                  <a:lnTo>
                    <a:pt x="4815" y="2719"/>
                  </a:lnTo>
                  <a:lnTo>
                    <a:pt x="4601" y="2648"/>
                  </a:lnTo>
                  <a:lnTo>
                    <a:pt x="4480" y="2677"/>
                  </a:lnTo>
                  <a:lnTo>
                    <a:pt x="4464" y="2671"/>
                  </a:lnTo>
                  <a:lnTo>
                    <a:pt x="4334" y="2629"/>
                  </a:lnTo>
                  <a:lnTo>
                    <a:pt x="4464" y="2380"/>
                  </a:lnTo>
                  <a:lnTo>
                    <a:pt x="4344" y="2171"/>
                  </a:lnTo>
                  <a:lnTo>
                    <a:pt x="4425" y="1920"/>
                  </a:lnTo>
                  <a:lnTo>
                    <a:pt x="4315" y="1943"/>
                  </a:lnTo>
                  <a:lnTo>
                    <a:pt x="4155" y="1748"/>
                  </a:lnTo>
                  <a:lnTo>
                    <a:pt x="3918" y="1790"/>
                  </a:lnTo>
                  <a:lnTo>
                    <a:pt x="3700" y="1739"/>
                  </a:lnTo>
                  <a:lnTo>
                    <a:pt x="3614" y="1818"/>
                  </a:lnTo>
                  <a:lnTo>
                    <a:pt x="3528" y="1460"/>
                  </a:lnTo>
                  <a:lnTo>
                    <a:pt x="3314" y="1411"/>
                  </a:lnTo>
                  <a:lnTo>
                    <a:pt x="3270" y="1302"/>
                  </a:lnTo>
                  <a:lnTo>
                    <a:pt x="3156" y="1386"/>
                  </a:lnTo>
                  <a:lnTo>
                    <a:pt x="3033" y="1344"/>
                  </a:lnTo>
                  <a:lnTo>
                    <a:pt x="2910" y="1011"/>
                  </a:lnTo>
                  <a:lnTo>
                    <a:pt x="2929" y="895"/>
                  </a:lnTo>
                  <a:lnTo>
                    <a:pt x="2773" y="718"/>
                  </a:lnTo>
                  <a:lnTo>
                    <a:pt x="2545" y="739"/>
                  </a:lnTo>
                  <a:lnTo>
                    <a:pt x="2325" y="891"/>
                  </a:lnTo>
                  <a:lnTo>
                    <a:pt x="2207" y="839"/>
                  </a:lnTo>
                  <a:lnTo>
                    <a:pt x="2095" y="633"/>
                  </a:lnTo>
                  <a:lnTo>
                    <a:pt x="1965" y="633"/>
                  </a:lnTo>
                  <a:lnTo>
                    <a:pt x="1914" y="528"/>
                  </a:lnTo>
                  <a:lnTo>
                    <a:pt x="1955" y="300"/>
                  </a:lnTo>
                  <a:lnTo>
                    <a:pt x="1856" y="65"/>
                  </a:lnTo>
                  <a:lnTo>
                    <a:pt x="1746" y="0"/>
                  </a:lnTo>
                  <a:lnTo>
                    <a:pt x="1092" y="161"/>
                  </a:lnTo>
                  <a:lnTo>
                    <a:pt x="564" y="328"/>
                  </a:lnTo>
                  <a:lnTo>
                    <a:pt x="335" y="523"/>
                  </a:lnTo>
                  <a:lnTo>
                    <a:pt x="334" y="1234"/>
                  </a:lnTo>
                  <a:lnTo>
                    <a:pt x="448" y="1371"/>
                  </a:lnTo>
                  <a:lnTo>
                    <a:pt x="341" y="1302"/>
                  </a:lnTo>
                  <a:lnTo>
                    <a:pt x="313" y="1536"/>
                  </a:lnTo>
                  <a:lnTo>
                    <a:pt x="330" y="1685"/>
                  </a:lnTo>
                  <a:lnTo>
                    <a:pt x="423" y="1750"/>
                  </a:lnTo>
                  <a:lnTo>
                    <a:pt x="276" y="1808"/>
                  </a:lnTo>
                  <a:lnTo>
                    <a:pt x="262" y="1924"/>
                  </a:lnTo>
                  <a:lnTo>
                    <a:pt x="381" y="2143"/>
                  </a:lnTo>
                  <a:lnTo>
                    <a:pt x="270" y="2083"/>
                  </a:lnTo>
                  <a:lnTo>
                    <a:pt x="7" y="2443"/>
                  </a:lnTo>
                  <a:lnTo>
                    <a:pt x="0" y="2448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72" name="Freeform 25">
              <a:extLst>
                <a:ext uri="{FF2B5EF4-FFF2-40B4-BE49-F238E27FC236}">
                  <a16:creationId xmlns:a16="http://schemas.microsoft.com/office/drawing/2014/main" id="{FE5A8599-AA02-48CC-8970-82D63CE3FC9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256609" y="1523335"/>
              <a:ext cx="278130" cy="646271"/>
            </a:xfrm>
            <a:custGeom>
              <a:avLst/>
              <a:gdLst>
                <a:gd name="T0" fmla="*/ 1135 w 1168"/>
                <a:gd name="T1" fmla="*/ 0 h 2714"/>
                <a:gd name="T2" fmla="*/ 1137 w 1168"/>
                <a:gd name="T3" fmla="*/ 7 h 2714"/>
                <a:gd name="T4" fmla="*/ 1168 w 1168"/>
                <a:gd name="T5" fmla="*/ 234 h 2714"/>
                <a:gd name="T6" fmla="*/ 1116 w 1168"/>
                <a:gd name="T7" fmla="*/ 374 h 2714"/>
                <a:gd name="T8" fmla="*/ 1168 w 1168"/>
                <a:gd name="T9" fmla="*/ 494 h 2714"/>
                <a:gd name="T10" fmla="*/ 972 w 1168"/>
                <a:gd name="T11" fmla="*/ 776 h 2714"/>
                <a:gd name="T12" fmla="*/ 861 w 1168"/>
                <a:gd name="T13" fmla="*/ 788 h 2714"/>
                <a:gd name="T14" fmla="*/ 875 w 1168"/>
                <a:gd name="T15" fmla="*/ 1352 h 2714"/>
                <a:gd name="T16" fmla="*/ 835 w 1168"/>
                <a:gd name="T17" fmla="*/ 1464 h 2714"/>
                <a:gd name="T18" fmla="*/ 626 w 1168"/>
                <a:gd name="T19" fmla="*/ 1392 h 2714"/>
                <a:gd name="T20" fmla="*/ 315 w 1168"/>
                <a:gd name="T21" fmla="*/ 1552 h 2714"/>
                <a:gd name="T22" fmla="*/ 262 w 1168"/>
                <a:gd name="T23" fmla="*/ 1654 h 2714"/>
                <a:gd name="T24" fmla="*/ 389 w 1168"/>
                <a:gd name="T25" fmla="*/ 1970 h 2714"/>
                <a:gd name="T26" fmla="*/ 174 w 1168"/>
                <a:gd name="T27" fmla="*/ 2057 h 2714"/>
                <a:gd name="T28" fmla="*/ 239 w 1168"/>
                <a:gd name="T29" fmla="*/ 2152 h 2714"/>
                <a:gd name="T30" fmla="*/ 204 w 1168"/>
                <a:gd name="T31" fmla="*/ 2263 h 2714"/>
                <a:gd name="T32" fmla="*/ 304 w 1168"/>
                <a:gd name="T33" fmla="*/ 2310 h 2714"/>
                <a:gd name="T34" fmla="*/ 2 w 1168"/>
                <a:gd name="T35" fmla="*/ 2712 h 2714"/>
                <a:gd name="T36" fmla="*/ 0 w 1168"/>
                <a:gd name="T37" fmla="*/ 2714 h 2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68" h="2714">
                  <a:moveTo>
                    <a:pt x="1135" y="0"/>
                  </a:moveTo>
                  <a:lnTo>
                    <a:pt x="1137" y="7"/>
                  </a:lnTo>
                  <a:lnTo>
                    <a:pt x="1168" y="234"/>
                  </a:lnTo>
                  <a:lnTo>
                    <a:pt x="1116" y="374"/>
                  </a:lnTo>
                  <a:lnTo>
                    <a:pt x="1168" y="494"/>
                  </a:lnTo>
                  <a:lnTo>
                    <a:pt x="972" y="776"/>
                  </a:lnTo>
                  <a:lnTo>
                    <a:pt x="861" y="788"/>
                  </a:lnTo>
                  <a:lnTo>
                    <a:pt x="875" y="1352"/>
                  </a:lnTo>
                  <a:lnTo>
                    <a:pt x="835" y="1464"/>
                  </a:lnTo>
                  <a:lnTo>
                    <a:pt x="626" y="1392"/>
                  </a:lnTo>
                  <a:lnTo>
                    <a:pt x="315" y="1552"/>
                  </a:lnTo>
                  <a:lnTo>
                    <a:pt x="262" y="1654"/>
                  </a:lnTo>
                  <a:lnTo>
                    <a:pt x="389" y="1970"/>
                  </a:lnTo>
                  <a:lnTo>
                    <a:pt x="174" y="2057"/>
                  </a:lnTo>
                  <a:lnTo>
                    <a:pt x="239" y="2152"/>
                  </a:lnTo>
                  <a:lnTo>
                    <a:pt x="204" y="2263"/>
                  </a:lnTo>
                  <a:lnTo>
                    <a:pt x="304" y="2310"/>
                  </a:lnTo>
                  <a:lnTo>
                    <a:pt x="2" y="2712"/>
                  </a:lnTo>
                  <a:lnTo>
                    <a:pt x="0" y="2714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73" name="Freeform 26">
              <a:extLst>
                <a:ext uri="{FF2B5EF4-FFF2-40B4-BE49-F238E27FC236}">
                  <a16:creationId xmlns:a16="http://schemas.microsoft.com/office/drawing/2014/main" id="{2ED58050-AA48-44C0-97F5-74D6B232E43B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579858" y="1951960"/>
              <a:ext cx="676751" cy="217646"/>
            </a:xfrm>
            <a:custGeom>
              <a:avLst/>
              <a:gdLst>
                <a:gd name="T0" fmla="*/ 0 w 2843"/>
                <a:gd name="T1" fmla="*/ 0 h 915"/>
                <a:gd name="T2" fmla="*/ 57 w 2843"/>
                <a:gd name="T3" fmla="*/ 127 h 915"/>
                <a:gd name="T4" fmla="*/ 280 w 2843"/>
                <a:gd name="T5" fmla="*/ 171 h 915"/>
                <a:gd name="T6" fmla="*/ 529 w 2843"/>
                <a:gd name="T7" fmla="*/ 99 h 915"/>
                <a:gd name="T8" fmla="*/ 891 w 2843"/>
                <a:gd name="T9" fmla="*/ 185 h 915"/>
                <a:gd name="T10" fmla="*/ 980 w 2843"/>
                <a:gd name="T11" fmla="*/ 118 h 915"/>
                <a:gd name="T12" fmla="*/ 1407 w 2843"/>
                <a:gd name="T13" fmla="*/ 373 h 915"/>
                <a:gd name="T14" fmla="*/ 1679 w 2843"/>
                <a:gd name="T15" fmla="*/ 409 h 915"/>
                <a:gd name="T16" fmla="*/ 1757 w 2843"/>
                <a:gd name="T17" fmla="*/ 327 h 915"/>
                <a:gd name="T18" fmla="*/ 1858 w 2843"/>
                <a:gd name="T19" fmla="*/ 390 h 915"/>
                <a:gd name="T20" fmla="*/ 2174 w 2843"/>
                <a:gd name="T21" fmla="*/ 274 h 915"/>
                <a:gd name="T22" fmla="*/ 2282 w 2843"/>
                <a:gd name="T23" fmla="*/ 302 h 915"/>
                <a:gd name="T24" fmla="*/ 2352 w 2843"/>
                <a:gd name="T25" fmla="*/ 401 h 915"/>
                <a:gd name="T26" fmla="*/ 2324 w 2843"/>
                <a:gd name="T27" fmla="*/ 511 h 915"/>
                <a:gd name="T28" fmla="*/ 2478 w 2843"/>
                <a:gd name="T29" fmla="*/ 676 h 915"/>
                <a:gd name="T30" fmla="*/ 2843 w 2843"/>
                <a:gd name="T31" fmla="*/ 913 h 915"/>
                <a:gd name="T32" fmla="*/ 2843 w 2843"/>
                <a:gd name="T33" fmla="*/ 915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43" h="915">
                  <a:moveTo>
                    <a:pt x="0" y="0"/>
                  </a:moveTo>
                  <a:lnTo>
                    <a:pt x="57" y="127"/>
                  </a:lnTo>
                  <a:lnTo>
                    <a:pt x="280" y="171"/>
                  </a:lnTo>
                  <a:lnTo>
                    <a:pt x="529" y="99"/>
                  </a:lnTo>
                  <a:lnTo>
                    <a:pt x="891" y="185"/>
                  </a:lnTo>
                  <a:lnTo>
                    <a:pt x="980" y="118"/>
                  </a:lnTo>
                  <a:lnTo>
                    <a:pt x="1407" y="373"/>
                  </a:lnTo>
                  <a:lnTo>
                    <a:pt x="1679" y="409"/>
                  </a:lnTo>
                  <a:lnTo>
                    <a:pt x="1757" y="327"/>
                  </a:lnTo>
                  <a:lnTo>
                    <a:pt x="1858" y="390"/>
                  </a:lnTo>
                  <a:lnTo>
                    <a:pt x="2174" y="274"/>
                  </a:lnTo>
                  <a:lnTo>
                    <a:pt x="2282" y="302"/>
                  </a:lnTo>
                  <a:lnTo>
                    <a:pt x="2352" y="401"/>
                  </a:lnTo>
                  <a:lnTo>
                    <a:pt x="2324" y="511"/>
                  </a:lnTo>
                  <a:lnTo>
                    <a:pt x="2478" y="676"/>
                  </a:lnTo>
                  <a:lnTo>
                    <a:pt x="2843" y="913"/>
                  </a:lnTo>
                  <a:lnTo>
                    <a:pt x="2843" y="915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74" name="Freeform 27">
              <a:extLst>
                <a:ext uri="{FF2B5EF4-FFF2-40B4-BE49-F238E27FC236}">
                  <a16:creationId xmlns:a16="http://schemas.microsoft.com/office/drawing/2014/main" id="{B23477A7-DAD9-4BE8-8CAB-47649949F55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228987" y="2169606"/>
              <a:ext cx="57150" cy="267176"/>
            </a:xfrm>
            <a:custGeom>
              <a:avLst/>
              <a:gdLst>
                <a:gd name="T0" fmla="*/ 115 w 238"/>
                <a:gd name="T1" fmla="*/ 0 h 1122"/>
                <a:gd name="T2" fmla="*/ 100 w 238"/>
                <a:gd name="T3" fmla="*/ 79 h 1122"/>
                <a:gd name="T4" fmla="*/ 0 w 238"/>
                <a:gd name="T5" fmla="*/ 165 h 1122"/>
                <a:gd name="T6" fmla="*/ 135 w 238"/>
                <a:gd name="T7" fmla="*/ 497 h 1122"/>
                <a:gd name="T8" fmla="*/ 238 w 238"/>
                <a:gd name="T9" fmla="*/ 560 h 1122"/>
                <a:gd name="T10" fmla="*/ 121 w 238"/>
                <a:gd name="T11" fmla="*/ 753 h 1122"/>
                <a:gd name="T12" fmla="*/ 3 w 238"/>
                <a:gd name="T13" fmla="*/ 783 h 1122"/>
                <a:gd name="T14" fmla="*/ 19 w 238"/>
                <a:gd name="T15" fmla="*/ 1122 h 1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8" h="1122">
                  <a:moveTo>
                    <a:pt x="115" y="0"/>
                  </a:moveTo>
                  <a:lnTo>
                    <a:pt x="100" y="79"/>
                  </a:lnTo>
                  <a:lnTo>
                    <a:pt x="0" y="165"/>
                  </a:lnTo>
                  <a:lnTo>
                    <a:pt x="135" y="497"/>
                  </a:lnTo>
                  <a:lnTo>
                    <a:pt x="238" y="560"/>
                  </a:lnTo>
                  <a:lnTo>
                    <a:pt x="121" y="753"/>
                  </a:lnTo>
                  <a:lnTo>
                    <a:pt x="3" y="783"/>
                  </a:lnTo>
                  <a:lnTo>
                    <a:pt x="19" y="1122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cxnSp>
          <p:nvCxnSpPr>
            <p:cNvPr id="475" name="Line 28">
              <a:extLst>
                <a:ext uri="{FF2B5EF4-FFF2-40B4-BE49-F238E27FC236}">
                  <a16:creationId xmlns:a16="http://schemas.microsoft.com/office/drawing/2014/main" id="{9AFF9333-374B-4BA0-93FD-7F9B7218DE09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 flipH="1">
              <a:off x="5965745" y="1708120"/>
              <a:ext cx="1905" cy="476"/>
            </a:xfrm>
            <a:prstGeom prst="line">
              <a:avLst/>
            </a:pr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6" name="Freeform 29">
              <a:extLst>
                <a:ext uri="{FF2B5EF4-FFF2-40B4-BE49-F238E27FC236}">
                  <a16:creationId xmlns:a16="http://schemas.microsoft.com/office/drawing/2014/main" id="{36FEDE6A-628D-4668-800B-98449A20A8C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233749" y="2436782"/>
              <a:ext cx="1461135" cy="458629"/>
            </a:xfrm>
            <a:custGeom>
              <a:avLst/>
              <a:gdLst>
                <a:gd name="T0" fmla="*/ 0 w 6135"/>
                <a:gd name="T1" fmla="*/ 0 h 1927"/>
                <a:gd name="T2" fmla="*/ 146 w 6135"/>
                <a:gd name="T3" fmla="*/ 56 h 1927"/>
                <a:gd name="T4" fmla="*/ 321 w 6135"/>
                <a:gd name="T5" fmla="*/ 275 h 1927"/>
                <a:gd name="T6" fmla="*/ 420 w 6135"/>
                <a:gd name="T7" fmla="*/ 603 h 1927"/>
                <a:gd name="T8" fmla="*/ 497 w 6135"/>
                <a:gd name="T9" fmla="*/ 516 h 1927"/>
                <a:gd name="T10" fmla="*/ 639 w 6135"/>
                <a:gd name="T11" fmla="*/ 679 h 1927"/>
                <a:gd name="T12" fmla="*/ 836 w 6135"/>
                <a:gd name="T13" fmla="*/ 1107 h 1927"/>
                <a:gd name="T14" fmla="*/ 1334 w 6135"/>
                <a:gd name="T15" fmla="*/ 1047 h 1927"/>
                <a:gd name="T16" fmla="*/ 1450 w 6135"/>
                <a:gd name="T17" fmla="*/ 1098 h 1927"/>
                <a:gd name="T18" fmla="*/ 1535 w 6135"/>
                <a:gd name="T19" fmla="*/ 1023 h 1927"/>
                <a:gd name="T20" fmla="*/ 1775 w 6135"/>
                <a:gd name="T21" fmla="*/ 986 h 1927"/>
                <a:gd name="T22" fmla="*/ 1960 w 6135"/>
                <a:gd name="T23" fmla="*/ 832 h 1927"/>
                <a:gd name="T24" fmla="*/ 2251 w 6135"/>
                <a:gd name="T25" fmla="*/ 875 h 1927"/>
                <a:gd name="T26" fmla="*/ 2276 w 6135"/>
                <a:gd name="T27" fmla="*/ 986 h 1927"/>
                <a:gd name="T28" fmla="*/ 2376 w 6135"/>
                <a:gd name="T29" fmla="*/ 1026 h 1927"/>
                <a:gd name="T30" fmla="*/ 2364 w 6135"/>
                <a:gd name="T31" fmla="*/ 1140 h 1927"/>
                <a:gd name="T32" fmla="*/ 2479 w 6135"/>
                <a:gd name="T33" fmla="*/ 1151 h 1927"/>
                <a:gd name="T34" fmla="*/ 2546 w 6135"/>
                <a:gd name="T35" fmla="*/ 1242 h 1927"/>
                <a:gd name="T36" fmla="*/ 2592 w 6135"/>
                <a:gd name="T37" fmla="*/ 1360 h 1927"/>
                <a:gd name="T38" fmla="*/ 2478 w 6135"/>
                <a:gd name="T39" fmla="*/ 1455 h 1927"/>
                <a:gd name="T40" fmla="*/ 2571 w 6135"/>
                <a:gd name="T41" fmla="*/ 1646 h 1927"/>
                <a:gd name="T42" fmla="*/ 2932 w 6135"/>
                <a:gd name="T43" fmla="*/ 1723 h 1927"/>
                <a:gd name="T44" fmla="*/ 3050 w 6135"/>
                <a:gd name="T45" fmla="*/ 1785 h 1927"/>
                <a:gd name="T46" fmla="*/ 3050 w 6135"/>
                <a:gd name="T47" fmla="*/ 1897 h 1927"/>
                <a:gd name="T48" fmla="*/ 3242 w 6135"/>
                <a:gd name="T49" fmla="*/ 1822 h 1927"/>
                <a:gd name="T50" fmla="*/ 3245 w 6135"/>
                <a:gd name="T51" fmla="*/ 1820 h 1927"/>
                <a:gd name="T52" fmla="*/ 3285 w 6135"/>
                <a:gd name="T53" fmla="*/ 1723 h 1927"/>
                <a:gd name="T54" fmla="*/ 3545 w 6135"/>
                <a:gd name="T55" fmla="*/ 1569 h 1927"/>
                <a:gd name="T56" fmla="*/ 3630 w 6135"/>
                <a:gd name="T57" fmla="*/ 1639 h 1927"/>
                <a:gd name="T58" fmla="*/ 3754 w 6135"/>
                <a:gd name="T59" fmla="*/ 1600 h 1927"/>
                <a:gd name="T60" fmla="*/ 3767 w 6135"/>
                <a:gd name="T61" fmla="*/ 1272 h 1927"/>
                <a:gd name="T62" fmla="*/ 3849 w 6135"/>
                <a:gd name="T63" fmla="*/ 1179 h 1927"/>
                <a:gd name="T64" fmla="*/ 3960 w 6135"/>
                <a:gd name="T65" fmla="*/ 1193 h 1927"/>
                <a:gd name="T66" fmla="*/ 4048 w 6135"/>
                <a:gd name="T67" fmla="*/ 1063 h 1927"/>
                <a:gd name="T68" fmla="*/ 4042 w 6135"/>
                <a:gd name="T69" fmla="*/ 1007 h 1927"/>
                <a:gd name="T70" fmla="*/ 4042 w 6135"/>
                <a:gd name="T71" fmla="*/ 1005 h 1927"/>
                <a:gd name="T72" fmla="*/ 4360 w 6135"/>
                <a:gd name="T73" fmla="*/ 777 h 1927"/>
                <a:gd name="T74" fmla="*/ 4638 w 6135"/>
                <a:gd name="T75" fmla="*/ 946 h 1927"/>
                <a:gd name="T76" fmla="*/ 4859 w 6135"/>
                <a:gd name="T77" fmla="*/ 882 h 1927"/>
                <a:gd name="T78" fmla="*/ 5055 w 6135"/>
                <a:gd name="T79" fmla="*/ 1028 h 1927"/>
                <a:gd name="T80" fmla="*/ 5257 w 6135"/>
                <a:gd name="T81" fmla="*/ 940 h 1927"/>
                <a:gd name="T82" fmla="*/ 5588 w 6135"/>
                <a:gd name="T83" fmla="*/ 1202 h 1927"/>
                <a:gd name="T84" fmla="*/ 5623 w 6135"/>
                <a:gd name="T85" fmla="*/ 1176 h 1927"/>
                <a:gd name="T86" fmla="*/ 5624 w 6135"/>
                <a:gd name="T87" fmla="*/ 1176 h 1927"/>
                <a:gd name="T88" fmla="*/ 5921 w 6135"/>
                <a:gd name="T89" fmla="*/ 1374 h 1927"/>
                <a:gd name="T90" fmla="*/ 5941 w 6135"/>
                <a:gd name="T91" fmla="*/ 1727 h 1927"/>
                <a:gd name="T92" fmla="*/ 6051 w 6135"/>
                <a:gd name="T93" fmla="*/ 1723 h 1927"/>
                <a:gd name="T94" fmla="*/ 6135 w 6135"/>
                <a:gd name="T95" fmla="*/ 1927 h 1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135" h="1927">
                  <a:moveTo>
                    <a:pt x="0" y="0"/>
                  </a:moveTo>
                  <a:lnTo>
                    <a:pt x="146" y="56"/>
                  </a:lnTo>
                  <a:lnTo>
                    <a:pt x="321" y="275"/>
                  </a:lnTo>
                  <a:lnTo>
                    <a:pt x="420" y="603"/>
                  </a:lnTo>
                  <a:lnTo>
                    <a:pt x="497" y="516"/>
                  </a:lnTo>
                  <a:lnTo>
                    <a:pt x="639" y="679"/>
                  </a:lnTo>
                  <a:lnTo>
                    <a:pt x="836" y="1107"/>
                  </a:lnTo>
                  <a:lnTo>
                    <a:pt x="1334" y="1047"/>
                  </a:lnTo>
                  <a:lnTo>
                    <a:pt x="1450" y="1098"/>
                  </a:lnTo>
                  <a:lnTo>
                    <a:pt x="1535" y="1023"/>
                  </a:lnTo>
                  <a:lnTo>
                    <a:pt x="1775" y="986"/>
                  </a:lnTo>
                  <a:lnTo>
                    <a:pt x="1960" y="832"/>
                  </a:lnTo>
                  <a:lnTo>
                    <a:pt x="2251" y="875"/>
                  </a:lnTo>
                  <a:lnTo>
                    <a:pt x="2276" y="986"/>
                  </a:lnTo>
                  <a:lnTo>
                    <a:pt x="2376" y="1026"/>
                  </a:lnTo>
                  <a:lnTo>
                    <a:pt x="2364" y="1140"/>
                  </a:lnTo>
                  <a:lnTo>
                    <a:pt x="2479" y="1151"/>
                  </a:lnTo>
                  <a:lnTo>
                    <a:pt x="2546" y="1242"/>
                  </a:lnTo>
                  <a:lnTo>
                    <a:pt x="2592" y="1360"/>
                  </a:lnTo>
                  <a:lnTo>
                    <a:pt x="2478" y="1455"/>
                  </a:lnTo>
                  <a:lnTo>
                    <a:pt x="2571" y="1646"/>
                  </a:lnTo>
                  <a:lnTo>
                    <a:pt x="2932" y="1723"/>
                  </a:lnTo>
                  <a:lnTo>
                    <a:pt x="3050" y="1785"/>
                  </a:lnTo>
                  <a:lnTo>
                    <a:pt x="3050" y="1897"/>
                  </a:lnTo>
                  <a:lnTo>
                    <a:pt x="3242" y="1822"/>
                  </a:lnTo>
                  <a:lnTo>
                    <a:pt x="3245" y="1820"/>
                  </a:lnTo>
                  <a:lnTo>
                    <a:pt x="3285" y="1723"/>
                  </a:lnTo>
                  <a:lnTo>
                    <a:pt x="3545" y="1569"/>
                  </a:lnTo>
                  <a:lnTo>
                    <a:pt x="3630" y="1639"/>
                  </a:lnTo>
                  <a:lnTo>
                    <a:pt x="3754" y="1600"/>
                  </a:lnTo>
                  <a:lnTo>
                    <a:pt x="3767" y="1272"/>
                  </a:lnTo>
                  <a:lnTo>
                    <a:pt x="3849" y="1179"/>
                  </a:lnTo>
                  <a:lnTo>
                    <a:pt x="3960" y="1193"/>
                  </a:lnTo>
                  <a:lnTo>
                    <a:pt x="4048" y="1063"/>
                  </a:lnTo>
                  <a:lnTo>
                    <a:pt x="4042" y="1007"/>
                  </a:lnTo>
                  <a:lnTo>
                    <a:pt x="4042" y="1005"/>
                  </a:lnTo>
                  <a:lnTo>
                    <a:pt x="4360" y="777"/>
                  </a:lnTo>
                  <a:lnTo>
                    <a:pt x="4638" y="946"/>
                  </a:lnTo>
                  <a:lnTo>
                    <a:pt x="4859" y="882"/>
                  </a:lnTo>
                  <a:lnTo>
                    <a:pt x="5055" y="1028"/>
                  </a:lnTo>
                  <a:lnTo>
                    <a:pt x="5257" y="940"/>
                  </a:lnTo>
                  <a:lnTo>
                    <a:pt x="5588" y="1202"/>
                  </a:lnTo>
                  <a:lnTo>
                    <a:pt x="5623" y="1176"/>
                  </a:lnTo>
                  <a:lnTo>
                    <a:pt x="5624" y="1176"/>
                  </a:lnTo>
                  <a:lnTo>
                    <a:pt x="5921" y="1374"/>
                  </a:lnTo>
                  <a:lnTo>
                    <a:pt x="5941" y="1727"/>
                  </a:lnTo>
                  <a:lnTo>
                    <a:pt x="6051" y="1723"/>
                  </a:lnTo>
                  <a:lnTo>
                    <a:pt x="6135" y="1927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77" name="Freeform 30">
              <a:extLst>
                <a:ext uri="{FF2B5EF4-FFF2-40B4-BE49-F238E27FC236}">
                  <a16:creationId xmlns:a16="http://schemas.microsoft.com/office/drawing/2014/main" id="{4C766466-1C72-457C-B8DE-E4FA01A571F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500324" y="2118647"/>
              <a:ext cx="550545" cy="476250"/>
            </a:xfrm>
            <a:custGeom>
              <a:avLst/>
              <a:gdLst>
                <a:gd name="T0" fmla="*/ 2313 w 2313"/>
                <a:gd name="T1" fmla="*/ 1894 h 2001"/>
                <a:gd name="T2" fmla="*/ 2311 w 2313"/>
                <a:gd name="T3" fmla="*/ 1892 h 2001"/>
                <a:gd name="T4" fmla="*/ 1870 w 2313"/>
                <a:gd name="T5" fmla="*/ 2001 h 2001"/>
                <a:gd name="T6" fmla="*/ 1510 w 2313"/>
                <a:gd name="T7" fmla="*/ 1974 h 2001"/>
                <a:gd name="T8" fmla="*/ 1610 w 2313"/>
                <a:gd name="T9" fmla="*/ 1913 h 2001"/>
                <a:gd name="T10" fmla="*/ 1635 w 2313"/>
                <a:gd name="T11" fmla="*/ 1802 h 2001"/>
                <a:gd name="T12" fmla="*/ 1470 w 2313"/>
                <a:gd name="T13" fmla="*/ 1637 h 2001"/>
                <a:gd name="T14" fmla="*/ 1443 w 2313"/>
                <a:gd name="T15" fmla="*/ 1515 h 2001"/>
                <a:gd name="T16" fmla="*/ 1298 w 2313"/>
                <a:gd name="T17" fmla="*/ 1492 h 2001"/>
                <a:gd name="T18" fmla="*/ 1189 w 2313"/>
                <a:gd name="T19" fmla="*/ 1560 h 2001"/>
                <a:gd name="T20" fmla="*/ 1125 w 2313"/>
                <a:gd name="T21" fmla="*/ 1455 h 2001"/>
                <a:gd name="T22" fmla="*/ 1052 w 2313"/>
                <a:gd name="T23" fmla="*/ 1569 h 2001"/>
                <a:gd name="T24" fmla="*/ 780 w 2313"/>
                <a:gd name="T25" fmla="*/ 1595 h 2001"/>
                <a:gd name="T26" fmla="*/ 667 w 2313"/>
                <a:gd name="T27" fmla="*/ 1179 h 2001"/>
                <a:gd name="T28" fmla="*/ 546 w 2313"/>
                <a:gd name="T29" fmla="*/ 1206 h 2001"/>
                <a:gd name="T30" fmla="*/ 460 w 2313"/>
                <a:gd name="T31" fmla="*/ 1120 h 2001"/>
                <a:gd name="T32" fmla="*/ 411 w 2313"/>
                <a:gd name="T33" fmla="*/ 902 h 2001"/>
                <a:gd name="T34" fmla="*/ 163 w 2313"/>
                <a:gd name="T35" fmla="*/ 686 h 2001"/>
                <a:gd name="T36" fmla="*/ 146 w 2313"/>
                <a:gd name="T37" fmla="*/ 260 h 2001"/>
                <a:gd name="T38" fmla="*/ 2 w 2313"/>
                <a:gd name="T39" fmla="*/ 3 h 2001"/>
                <a:gd name="T40" fmla="*/ 0 w 2313"/>
                <a:gd name="T41" fmla="*/ 0 h 2001"/>
                <a:gd name="T42" fmla="*/ 0 w 2313"/>
                <a:gd name="T43" fmla="*/ 3 h 2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13" h="2001">
                  <a:moveTo>
                    <a:pt x="2313" y="1894"/>
                  </a:moveTo>
                  <a:lnTo>
                    <a:pt x="2311" y="1892"/>
                  </a:lnTo>
                  <a:lnTo>
                    <a:pt x="1870" y="2001"/>
                  </a:lnTo>
                  <a:lnTo>
                    <a:pt x="1510" y="1974"/>
                  </a:lnTo>
                  <a:lnTo>
                    <a:pt x="1610" y="1913"/>
                  </a:lnTo>
                  <a:lnTo>
                    <a:pt x="1635" y="1802"/>
                  </a:lnTo>
                  <a:lnTo>
                    <a:pt x="1470" y="1637"/>
                  </a:lnTo>
                  <a:lnTo>
                    <a:pt x="1443" y="1515"/>
                  </a:lnTo>
                  <a:lnTo>
                    <a:pt x="1298" y="1492"/>
                  </a:lnTo>
                  <a:lnTo>
                    <a:pt x="1189" y="1560"/>
                  </a:lnTo>
                  <a:lnTo>
                    <a:pt x="1125" y="1455"/>
                  </a:lnTo>
                  <a:lnTo>
                    <a:pt x="1052" y="1569"/>
                  </a:lnTo>
                  <a:lnTo>
                    <a:pt x="780" y="1595"/>
                  </a:lnTo>
                  <a:lnTo>
                    <a:pt x="667" y="1179"/>
                  </a:lnTo>
                  <a:lnTo>
                    <a:pt x="546" y="1206"/>
                  </a:lnTo>
                  <a:lnTo>
                    <a:pt x="460" y="1120"/>
                  </a:lnTo>
                  <a:lnTo>
                    <a:pt x="411" y="902"/>
                  </a:lnTo>
                  <a:lnTo>
                    <a:pt x="163" y="686"/>
                  </a:lnTo>
                  <a:lnTo>
                    <a:pt x="146" y="260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3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78" name="Freeform 31">
              <a:extLst>
                <a:ext uri="{FF2B5EF4-FFF2-40B4-BE49-F238E27FC236}">
                  <a16:creationId xmlns:a16="http://schemas.microsoft.com/office/drawing/2014/main" id="{F3029C63-FEFF-4BFA-8413-370B546C9E0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50869" y="2436782"/>
              <a:ext cx="182880" cy="132874"/>
            </a:xfrm>
            <a:custGeom>
              <a:avLst/>
              <a:gdLst>
                <a:gd name="T0" fmla="*/ 767 w 767"/>
                <a:gd name="T1" fmla="*/ 0 h 558"/>
                <a:gd name="T2" fmla="*/ 159 w 767"/>
                <a:gd name="T3" fmla="*/ 117 h 558"/>
                <a:gd name="T4" fmla="*/ 151 w 767"/>
                <a:gd name="T5" fmla="*/ 351 h 558"/>
                <a:gd name="T6" fmla="*/ 0 w 767"/>
                <a:gd name="T7" fmla="*/ 558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7" h="558">
                  <a:moveTo>
                    <a:pt x="767" y="0"/>
                  </a:moveTo>
                  <a:lnTo>
                    <a:pt x="159" y="117"/>
                  </a:lnTo>
                  <a:lnTo>
                    <a:pt x="151" y="351"/>
                  </a:lnTo>
                  <a:lnTo>
                    <a:pt x="0" y="558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79" name="Freeform 32">
              <a:extLst>
                <a:ext uri="{FF2B5EF4-FFF2-40B4-BE49-F238E27FC236}">
                  <a16:creationId xmlns:a16="http://schemas.microsoft.com/office/drawing/2014/main" id="{6F62FF5B-5A48-4B92-B0EE-3A0024D5696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19437" y="2569656"/>
              <a:ext cx="97155" cy="790099"/>
            </a:xfrm>
            <a:custGeom>
              <a:avLst/>
              <a:gdLst>
                <a:gd name="T0" fmla="*/ 312 w 407"/>
                <a:gd name="T1" fmla="*/ 3317 h 3317"/>
                <a:gd name="T2" fmla="*/ 367 w 407"/>
                <a:gd name="T3" fmla="*/ 2968 h 3317"/>
                <a:gd name="T4" fmla="*/ 376 w 407"/>
                <a:gd name="T5" fmla="*/ 2738 h 3317"/>
                <a:gd name="T6" fmla="*/ 288 w 407"/>
                <a:gd name="T7" fmla="*/ 2659 h 3317"/>
                <a:gd name="T8" fmla="*/ 277 w 407"/>
                <a:gd name="T9" fmla="*/ 2426 h 3317"/>
                <a:gd name="T10" fmla="*/ 153 w 407"/>
                <a:gd name="T11" fmla="*/ 2129 h 3317"/>
                <a:gd name="T12" fmla="*/ 51 w 407"/>
                <a:gd name="T13" fmla="*/ 2046 h 3317"/>
                <a:gd name="T14" fmla="*/ 116 w 407"/>
                <a:gd name="T15" fmla="*/ 1818 h 3317"/>
                <a:gd name="T16" fmla="*/ 38 w 407"/>
                <a:gd name="T17" fmla="*/ 1558 h 3317"/>
                <a:gd name="T18" fmla="*/ 96 w 407"/>
                <a:gd name="T19" fmla="*/ 1464 h 3317"/>
                <a:gd name="T20" fmla="*/ 207 w 407"/>
                <a:gd name="T21" fmla="*/ 1437 h 3317"/>
                <a:gd name="T22" fmla="*/ 117 w 407"/>
                <a:gd name="T23" fmla="*/ 1165 h 3317"/>
                <a:gd name="T24" fmla="*/ 0 w 407"/>
                <a:gd name="T25" fmla="*/ 1055 h 3317"/>
                <a:gd name="T26" fmla="*/ 209 w 407"/>
                <a:gd name="T27" fmla="*/ 921 h 3317"/>
                <a:gd name="T28" fmla="*/ 272 w 407"/>
                <a:gd name="T29" fmla="*/ 832 h 3317"/>
                <a:gd name="T30" fmla="*/ 230 w 407"/>
                <a:gd name="T31" fmla="*/ 718 h 3317"/>
                <a:gd name="T32" fmla="*/ 407 w 407"/>
                <a:gd name="T33" fmla="*/ 521 h 3317"/>
                <a:gd name="T34" fmla="*/ 395 w 407"/>
                <a:gd name="T35" fmla="*/ 296 h 3317"/>
                <a:gd name="T36" fmla="*/ 132 w 407"/>
                <a:gd name="T37" fmla="*/ 0 h 3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7" h="3317">
                  <a:moveTo>
                    <a:pt x="312" y="3317"/>
                  </a:moveTo>
                  <a:lnTo>
                    <a:pt x="367" y="2968"/>
                  </a:lnTo>
                  <a:lnTo>
                    <a:pt x="376" y="2738"/>
                  </a:lnTo>
                  <a:lnTo>
                    <a:pt x="288" y="2659"/>
                  </a:lnTo>
                  <a:lnTo>
                    <a:pt x="277" y="2426"/>
                  </a:lnTo>
                  <a:lnTo>
                    <a:pt x="153" y="2129"/>
                  </a:lnTo>
                  <a:lnTo>
                    <a:pt x="51" y="2046"/>
                  </a:lnTo>
                  <a:lnTo>
                    <a:pt x="116" y="1818"/>
                  </a:lnTo>
                  <a:lnTo>
                    <a:pt x="38" y="1558"/>
                  </a:lnTo>
                  <a:lnTo>
                    <a:pt x="96" y="1464"/>
                  </a:lnTo>
                  <a:lnTo>
                    <a:pt x="207" y="1437"/>
                  </a:lnTo>
                  <a:lnTo>
                    <a:pt x="117" y="1165"/>
                  </a:lnTo>
                  <a:lnTo>
                    <a:pt x="0" y="1055"/>
                  </a:lnTo>
                  <a:lnTo>
                    <a:pt x="209" y="921"/>
                  </a:lnTo>
                  <a:lnTo>
                    <a:pt x="272" y="832"/>
                  </a:lnTo>
                  <a:lnTo>
                    <a:pt x="230" y="718"/>
                  </a:lnTo>
                  <a:lnTo>
                    <a:pt x="407" y="521"/>
                  </a:lnTo>
                  <a:lnTo>
                    <a:pt x="395" y="296"/>
                  </a:lnTo>
                  <a:lnTo>
                    <a:pt x="132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0" name="Freeform 33">
              <a:extLst>
                <a:ext uri="{FF2B5EF4-FFF2-40B4-BE49-F238E27FC236}">
                  <a16:creationId xmlns:a16="http://schemas.microsoft.com/office/drawing/2014/main" id="{A925B7DB-ABC0-4F11-A7E0-1584777A673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796075" y="3359755"/>
              <a:ext cx="298133" cy="217646"/>
            </a:xfrm>
            <a:custGeom>
              <a:avLst/>
              <a:gdLst>
                <a:gd name="T0" fmla="*/ 0 w 1252"/>
                <a:gd name="T1" fmla="*/ 915 h 915"/>
                <a:gd name="T2" fmla="*/ 141 w 1252"/>
                <a:gd name="T3" fmla="*/ 679 h 915"/>
                <a:gd name="T4" fmla="*/ 485 w 1252"/>
                <a:gd name="T5" fmla="*/ 641 h 915"/>
                <a:gd name="T6" fmla="*/ 548 w 1252"/>
                <a:gd name="T7" fmla="*/ 544 h 915"/>
                <a:gd name="T8" fmla="*/ 485 w 1252"/>
                <a:gd name="T9" fmla="*/ 335 h 915"/>
                <a:gd name="T10" fmla="*/ 575 w 1252"/>
                <a:gd name="T11" fmla="*/ 262 h 915"/>
                <a:gd name="T12" fmla="*/ 906 w 1252"/>
                <a:gd name="T13" fmla="*/ 149 h 915"/>
                <a:gd name="T14" fmla="*/ 1093 w 1252"/>
                <a:gd name="T15" fmla="*/ 2 h 915"/>
                <a:gd name="T16" fmla="*/ 1252 w 1252"/>
                <a:gd name="T17" fmla="*/ 0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2" h="915">
                  <a:moveTo>
                    <a:pt x="0" y="915"/>
                  </a:moveTo>
                  <a:lnTo>
                    <a:pt x="141" y="679"/>
                  </a:lnTo>
                  <a:lnTo>
                    <a:pt x="485" y="641"/>
                  </a:lnTo>
                  <a:lnTo>
                    <a:pt x="548" y="544"/>
                  </a:lnTo>
                  <a:lnTo>
                    <a:pt x="485" y="335"/>
                  </a:lnTo>
                  <a:lnTo>
                    <a:pt x="575" y="262"/>
                  </a:lnTo>
                  <a:lnTo>
                    <a:pt x="906" y="149"/>
                  </a:lnTo>
                  <a:lnTo>
                    <a:pt x="1093" y="2"/>
                  </a:lnTo>
                  <a:lnTo>
                    <a:pt x="1252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1" name="Freeform 34">
              <a:extLst>
                <a:ext uri="{FF2B5EF4-FFF2-40B4-BE49-F238E27FC236}">
                  <a16:creationId xmlns:a16="http://schemas.microsoft.com/office/drawing/2014/main" id="{7F33FEB8-394B-4C6C-937B-DA829CB6882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94208" y="3359754"/>
              <a:ext cx="912495" cy="360045"/>
            </a:xfrm>
            <a:custGeom>
              <a:avLst/>
              <a:gdLst>
                <a:gd name="T0" fmla="*/ 3832 w 3832"/>
                <a:gd name="T1" fmla="*/ 757 h 1513"/>
                <a:gd name="T2" fmla="*/ 3639 w 3832"/>
                <a:gd name="T3" fmla="*/ 629 h 1513"/>
                <a:gd name="T4" fmla="*/ 3426 w 3832"/>
                <a:gd name="T5" fmla="*/ 678 h 1513"/>
                <a:gd name="T6" fmla="*/ 3193 w 3832"/>
                <a:gd name="T7" fmla="*/ 618 h 1513"/>
                <a:gd name="T8" fmla="*/ 2961 w 3832"/>
                <a:gd name="T9" fmla="*/ 1443 h 1513"/>
                <a:gd name="T10" fmla="*/ 2740 w 3832"/>
                <a:gd name="T11" fmla="*/ 1143 h 1513"/>
                <a:gd name="T12" fmla="*/ 2677 w 3832"/>
                <a:gd name="T13" fmla="*/ 1234 h 1513"/>
                <a:gd name="T14" fmla="*/ 2580 w 3832"/>
                <a:gd name="T15" fmla="*/ 1169 h 1513"/>
                <a:gd name="T16" fmla="*/ 2490 w 3832"/>
                <a:gd name="T17" fmla="*/ 1238 h 1513"/>
                <a:gd name="T18" fmla="*/ 2403 w 3832"/>
                <a:gd name="T19" fmla="*/ 1169 h 1513"/>
                <a:gd name="T20" fmla="*/ 2310 w 3832"/>
                <a:gd name="T21" fmla="*/ 1243 h 1513"/>
                <a:gd name="T22" fmla="*/ 2299 w 3832"/>
                <a:gd name="T23" fmla="*/ 1359 h 1513"/>
                <a:gd name="T24" fmla="*/ 2074 w 3832"/>
                <a:gd name="T25" fmla="*/ 1513 h 1513"/>
                <a:gd name="T26" fmla="*/ 1993 w 3832"/>
                <a:gd name="T27" fmla="*/ 1427 h 1513"/>
                <a:gd name="T28" fmla="*/ 1677 w 3832"/>
                <a:gd name="T29" fmla="*/ 1489 h 1513"/>
                <a:gd name="T30" fmla="*/ 1470 w 3832"/>
                <a:gd name="T31" fmla="*/ 1359 h 1513"/>
                <a:gd name="T32" fmla="*/ 1472 w 3832"/>
                <a:gd name="T33" fmla="*/ 1239 h 1513"/>
                <a:gd name="T34" fmla="*/ 1616 w 3832"/>
                <a:gd name="T35" fmla="*/ 1055 h 1513"/>
                <a:gd name="T36" fmla="*/ 1639 w 3832"/>
                <a:gd name="T37" fmla="*/ 836 h 1513"/>
                <a:gd name="T38" fmla="*/ 1572 w 3832"/>
                <a:gd name="T39" fmla="*/ 744 h 1513"/>
                <a:gd name="T40" fmla="*/ 1261 w 3832"/>
                <a:gd name="T41" fmla="*/ 629 h 1513"/>
                <a:gd name="T42" fmla="*/ 1000 w 3832"/>
                <a:gd name="T43" fmla="*/ 98 h 1513"/>
                <a:gd name="T44" fmla="*/ 764 w 3832"/>
                <a:gd name="T45" fmla="*/ 332 h 1513"/>
                <a:gd name="T46" fmla="*/ 592 w 3832"/>
                <a:gd name="T47" fmla="*/ 192 h 1513"/>
                <a:gd name="T48" fmla="*/ 483 w 3832"/>
                <a:gd name="T49" fmla="*/ 255 h 1513"/>
                <a:gd name="T50" fmla="*/ 229 w 3832"/>
                <a:gd name="T51" fmla="*/ 249 h 1513"/>
                <a:gd name="T52" fmla="*/ 0 w 3832"/>
                <a:gd name="T53" fmla="*/ 0 h 1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32" h="1513">
                  <a:moveTo>
                    <a:pt x="3832" y="757"/>
                  </a:moveTo>
                  <a:lnTo>
                    <a:pt x="3639" y="629"/>
                  </a:lnTo>
                  <a:lnTo>
                    <a:pt x="3426" y="678"/>
                  </a:lnTo>
                  <a:lnTo>
                    <a:pt x="3193" y="618"/>
                  </a:lnTo>
                  <a:lnTo>
                    <a:pt x="2961" y="1443"/>
                  </a:lnTo>
                  <a:lnTo>
                    <a:pt x="2740" y="1143"/>
                  </a:lnTo>
                  <a:lnTo>
                    <a:pt x="2677" y="1234"/>
                  </a:lnTo>
                  <a:lnTo>
                    <a:pt x="2580" y="1169"/>
                  </a:lnTo>
                  <a:lnTo>
                    <a:pt x="2490" y="1238"/>
                  </a:lnTo>
                  <a:lnTo>
                    <a:pt x="2403" y="1169"/>
                  </a:lnTo>
                  <a:lnTo>
                    <a:pt x="2310" y="1243"/>
                  </a:lnTo>
                  <a:lnTo>
                    <a:pt x="2299" y="1359"/>
                  </a:lnTo>
                  <a:lnTo>
                    <a:pt x="2074" y="1513"/>
                  </a:lnTo>
                  <a:lnTo>
                    <a:pt x="1993" y="1427"/>
                  </a:lnTo>
                  <a:lnTo>
                    <a:pt x="1677" y="1489"/>
                  </a:lnTo>
                  <a:lnTo>
                    <a:pt x="1470" y="1359"/>
                  </a:lnTo>
                  <a:lnTo>
                    <a:pt x="1472" y="1239"/>
                  </a:lnTo>
                  <a:lnTo>
                    <a:pt x="1616" y="1055"/>
                  </a:lnTo>
                  <a:lnTo>
                    <a:pt x="1639" y="836"/>
                  </a:lnTo>
                  <a:lnTo>
                    <a:pt x="1572" y="744"/>
                  </a:lnTo>
                  <a:lnTo>
                    <a:pt x="1261" y="629"/>
                  </a:lnTo>
                  <a:lnTo>
                    <a:pt x="1000" y="98"/>
                  </a:lnTo>
                  <a:lnTo>
                    <a:pt x="764" y="332"/>
                  </a:lnTo>
                  <a:lnTo>
                    <a:pt x="592" y="192"/>
                  </a:lnTo>
                  <a:lnTo>
                    <a:pt x="483" y="255"/>
                  </a:lnTo>
                  <a:lnTo>
                    <a:pt x="229" y="249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2" name="Freeform 35">
              <a:extLst>
                <a:ext uri="{FF2B5EF4-FFF2-40B4-BE49-F238E27FC236}">
                  <a16:creationId xmlns:a16="http://schemas.microsoft.com/office/drawing/2014/main" id="{3E965F63-7558-4EE6-AF6D-F085A192A33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919300" y="3134488"/>
              <a:ext cx="876776" cy="482918"/>
            </a:xfrm>
            <a:custGeom>
              <a:avLst/>
              <a:gdLst>
                <a:gd name="T0" fmla="*/ 0 w 3680"/>
                <a:gd name="T1" fmla="*/ 0 h 2027"/>
                <a:gd name="T2" fmla="*/ 209 w 3680"/>
                <a:gd name="T3" fmla="*/ 126 h 2027"/>
                <a:gd name="T4" fmla="*/ 225 w 3680"/>
                <a:gd name="T5" fmla="*/ 251 h 2027"/>
                <a:gd name="T6" fmla="*/ 339 w 3680"/>
                <a:gd name="T7" fmla="*/ 240 h 2027"/>
                <a:gd name="T8" fmla="*/ 390 w 3680"/>
                <a:gd name="T9" fmla="*/ 476 h 2027"/>
                <a:gd name="T10" fmla="*/ 498 w 3680"/>
                <a:gd name="T11" fmla="*/ 537 h 2027"/>
                <a:gd name="T12" fmla="*/ 894 w 3680"/>
                <a:gd name="T13" fmla="*/ 519 h 2027"/>
                <a:gd name="T14" fmla="*/ 839 w 3680"/>
                <a:gd name="T15" fmla="*/ 404 h 2027"/>
                <a:gd name="T16" fmla="*/ 1048 w 3680"/>
                <a:gd name="T17" fmla="*/ 523 h 2027"/>
                <a:gd name="T18" fmla="*/ 1060 w 3680"/>
                <a:gd name="T19" fmla="*/ 642 h 2027"/>
                <a:gd name="T20" fmla="*/ 1419 w 3680"/>
                <a:gd name="T21" fmla="*/ 1158 h 2027"/>
                <a:gd name="T22" fmla="*/ 1387 w 3680"/>
                <a:gd name="T23" fmla="*/ 1387 h 2027"/>
                <a:gd name="T24" fmla="*/ 1570 w 3680"/>
                <a:gd name="T25" fmla="*/ 1557 h 2027"/>
                <a:gd name="T26" fmla="*/ 1687 w 3680"/>
                <a:gd name="T27" fmla="*/ 1557 h 2027"/>
                <a:gd name="T28" fmla="*/ 1786 w 3680"/>
                <a:gd name="T29" fmla="*/ 1769 h 2027"/>
                <a:gd name="T30" fmla="*/ 1887 w 3680"/>
                <a:gd name="T31" fmla="*/ 1822 h 2027"/>
                <a:gd name="T32" fmla="*/ 1830 w 3680"/>
                <a:gd name="T33" fmla="*/ 1934 h 2027"/>
                <a:gd name="T34" fmla="*/ 1930 w 3680"/>
                <a:gd name="T35" fmla="*/ 1978 h 2027"/>
                <a:gd name="T36" fmla="*/ 2160 w 3680"/>
                <a:gd name="T37" fmla="*/ 1934 h 2027"/>
                <a:gd name="T38" fmla="*/ 2228 w 3680"/>
                <a:gd name="T39" fmla="*/ 2027 h 2027"/>
                <a:gd name="T40" fmla="*/ 2335 w 3680"/>
                <a:gd name="T41" fmla="*/ 1915 h 2027"/>
                <a:gd name="T42" fmla="*/ 2788 w 3680"/>
                <a:gd name="T43" fmla="*/ 1876 h 2027"/>
                <a:gd name="T44" fmla="*/ 2864 w 3680"/>
                <a:gd name="T45" fmla="*/ 1776 h 2027"/>
                <a:gd name="T46" fmla="*/ 3384 w 3680"/>
                <a:gd name="T47" fmla="*/ 1881 h 2027"/>
                <a:gd name="T48" fmla="*/ 3491 w 3680"/>
                <a:gd name="T49" fmla="*/ 1852 h 2027"/>
                <a:gd name="T50" fmla="*/ 3680 w 3680"/>
                <a:gd name="T51" fmla="*/ 1859 h 2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80" h="2027">
                  <a:moveTo>
                    <a:pt x="0" y="0"/>
                  </a:moveTo>
                  <a:lnTo>
                    <a:pt x="209" y="126"/>
                  </a:lnTo>
                  <a:lnTo>
                    <a:pt x="225" y="251"/>
                  </a:lnTo>
                  <a:lnTo>
                    <a:pt x="339" y="240"/>
                  </a:lnTo>
                  <a:lnTo>
                    <a:pt x="390" y="476"/>
                  </a:lnTo>
                  <a:lnTo>
                    <a:pt x="498" y="537"/>
                  </a:lnTo>
                  <a:lnTo>
                    <a:pt x="894" y="519"/>
                  </a:lnTo>
                  <a:lnTo>
                    <a:pt x="839" y="404"/>
                  </a:lnTo>
                  <a:lnTo>
                    <a:pt x="1048" y="523"/>
                  </a:lnTo>
                  <a:lnTo>
                    <a:pt x="1060" y="642"/>
                  </a:lnTo>
                  <a:lnTo>
                    <a:pt x="1419" y="1158"/>
                  </a:lnTo>
                  <a:lnTo>
                    <a:pt x="1387" y="1387"/>
                  </a:lnTo>
                  <a:lnTo>
                    <a:pt x="1570" y="1557"/>
                  </a:lnTo>
                  <a:lnTo>
                    <a:pt x="1687" y="1557"/>
                  </a:lnTo>
                  <a:lnTo>
                    <a:pt x="1786" y="1769"/>
                  </a:lnTo>
                  <a:lnTo>
                    <a:pt x="1887" y="1822"/>
                  </a:lnTo>
                  <a:lnTo>
                    <a:pt x="1830" y="1934"/>
                  </a:lnTo>
                  <a:lnTo>
                    <a:pt x="1930" y="1978"/>
                  </a:lnTo>
                  <a:lnTo>
                    <a:pt x="2160" y="1934"/>
                  </a:lnTo>
                  <a:lnTo>
                    <a:pt x="2228" y="2027"/>
                  </a:lnTo>
                  <a:lnTo>
                    <a:pt x="2335" y="1915"/>
                  </a:lnTo>
                  <a:lnTo>
                    <a:pt x="2788" y="1876"/>
                  </a:lnTo>
                  <a:lnTo>
                    <a:pt x="2864" y="1776"/>
                  </a:lnTo>
                  <a:lnTo>
                    <a:pt x="3384" y="1881"/>
                  </a:lnTo>
                  <a:lnTo>
                    <a:pt x="3491" y="1852"/>
                  </a:lnTo>
                  <a:lnTo>
                    <a:pt x="3680" y="1859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3" name="Freeform 36">
              <a:extLst>
                <a:ext uri="{FF2B5EF4-FFF2-40B4-BE49-F238E27FC236}">
                  <a16:creationId xmlns:a16="http://schemas.microsoft.com/office/drawing/2014/main" id="{DA787021-D797-4592-998C-25ADC9EAC2B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706540" y="3577400"/>
              <a:ext cx="220980" cy="834390"/>
            </a:xfrm>
            <a:custGeom>
              <a:avLst/>
              <a:gdLst>
                <a:gd name="T0" fmla="*/ 0 w 928"/>
                <a:gd name="T1" fmla="*/ 3503 h 3503"/>
                <a:gd name="T2" fmla="*/ 128 w 928"/>
                <a:gd name="T3" fmla="*/ 3426 h 3503"/>
                <a:gd name="T4" fmla="*/ 66 w 928"/>
                <a:gd name="T5" fmla="*/ 3296 h 3503"/>
                <a:gd name="T6" fmla="*/ 189 w 928"/>
                <a:gd name="T7" fmla="*/ 3249 h 3503"/>
                <a:gd name="T8" fmla="*/ 198 w 928"/>
                <a:gd name="T9" fmla="*/ 3117 h 3503"/>
                <a:gd name="T10" fmla="*/ 291 w 928"/>
                <a:gd name="T11" fmla="*/ 3040 h 3503"/>
                <a:gd name="T12" fmla="*/ 221 w 928"/>
                <a:gd name="T13" fmla="*/ 2952 h 3503"/>
                <a:gd name="T14" fmla="*/ 518 w 928"/>
                <a:gd name="T15" fmla="*/ 2578 h 3503"/>
                <a:gd name="T16" fmla="*/ 546 w 928"/>
                <a:gd name="T17" fmla="*/ 2441 h 3503"/>
                <a:gd name="T18" fmla="*/ 790 w 928"/>
                <a:gd name="T19" fmla="*/ 2518 h 3503"/>
                <a:gd name="T20" fmla="*/ 713 w 928"/>
                <a:gd name="T21" fmla="*/ 1969 h 3503"/>
                <a:gd name="T22" fmla="*/ 781 w 928"/>
                <a:gd name="T23" fmla="*/ 1876 h 3503"/>
                <a:gd name="T24" fmla="*/ 735 w 928"/>
                <a:gd name="T25" fmla="*/ 1653 h 3503"/>
                <a:gd name="T26" fmla="*/ 558 w 928"/>
                <a:gd name="T27" fmla="*/ 1437 h 3503"/>
                <a:gd name="T28" fmla="*/ 928 w 928"/>
                <a:gd name="T29" fmla="*/ 1100 h 3503"/>
                <a:gd name="T30" fmla="*/ 837 w 928"/>
                <a:gd name="T31" fmla="*/ 833 h 3503"/>
                <a:gd name="T32" fmla="*/ 855 w 928"/>
                <a:gd name="T33" fmla="*/ 674 h 3503"/>
                <a:gd name="T34" fmla="*/ 713 w 928"/>
                <a:gd name="T35" fmla="*/ 342 h 3503"/>
                <a:gd name="T36" fmla="*/ 426 w 928"/>
                <a:gd name="T37" fmla="*/ 154 h 3503"/>
                <a:gd name="T38" fmla="*/ 375 w 928"/>
                <a:gd name="T39" fmla="*/ 0 h 3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8" h="3503">
                  <a:moveTo>
                    <a:pt x="0" y="3503"/>
                  </a:moveTo>
                  <a:lnTo>
                    <a:pt x="128" y="3426"/>
                  </a:lnTo>
                  <a:lnTo>
                    <a:pt x="66" y="3296"/>
                  </a:lnTo>
                  <a:lnTo>
                    <a:pt x="189" y="3249"/>
                  </a:lnTo>
                  <a:lnTo>
                    <a:pt x="198" y="3117"/>
                  </a:lnTo>
                  <a:lnTo>
                    <a:pt x="291" y="3040"/>
                  </a:lnTo>
                  <a:lnTo>
                    <a:pt x="221" y="2952"/>
                  </a:lnTo>
                  <a:lnTo>
                    <a:pt x="518" y="2578"/>
                  </a:lnTo>
                  <a:lnTo>
                    <a:pt x="546" y="2441"/>
                  </a:lnTo>
                  <a:lnTo>
                    <a:pt x="790" y="2518"/>
                  </a:lnTo>
                  <a:lnTo>
                    <a:pt x="713" y="1969"/>
                  </a:lnTo>
                  <a:lnTo>
                    <a:pt x="781" y="1876"/>
                  </a:lnTo>
                  <a:lnTo>
                    <a:pt x="735" y="1653"/>
                  </a:lnTo>
                  <a:lnTo>
                    <a:pt x="558" y="1437"/>
                  </a:lnTo>
                  <a:lnTo>
                    <a:pt x="928" y="1100"/>
                  </a:lnTo>
                  <a:lnTo>
                    <a:pt x="837" y="833"/>
                  </a:lnTo>
                  <a:lnTo>
                    <a:pt x="855" y="674"/>
                  </a:lnTo>
                  <a:lnTo>
                    <a:pt x="713" y="342"/>
                  </a:lnTo>
                  <a:lnTo>
                    <a:pt x="426" y="154"/>
                  </a:lnTo>
                  <a:lnTo>
                    <a:pt x="375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4" name="Freeform 37">
              <a:extLst>
                <a:ext uri="{FF2B5EF4-FFF2-40B4-BE49-F238E27FC236}">
                  <a16:creationId xmlns:a16="http://schemas.microsoft.com/office/drawing/2014/main" id="{A5723477-CF19-4AC0-A1D6-847D523D11A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005750" y="3539301"/>
              <a:ext cx="953" cy="476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0 h 2"/>
                <a:gd name="T4" fmla="*/ 3 w 3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5" name="Freeform 38">
              <a:extLst>
                <a:ext uri="{FF2B5EF4-FFF2-40B4-BE49-F238E27FC236}">
                  <a16:creationId xmlns:a16="http://schemas.microsoft.com/office/drawing/2014/main" id="{60BE9C85-F9A3-41A6-A4AD-D73E7BB065E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006703" y="3539777"/>
              <a:ext cx="304800" cy="100489"/>
            </a:xfrm>
            <a:custGeom>
              <a:avLst/>
              <a:gdLst>
                <a:gd name="T0" fmla="*/ 1280 w 1280"/>
                <a:gd name="T1" fmla="*/ 21 h 423"/>
                <a:gd name="T2" fmla="*/ 1076 w 1280"/>
                <a:gd name="T3" fmla="*/ 279 h 423"/>
                <a:gd name="T4" fmla="*/ 860 w 1280"/>
                <a:gd name="T5" fmla="*/ 409 h 423"/>
                <a:gd name="T6" fmla="*/ 708 w 1280"/>
                <a:gd name="T7" fmla="*/ 416 h 423"/>
                <a:gd name="T8" fmla="*/ 690 w 1280"/>
                <a:gd name="T9" fmla="*/ 307 h 423"/>
                <a:gd name="T10" fmla="*/ 557 w 1280"/>
                <a:gd name="T11" fmla="*/ 244 h 423"/>
                <a:gd name="T12" fmla="*/ 399 w 1280"/>
                <a:gd name="T13" fmla="*/ 414 h 423"/>
                <a:gd name="T14" fmla="*/ 285 w 1280"/>
                <a:gd name="T15" fmla="*/ 423 h 423"/>
                <a:gd name="T16" fmla="*/ 281 w 1280"/>
                <a:gd name="T17" fmla="*/ 303 h 423"/>
                <a:gd name="T18" fmla="*/ 169 w 1280"/>
                <a:gd name="T19" fmla="*/ 302 h 423"/>
                <a:gd name="T20" fmla="*/ 0 w 1280"/>
                <a:gd name="T21" fmla="*/ 0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0" h="423">
                  <a:moveTo>
                    <a:pt x="1280" y="21"/>
                  </a:moveTo>
                  <a:lnTo>
                    <a:pt x="1076" y="279"/>
                  </a:lnTo>
                  <a:lnTo>
                    <a:pt x="860" y="409"/>
                  </a:lnTo>
                  <a:lnTo>
                    <a:pt x="708" y="416"/>
                  </a:lnTo>
                  <a:lnTo>
                    <a:pt x="690" y="307"/>
                  </a:lnTo>
                  <a:lnTo>
                    <a:pt x="557" y="244"/>
                  </a:lnTo>
                  <a:lnTo>
                    <a:pt x="399" y="414"/>
                  </a:lnTo>
                  <a:lnTo>
                    <a:pt x="285" y="423"/>
                  </a:lnTo>
                  <a:lnTo>
                    <a:pt x="281" y="303"/>
                  </a:lnTo>
                  <a:lnTo>
                    <a:pt x="169" y="302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6" name="Freeform 39">
              <a:extLst>
                <a:ext uri="{FF2B5EF4-FFF2-40B4-BE49-F238E27FC236}">
                  <a16:creationId xmlns:a16="http://schemas.microsoft.com/office/drawing/2014/main" id="{68973002-D33E-4485-9CE0-605D38231EC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63177" y="1470471"/>
              <a:ext cx="152876" cy="481489"/>
            </a:xfrm>
            <a:custGeom>
              <a:avLst/>
              <a:gdLst>
                <a:gd name="T0" fmla="*/ 489 w 642"/>
                <a:gd name="T1" fmla="*/ 2022 h 2022"/>
                <a:gd name="T2" fmla="*/ 642 w 642"/>
                <a:gd name="T3" fmla="*/ 1922 h 2022"/>
                <a:gd name="T4" fmla="*/ 505 w 642"/>
                <a:gd name="T5" fmla="*/ 1592 h 2022"/>
                <a:gd name="T6" fmla="*/ 556 w 642"/>
                <a:gd name="T7" fmla="*/ 1275 h 2022"/>
                <a:gd name="T8" fmla="*/ 500 w 642"/>
                <a:gd name="T9" fmla="*/ 931 h 2022"/>
                <a:gd name="T10" fmla="*/ 623 w 642"/>
                <a:gd name="T11" fmla="*/ 745 h 2022"/>
                <a:gd name="T12" fmla="*/ 488 w 642"/>
                <a:gd name="T13" fmla="*/ 416 h 2022"/>
                <a:gd name="T14" fmla="*/ 5 w 642"/>
                <a:gd name="T15" fmla="*/ 2 h 2022"/>
                <a:gd name="T16" fmla="*/ 3 w 642"/>
                <a:gd name="T17" fmla="*/ 0 h 2022"/>
                <a:gd name="T18" fmla="*/ 0 w 642"/>
                <a:gd name="T19" fmla="*/ 2 h 2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2" h="2022">
                  <a:moveTo>
                    <a:pt x="489" y="2022"/>
                  </a:moveTo>
                  <a:lnTo>
                    <a:pt x="642" y="1922"/>
                  </a:lnTo>
                  <a:lnTo>
                    <a:pt x="505" y="1592"/>
                  </a:lnTo>
                  <a:lnTo>
                    <a:pt x="556" y="1275"/>
                  </a:lnTo>
                  <a:lnTo>
                    <a:pt x="500" y="931"/>
                  </a:lnTo>
                  <a:lnTo>
                    <a:pt x="623" y="745"/>
                  </a:lnTo>
                  <a:lnTo>
                    <a:pt x="488" y="416"/>
                  </a:lnTo>
                  <a:lnTo>
                    <a:pt x="5" y="2"/>
                  </a:lnTo>
                  <a:lnTo>
                    <a:pt x="3" y="0"/>
                  </a:lnTo>
                  <a:lnTo>
                    <a:pt x="0" y="2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7" name="Freeform 40">
              <a:extLst>
                <a:ext uri="{FF2B5EF4-FFF2-40B4-BE49-F238E27FC236}">
                  <a16:creationId xmlns:a16="http://schemas.microsoft.com/office/drawing/2014/main" id="{40EF10C5-5F16-4735-BD1A-CF8D19ED84F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081927" y="1470947"/>
              <a:ext cx="2381250" cy="1205865"/>
            </a:xfrm>
            <a:custGeom>
              <a:avLst/>
              <a:gdLst>
                <a:gd name="T0" fmla="*/ 9582 w 9999"/>
                <a:gd name="T1" fmla="*/ 293 h 5066"/>
                <a:gd name="T2" fmla="*/ 8148 w 9999"/>
                <a:gd name="T3" fmla="*/ 813 h 5066"/>
                <a:gd name="T4" fmla="*/ 7988 w 9999"/>
                <a:gd name="T5" fmla="*/ 1397 h 5066"/>
                <a:gd name="T6" fmla="*/ 8276 w 9999"/>
                <a:gd name="T7" fmla="*/ 1503 h 5066"/>
                <a:gd name="T8" fmla="*/ 7814 w 9999"/>
                <a:gd name="T9" fmla="*/ 1733 h 5066"/>
                <a:gd name="T10" fmla="*/ 7099 w 9999"/>
                <a:gd name="T11" fmla="*/ 1697 h 5066"/>
                <a:gd name="T12" fmla="*/ 6232 w 9999"/>
                <a:gd name="T13" fmla="*/ 1513 h 5066"/>
                <a:gd name="T14" fmla="*/ 5770 w 9999"/>
                <a:gd name="T15" fmla="*/ 1190 h 5066"/>
                <a:gd name="T16" fmla="*/ 5824 w 9999"/>
                <a:gd name="T17" fmla="*/ 772 h 5066"/>
                <a:gd name="T18" fmla="*/ 5470 w 9999"/>
                <a:gd name="T19" fmla="*/ 815 h 5066"/>
                <a:gd name="T20" fmla="*/ 4764 w 9999"/>
                <a:gd name="T21" fmla="*/ 653 h 5066"/>
                <a:gd name="T22" fmla="*/ 4887 w 9999"/>
                <a:gd name="T23" fmla="*/ 834 h 5066"/>
                <a:gd name="T24" fmla="*/ 4831 w 9999"/>
                <a:gd name="T25" fmla="*/ 1106 h 5066"/>
                <a:gd name="T26" fmla="*/ 5266 w 9999"/>
                <a:gd name="T27" fmla="*/ 1869 h 5066"/>
                <a:gd name="T28" fmla="*/ 5291 w 9999"/>
                <a:gd name="T29" fmla="*/ 2375 h 5066"/>
                <a:gd name="T30" fmla="*/ 5182 w 9999"/>
                <a:gd name="T31" fmla="*/ 2837 h 5066"/>
                <a:gd name="T32" fmla="*/ 5449 w 9999"/>
                <a:gd name="T33" fmla="*/ 3256 h 5066"/>
                <a:gd name="T34" fmla="*/ 5510 w 9999"/>
                <a:gd name="T35" fmla="*/ 3311 h 5066"/>
                <a:gd name="T36" fmla="*/ 5203 w 9999"/>
                <a:gd name="T37" fmla="*/ 3340 h 5066"/>
                <a:gd name="T38" fmla="*/ 4787 w 9999"/>
                <a:gd name="T39" fmla="*/ 3121 h 5066"/>
                <a:gd name="T40" fmla="*/ 4502 w 9999"/>
                <a:gd name="T41" fmla="*/ 3302 h 5066"/>
                <a:gd name="T42" fmla="*/ 4509 w 9999"/>
                <a:gd name="T43" fmla="*/ 3449 h 5066"/>
                <a:gd name="T44" fmla="*/ 4330 w 9999"/>
                <a:gd name="T45" fmla="*/ 3272 h 5066"/>
                <a:gd name="T46" fmla="*/ 4169 w 9999"/>
                <a:gd name="T47" fmla="*/ 3360 h 5066"/>
                <a:gd name="T48" fmla="*/ 4007 w 9999"/>
                <a:gd name="T49" fmla="*/ 3293 h 5066"/>
                <a:gd name="T50" fmla="*/ 3826 w 9999"/>
                <a:gd name="T51" fmla="*/ 3203 h 5066"/>
                <a:gd name="T52" fmla="*/ 3368 w 9999"/>
                <a:gd name="T53" fmla="*/ 3409 h 5066"/>
                <a:gd name="T54" fmla="*/ 3205 w 9999"/>
                <a:gd name="T55" fmla="*/ 3184 h 5066"/>
                <a:gd name="T56" fmla="*/ 2910 w 9999"/>
                <a:gd name="T57" fmla="*/ 2851 h 5066"/>
                <a:gd name="T58" fmla="*/ 2816 w 9999"/>
                <a:gd name="T59" fmla="*/ 2752 h 5066"/>
                <a:gd name="T60" fmla="*/ 2802 w 9999"/>
                <a:gd name="T61" fmla="*/ 2608 h 5066"/>
                <a:gd name="T62" fmla="*/ 2595 w 9999"/>
                <a:gd name="T63" fmla="*/ 2596 h 5066"/>
                <a:gd name="T64" fmla="*/ 2190 w 9999"/>
                <a:gd name="T65" fmla="*/ 2644 h 5066"/>
                <a:gd name="T66" fmla="*/ 2000 w 9999"/>
                <a:gd name="T67" fmla="*/ 3031 h 5066"/>
                <a:gd name="T68" fmla="*/ 1675 w 9999"/>
                <a:gd name="T69" fmla="*/ 2933 h 5066"/>
                <a:gd name="T70" fmla="*/ 1542 w 9999"/>
                <a:gd name="T71" fmla="*/ 3089 h 5066"/>
                <a:gd name="T72" fmla="*/ 1391 w 9999"/>
                <a:gd name="T73" fmla="*/ 3112 h 5066"/>
                <a:gd name="T74" fmla="*/ 818 w 9999"/>
                <a:gd name="T75" fmla="*/ 3024 h 5066"/>
                <a:gd name="T76" fmla="*/ 356 w 9999"/>
                <a:gd name="T77" fmla="*/ 3137 h 5066"/>
                <a:gd name="T78" fmla="*/ 130 w 9999"/>
                <a:gd name="T79" fmla="*/ 3158 h 5066"/>
                <a:gd name="T80" fmla="*/ 0 w 9999"/>
                <a:gd name="T81" fmla="*/ 3607 h 5066"/>
                <a:gd name="T82" fmla="*/ 177 w 9999"/>
                <a:gd name="T83" fmla="*/ 3653 h 5066"/>
                <a:gd name="T84" fmla="*/ 764 w 9999"/>
                <a:gd name="T85" fmla="*/ 3555 h 5066"/>
                <a:gd name="T86" fmla="*/ 597 w 9999"/>
                <a:gd name="T87" fmla="*/ 3758 h 5066"/>
                <a:gd name="T88" fmla="*/ 813 w 9999"/>
                <a:gd name="T89" fmla="*/ 3816 h 5066"/>
                <a:gd name="T90" fmla="*/ 806 w 9999"/>
                <a:gd name="T91" fmla="*/ 3892 h 5066"/>
                <a:gd name="T92" fmla="*/ 820 w 9999"/>
                <a:gd name="T93" fmla="*/ 3941 h 5066"/>
                <a:gd name="T94" fmla="*/ 618 w 9999"/>
                <a:gd name="T95" fmla="*/ 3883 h 5066"/>
                <a:gd name="T96" fmla="*/ 323 w 9999"/>
                <a:gd name="T97" fmla="*/ 3742 h 5066"/>
                <a:gd name="T98" fmla="*/ 358 w 9999"/>
                <a:gd name="T99" fmla="*/ 4092 h 5066"/>
                <a:gd name="T100" fmla="*/ 537 w 9999"/>
                <a:gd name="T101" fmla="*/ 3993 h 5066"/>
                <a:gd name="T102" fmla="*/ 785 w 9999"/>
                <a:gd name="T103" fmla="*/ 4243 h 5066"/>
                <a:gd name="T104" fmla="*/ 627 w 9999"/>
                <a:gd name="T105" fmla="*/ 4292 h 5066"/>
                <a:gd name="T106" fmla="*/ 68 w 9999"/>
                <a:gd name="T107" fmla="*/ 4437 h 5066"/>
                <a:gd name="T108" fmla="*/ 590 w 9999"/>
                <a:gd name="T109" fmla="*/ 4824 h 5066"/>
                <a:gd name="T110" fmla="*/ 837 w 9999"/>
                <a:gd name="T111" fmla="*/ 5066 h 5066"/>
                <a:gd name="T112" fmla="*/ 983 w 9999"/>
                <a:gd name="T113" fmla="*/ 4883 h 5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999" h="5066">
                  <a:moveTo>
                    <a:pt x="9999" y="0"/>
                  </a:moveTo>
                  <a:lnTo>
                    <a:pt x="9582" y="293"/>
                  </a:lnTo>
                  <a:lnTo>
                    <a:pt x="8708" y="507"/>
                  </a:lnTo>
                  <a:lnTo>
                    <a:pt x="8148" y="813"/>
                  </a:lnTo>
                  <a:lnTo>
                    <a:pt x="7921" y="1308"/>
                  </a:lnTo>
                  <a:lnTo>
                    <a:pt x="7988" y="1397"/>
                  </a:lnTo>
                  <a:lnTo>
                    <a:pt x="8343" y="1478"/>
                  </a:lnTo>
                  <a:lnTo>
                    <a:pt x="8276" y="1503"/>
                  </a:lnTo>
                  <a:lnTo>
                    <a:pt x="8005" y="1564"/>
                  </a:lnTo>
                  <a:lnTo>
                    <a:pt x="7814" y="1733"/>
                  </a:lnTo>
                  <a:lnTo>
                    <a:pt x="7433" y="1838"/>
                  </a:lnTo>
                  <a:lnTo>
                    <a:pt x="7099" y="1697"/>
                  </a:lnTo>
                  <a:lnTo>
                    <a:pt x="6606" y="1647"/>
                  </a:lnTo>
                  <a:lnTo>
                    <a:pt x="6232" y="1513"/>
                  </a:lnTo>
                  <a:lnTo>
                    <a:pt x="6021" y="1606"/>
                  </a:lnTo>
                  <a:lnTo>
                    <a:pt x="5770" y="1190"/>
                  </a:lnTo>
                  <a:lnTo>
                    <a:pt x="5865" y="881"/>
                  </a:lnTo>
                  <a:lnTo>
                    <a:pt x="5824" y="772"/>
                  </a:lnTo>
                  <a:lnTo>
                    <a:pt x="5568" y="744"/>
                  </a:lnTo>
                  <a:lnTo>
                    <a:pt x="5470" y="815"/>
                  </a:lnTo>
                  <a:lnTo>
                    <a:pt x="5212" y="834"/>
                  </a:lnTo>
                  <a:lnTo>
                    <a:pt x="4764" y="653"/>
                  </a:lnTo>
                  <a:lnTo>
                    <a:pt x="4757" y="760"/>
                  </a:lnTo>
                  <a:lnTo>
                    <a:pt x="4887" y="834"/>
                  </a:lnTo>
                  <a:lnTo>
                    <a:pt x="4906" y="1027"/>
                  </a:lnTo>
                  <a:lnTo>
                    <a:pt x="4831" y="1106"/>
                  </a:lnTo>
                  <a:lnTo>
                    <a:pt x="4932" y="1508"/>
                  </a:lnTo>
                  <a:lnTo>
                    <a:pt x="5266" y="1869"/>
                  </a:lnTo>
                  <a:lnTo>
                    <a:pt x="5213" y="2266"/>
                  </a:lnTo>
                  <a:lnTo>
                    <a:pt x="5291" y="2375"/>
                  </a:lnTo>
                  <a:lnTo>
                    <a:pt x="5271" y="2612"/>
                  </a:lnTo>
                  <a:lnTo>
                    <a:pt x="5182" y="2837"/>
                  </a:lnTo>
                  <a:lnTo>
                    <a:pt x="5345" y="3207"/>
                  </a:lnTo>
                  <a:lnTo>
                    <a:pt x="5449" y="3256"/>
                  </a:lnTo>
                  <a:lnTo>
                    <a:pt x="5547" y="3193"/>
                  </a:lnTo>
                  <a:lnTo>
                    <a:pt x="5510" y="3311"/>
                  </a:lnTo>
                  <a:lnTo>
                    <a:pt x="5219" y="3340"/>
                  </a:lnTo>
                  <a:lnTo>
                    <a:pt x="5203" y="3340"/>
                  </a:lnTo>
                  <a:lnTo>
                    <a:pt x="4776" y="3344"/>
                  </a:lnTo>
                  <a:lnTo>
                    <a:pt x="4787" y="3121"/>
                  </a:lnTo>
                  <a:lnTo>
                    <a:pt x="4657" y="3149"/>
                  </a:lnTo>
                  <a:lnTo>
                    <a:pt x="4502" y="3302"/>
                  </a:lnTo>
                  <a:lnTo>
                    <a:pt x="4602" y="3523"/>
                  </a:lnTo>
                  <a:lnTo>
                    <a:pt x="4509" y="3449"/>
                  </a:lnTo>
                  <a:lnTo>
                    <a:pt x="4443" y="3272"/>
                  </a:lnTo>
                  <a:lnTo>
                    <a:pt x="4330" y="3272"/>
                  </a:lnTo>
                  <a:lnTo>
                    <a:pt x="4328" y="3346"/>
                  </a:lnTo>
                  <a:lnTo>
                    <a:pt x="4169" y="3360"/>
                  </a:lnTo>
                  <a:lnTo>
                    <a:pt x="4130" y="3239"/>
                  </a:lnTo>
                  <a:lnTo>
                    <a:pt x="4007" y="3293"/>
                  </a:lnTo>
                  <a:lnTo>
                    <a:pt x="3965" y="3191"/>
                  </a:lnTo>
                  <a:lnTo>
                    <a:pt x="3826" y="3203"/>
                  </a:lnTo>
                  <a:lnTo>
                    <a:pt x="3403" y="3555"/>
                  </a:lnTo>
                  <a:lnTo>
                    <a:pt x="3368" y="3409"/>
                  </a:lnTo>
                  <a:lnTo>
                    <a:pt x="3208" y="3305"/>
                  </a:lnTo>
                  <a:lnTo>
                    <a:pt x="3205" y="3184"/>
                  </a:lnTo>
                  <a:lnTo>
                    <a:pt x="3025" y="2874"/>
                  </a:lnTo>
                  <a:lnTo>
                    <a:pt x="2910" y="2851"/>
                  </a:lnTo>
                  <a:lnTo>
                    <a:pt x="2934" y="2738"/>
                  </a:lnTo>
                  <a:lnTo>
                    <a:pt x="2816" y="2752"/>
                  </a:lnTo>
                  <a:lnTo>
                    <a:pt x="2750" y="2870"/>
                  </a:lnTo>
                  <a:lnTo>
                    <a:pt x="2802" y="2608"/>
                  </a:lnTo>
                  <a:lnTo>
                    <a:pt x="2616" y="2735"/>
                  </a:lnTo>
                  <a:lnTo>
                    <a:pt x="2595" y="2596"/>
                  </a:lnTo>
                  <a:lnTo>
                    <a:pt x="2246" y="2740"/>
                  </a:lnTo>
                  <a:lnTo>
                    <a:pt x="2190" y="2644"/>
                  </a:lnTo>
                  <a:lnTo>
                    <a:pt x="2009" y="2787"/>
                  </a:lnTo>
                  <a:lnTo>
                    <a:pt x="2000" y="3031"/>
                  </a:lnTo>
                  <a:lnTo>
                    <a:pt x="1870" y="3049"/>
                  </a:lnTo>
                  <a:lnTo>
                    <a:pt x="1675" y="2933"/>
                  </a:lnTo>
                  <a:lnTo>
                    <a:pt x="1564" y="2956"/>
                  </a:lnTo>
                  <a:lnTo>
                    <a:pt x="1542" y="3089"/>
                  </a:lnTo>
                  <a:lnTo>
                    <a:pt x="1452" y="2984"/>
                  </a:lnTo>
                  <a:lnTo>
                    <a:pt x="1391" y="3112"/>
                  </a:lnTo>
                  <a:lnTo>
                    <a:pt x="1385" y="2856"/>
                  </a:lnTo>
                  <a:lnTo>
                    <a:pt x="818" y="3024"/>
                  </a:lnTo>
                  <a:lnTo>
                    <a:pt x="758" y="2921"/>
                  </a:lnTo>
                  <a:lnTo>
                    <a:pt x="356" y="3137"/>
                  </a:lnTo>
                  <a:lnTo>
                    <a:pt x="458" y="3191"/>
                  </a:lnTo>
                  <a:lnTo>
                    <a:pt x="130" y="3158"/>
                  </a:lnTo>
                  <a:lnTo>
                    <a:pt x="54" y="3253"/>
                  </a:lnTo>
                  <a:lnTo>
                    <a:pt x="0" y="3607"/>
                  </a:lnTo>
                  <a:lnTo>
                    <a:pt x="68" y="3698"/>
                  </a:lnTo>
                  <a:lnTo>
                    <a:pt x="177" y="3653"/>
                  </a:lnTo>
                  <a:lnTo>
                    <a:pt x="282" y="3700"/>
                  </a:lnTo>
                  <a:lnTo>
                    <a:pt x="764" y="3555"/>
                  </a:lnTo>
                  <a:lnTo>
                    <a:pt x="616" y="3625"/>
                  </a:lnTo>
                  <a:lnTo>
                    <a:pt x="597" y="3758"/>
                  </a:lnTo>
                  <a:lnTo>
                    <a:pt x="832" y="3702"/>
                  </a:lnTo>
                  <a:lnTo>
                    <a:pt x="813" y="3816"/>
                  </a:lnTo>
                  <a:lnTo>
                    <a:pt x="929" y="3865"/>
                  </a:lnTo>
                  <a:lnTo>
                    <a:pt x="806" y="3892"/>
                  </a:lnTo>
                  <a:lnTo>
                    <a:pt x="1055" y="3995"/>
                  </a:lnTo>
                  <a:lnTo>
                    <a:pt x="820" y="3941"/>
                  </a:lnTo>
                  <a:lnTo>
                    <a:pt x="767" y="3841"/>
                  </a:lnTo>
                  <a:lnTo>
                    <a:pt x="618" y="3883"/>
                  </a:lnTo>
                  <a:lnTo>
                    <a:pt x="390" y="3839"/>
                  </a:lnTo>
                  <a:lnTo>
                    <a:pt x="323" y="3742"/>
                  </a:lnTo>
                  <a:lnTo>
                    <a:pt x="261" y="3888"/>
                  </a:lnTo>
                  <a:lnTo>
                    <a:pt x="358" y="4092"/>
                  </a:lnTo>
                  <a:lnTo>
                    <a:pt x="428" y="3985"/>
                  </a:lnTo>
                  <a:lnTo>
                    <a:pt x="537" y="3993"/>
                  </a:lnTo>
                  <a:lnTo>
                    <a:pt x="750" y="4118"/>
                  </a:lnTo>
                  <a:lnTo>
                    <a:pt x="785" y="4243"/>
                  </a:lnTo>
                  <a:lnTo>
                    <a:pt x="723" y="4343"/>
                  </a:lnTo>
                  <a:lnTo>
                    <a:pt x="627" y="4292"/>
                  </a:lnTo>
                  <a:lnTo>
                    <a:pt x="130" y="4341"/>
                  </a:lnTo>
                  <a:lnTo>
                    <a:pt x="68" y="4437"/>
                  </a:lnTo>
                  <a:lnTo>
                    <a:pt x="444" y="4578"/>
                  </a:lnTo>
                  <a:lnTo>
                    <a:pt x="590" y="4824"/>
                  </a:lnTo>
                  <a:lnTo>
                    <a:pt x="549" y="5041"/>
                  </a:lnTo>
                  <a:lnTo>
                    <a:pt x="837" y="5066"/>
                  </a:lnTo>
                  <a:lnTo>
                    <a:pt x="981" y="4903"/>
                  </a:lnTo>
                  <a:lnTo>
                    <a:pt x="983" y="4883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8" name="Freeform 41">
              <a:extLst>
                <a:ext uri="{FF2B5EF4-FFF2-40B4-BE49-F238E27FC236}">
                  <a16:creationId xmlns:a16="http://schemas.microsoft.com/office/drawing/2014/main" id="{FEE2D01C-EC52-40C2-A364-7CF23CC96AC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321129" y="2266284"/>
              <a:ext cx="188119" cy="99060"/>
            </a:xfrm>
            <a:custGeom>
              <a:avLst/>
              <a:gdLst>
                <a:gd name="T0" fmla="*/ 0 w 790"/>
                <a:gd name="T1" fmla="*/ 0 h 416"/>
                <a:gd name="T2" fmla="*/ 3 w 790"/>
                <a:gd name="T3" fmla="*/ 7 h 416"/>
                <a:gd name="T4" fmla="*/ 190 w 790"/>
                <a:gd name="T5" fmla="*/ 381 h 416"/>
                <a:gd name="T6" fmla="*/ 295 w 790"/>
                <a:gd name="T7" fmla="*/ 416 h 416"/>
                <a:gd name="T8" fmla="*/ 574 w 790"/>
                <a:gd name="T9" fmla="*/ 229 h 416"/>
                <a:gd name="T10" fmla="*/ 790 w 790"/>
                <a:gd name="T11" fmla="*/ 320 h 416"/>
                <a:gd name="T12" fmla="*/ 790 w 790"/>
                <a:gd name="T13" fmla="*/ 32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0" h="416">
                  <a:moveTo>
                    <a:pt x="0" y="0"/>
                  </a:moveTo>
                  <a:lnTo>
                    <a:pt x="3" y="7"/>
                  </a:lnTo>
                  <a:lnTo>
                    <a:pt x="190" y="381"/>
                  </a:lnTo>
                  <a:lnTo>
                    <a:pt x="295" y="416"/>
                  </a:lnTo>
                  <a:lnTo>
                    <a:pt x="574" y="229"/>
                  </a:lnTo>
                  <a:lnTo>
                    <a:pt x="790" y="320"/>
                  </a:lnTo>
                  <a:lnTo>
                    <a:pt x="790" y="322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89" name="Freeform 42">
              <a:extLst>
                <a:ext uri="{FF2B5EF4-FFF2-40B4-BE49-F238E27FC236}">
                  <a16:creationId xmlns:a16="http://schemas.microsoft.com/office/drawing/2014/main" id="{A26B8171-B069-45A7-9288-7F9A0748EE9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509248" y="2329625"/>
              <a:ext cx="714375" cy="217170"/>
            </a:xfrm>
            <a:custGeom>
              <a:avLst/>
              <a:gdLst>
                <a:gd name="T0" fmla="*/ 2999 w 2999"/>
                <a:gd name="T1" fmla="*/ 913 h 913"/>
                <a:gd name="T2" fmla="*/ 2875 w 2999"/>
                <a:gd name="T3" fmla="*/ 881 h 913"/>
                <a:gd name="T4" fmla="*/ 2750 w 2999"/>
                <a:gd name="T5" fmla="*/ 743 h 913"/>
                <a:gd name="T6" fmla="*/ 2639 w 2999"/>
                <a:gd name="T7" fmla="*/ 783 h 913"/>
                <a:gd name="T8" fmla="*/ 2353 w 2999"/>
                <a:gd name="T9" fmla="*/ 588 h 913"/>
                <a:gd name="T10" fmla="*/ 2288 w 2999"/>
                <a:gd name="T11" fmla="*/ 255 h 913"/>
                <a:gd name="T12" fmla="*/ 2181 w 2999"/>
                <a:gd name="T13" fmla="*/ 197 h 913"/>
                <a:gd name="T14" fmla="*/ 1747 w 2999"/>
                <a:gd name="T15" fmla="*/ 427 h 913"/>
                <a:gd name="T16" fmla="*/ 1630 w 2999"/>
                <a:gd name="T17" fmla="*/ 421 h 913"/>
                <a:gd name="T18" fmla="*/ 1628 w 2999"/>
                <a:gd name="T19" fmla="*/ 307 h 913"/>
                <a:gd name="T20" fmla="*/ 1500 w 2999"/>
                <a:gd name="T21" fmla="*/ 246 h 913"/>
                <a:gd name="T22" fmla="*/ 1424 w 2999"/>
                <a:gd name="T23" fmla="*/ 11 h 913"/>
                <a:gd name="T24" fmla="*/ 1314 w 2999"/>
                <a:gd name="T25" fmla="*/ 0 h 913"/>
                <a:gd name="T26" fmla="*/ 1289 w 2999"/>
                <a:gd name="T27" fmla="*/ 107 h 913"/>
                <a:gd name="T28" fmla="*/ 933 w 2999"/>
                <a:gd name="T29" fmla="*/ 107 h 913"/>
                <a:gd name="T30" fmla="*/ 666 w 2999"/>
                <a:gd name="T31" fmla="*/ 239 h 913"/>
                <a:gd name="T32" fmla="*/ 566 w 2999"/>
                <a:gd name="T33" fmla="*/ 170 h 913"/>
                <a:gd name="T34" fmla="*/ 472 w 2999"/>
                <a:gd name="T35" fmla="*/ 234 h 913"/>
                <a:gd name="T36" fmla="*/ 337 w 2999"/>
                <a:gd name="T37" fmla="*/ 86 h 913"/>
                <a:gd name="T38" fmla="*/ 0 w 2999"/>
                <a:gd name="T39" fmla="*/ 55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99" h="913">
                  <a:moveTo>
                    <a:pt x="2999" y="913"/>
                  </a:moveTo>
                  <a:lnTo>
                    <a:pt x="2875" y="881"/>
                  </a:lnTo>
                  <a:lnTo>
                    <a:pt x="2750" y="743"/>
                  </a:lnTo>
                  <a:lnTo>
                    <a:pt x="2639" y="783"/>
                  </a:lnTo>
                  <a:lnTo>
                    <a:pt x="2353" y="588"/>
                  </a:lnTo>
                  <a:lnTo>
                    <a:pt x="2288" y="255"/>
                  </a:lnTo>
                  <a:lnTo>
                    <a:pt x="2181" y="197"/>
                  </a:lnTo>
                  <a:lnTo>
                    <a:pt x="1747" y="427"/>
                  </a:lnTo>
                  <a:lnTo>
                    <a:pt x="1630" y="421"/>
                  </a:lnTo>
                  <a:lnTo>
                    <a:pt x="1628" y="307"/>
                  </a:lnTo>
                  <a:lnTo>
                    <a:pt x="1500" y="246"/>
                  </a:lnTo>
                  <a:lnTo>
                    <a:pt x="1424" y="11"/>
                  </a:lnTo>
                  <a:lnTo>
                    <a:pt x="1314" y="0"/>
                  </a:lnTo>
                  <a:lnTo>
                    <a:pt x="1289" y="107"/>
                  </a:lnTo>
                  <a:lnTo>
                    <a:pt x="933" y="107"/>
                  </a:lnTo>
                  <a:lnTo>
                    <a:pt x="666" y="239"/>
                  </a:lnTo>
                  <a:lnTo>
                    <a:pt x="566" y="170"/>
                  </a:lnTo>
                  <a:lnTo>
                    <a:pt x="472" y="234"/>
                  </a:lnTo>
                  <a:lnTo>
                    <a:pt x="337" y="86"/>
                  </a:lnTo>
                  <a:lnTo>
                    <a:pt x="0" y="55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90" name="Freeform 43">
              <a:extLst>
                <a:ext uri="{FF2B5EF4-FFF2-40B4-BE49-F238E27FC236}">
                  <a16:creationId xmlns:a16="http://schemas.microsoft.com/office/drawing/2014/main" id="{F2B1B55F-F99B-4BBA-8049-C07A8C7FA58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84132" y="1951959"/>
              <a:ext cx="95726" cy="167640"/>
            </a:xfrm>
            <a:custGeom>
              <a:avLst/>
              <a:gdLst>
                <a:gd name="T0" fmla="*/ 69 w 402"/>
                <a:gd name="T1" fmla="*/ 704 h 704"/>
                <a:gd name="T2" fmla="*/ 67 w 402"/>
                <a:gd name="T3" fmla="*/ 701 h 704"/>
                <a:gd name="T4" fmla="*/ 0 w 402"/>
                <a:gd name="T5" fmla="*/ 471 h 704"/>
                <a:gd name="T6" fmla="*/ 90 w 402"/>
                <a:gd name="T7" fmla="*/ 373 h 704"/>
                <a:gd name="T8" fmla="*/ 244 w 402"/>
                <a:gd name="T9" fmla="*/ 373 h 704"/>
                <a:gd name="T10" fmla="*/ 401 w 402"/>
                <a:gd name="T11" fmla="*/ 0 h 704"/>
                <a:gd name="T12" fmla="*/ 402 w 402"/>
                <a:gd name="T1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2" h="704">
                  <a:moveTo>
                    <a:pt x="69" y="704"/>
                  </a:moveTo>
                  <a:lnTo>
                    <a:pt x="67" y="701"/>
                  </a:lnTo>
                  <a:lnTo>
                    <a:pt x="0" y="471"/>
                  </a:lnTo>
                  <a:lnTo>
                    <a:pt x="90" y="373"/>
                  </a:lnTo>
                  <a:lnTo>
                    <a:pt x="244" y="373"/>
                  </a:lnTo>
                  <a:lnTo>
                    <a:pt x="401" y="0"/>
                  </a:lnTo>
                  <a:lnTo>
                    <a:pt x="402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91" name="Freeform 44">
              <a:extLst>
                <a:ext uri="{FF2B5EF4-FFF2-40B4-BE49-F238E27FC236}">
                  <a16:creationId xmlns:a16="http://schemas.microsoft.com/office/drawing/2014/main" id="{66510D12-76C7-4C19-A290-40791BE4897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214098" y="2119600"/>
              <a:ext cx="286226" cy="427196"/>
            </a:xfrm>
            <a:custGeom>
              <a:avLst/>
              <a:gdLst>
                <a:gd name="T0" fmla="*/ 1201 w 1201"/>
                <a:gd name="T1" fmla="*/ 0 h 1796"/>
                <a:gd name="T2" fmla="*/ 967 w 1201"/>
                <a:gd name="T3" fmla="*/ 271 h 1796"/>
                <a:gd name="T4" fmla="*/ 976 w 1201"/>
                <a:gd name="T5" fmla="*/ 379 h 1796"/>
                <a:gd name="T6" fmla="*/ 741 w 1201"/>
                <a:gd name="T7" fmla="*/ 432 h 1796"/>
                <a:gd name="T8" fmla="*/ 628 w 1201"/>
                <a:gd name="T9" fmla="*/ 371 h 1796"/>
                <a:gd name="T10" fmla="*/ 419 w 1201"/>
                <a:gd name="T11" fmla="*/ 495 h 1796"/>
                <a:gd name="T12" fmla="*/ 184 w 1201"/>
                <a:gd name="T13" fmla="*/ 537 h 1796"/>
                <a:gd name="T14" fmla="*/ 88 w 1201"/>
                <a:gd name="T15" fmla="*/ 639 h 1796"/>
                <a:gd name="T16" fmla="*/ 93 w 1201"/>
                <a:gd name="T17" fmla="*/ 766 h 1796"/>
                <a:gd name="T18" fmla="*/ 281 w 1201"/>
                <a:gd name="T19" fmla="*/ 938 h 1796"/>
                <a:gd name="T20" fmla="*/ 291 w 1201"/>
                <a:gd name="T21" fmla="*/ 1296 h 1796"/>
                <a:gd name="T22" fmla="*/ 0 w 1201"/>
                <a:gd name="T23" fmla="*/ 1499 h 1796"/>
                <a:gd name="T24" fmla="*/ 38 w 1201"/>
                <a:gd name="T25" fmla="*/ 1794 h 1796"/>
                <a:gd name="T26" fmla="*/ 38 w 1201"/>
                <a:gd name="T27" fmla="*/ 1796 h 1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01" h="1796">
                  <a:moveTo>
                    <a:pt x="1201" y="0"/>
                  </a:moveTo>
                  <a:lnTo>
                    <a:pt x="967" y="271"/>
                  </a:lnTo>
                  <a:lnTo>
                    <a:pt x="976" y="379"/>
                  </a:lnTo>
                  <a:lnTo>
                    <a:pt x="741" y="432"/>
                  </a:lnTo>
                  <a:lnTo>
                    <a:pt x="628" y="371"/>
                  </a:lnTo>
                  <a:lnTo>
                    <a:pt x="419" y="495"/>
                  </a:lnTo>
                  <a:lnTo>
                    <a:pt x="184" y="537"/>
                  </a:lnTo>
                  <a:lnTo>
                    <a:pt x="88" y="639"/>
                  </a:lnTo>
                  <a:lnTo>
                    <a:pt x="93" y="766"/>
                  </a:lnTo>
                  <a:lnTo>
                    <a:pt x="281" y="938"/>
                  </a:lnTo>
                  <a:lnTo>
                    <a:pt x="291" y="1296"/>
                  </a:lnTo>
                  <a:lnTo>
                    <a:pt x="0" y="1499"/>
                  </a:lnTo>
                  <a:lnTo>
                    <a:pt x="38" y="1794"/>
                  </a:lnTo>
                  <a:lnTo>
                    <a:pt x="38" y="1796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92" name="Freeform 45">
              <a:extLst>
                <a:ext uri="{FF2B5EF4-FFF2-40B4-BE49-F238E27FC236}">
                  <a16:creationId xmlns:a16="http://schemas.microsoft.com/office/drawing/2014/main" id="{66CEC605-F9A6-407C-9448-23D7066E1DF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942987" y="2342485"/>
              <a:ext cx="569119" cy="583406"/>
            </a:xfrm>
            <a:custGeom>
              <a:avLst/>
              <a:gdLst>
                <a:gd name="T0" fmla="*/ 2378 w 2390"/>
                <a:gd name="T1" fmla="*/ 0 h 2448"/>
                <a:gd name="T2" fmla="*/ 2376 w 2390"/>
                <a:gd name="T3" fmla="*/ 475 h 2448"/>
                <a:gd name="T4" fmla="*/ 2317 w 2390"/>
                <a:gd name="T5" fmla="*/ 568 h 2448"/>
                <a:gd name="T6" fmla="*/ 2390 w 2390"/>
                <a:gd name="T7" fmla="*/ 1251 h 2448"/>
                <a:gd name="T8" fmla="*/ 2174 w 2390"/>
                <a:gd name="T9" fmla="*/ 1339 h 2448"/>
                <a:gd name="T10" fmla="*/ 2032 w 2390"/>
                <a:gd name="T11" fmla="*/ 1679 h 2448"/>
                <a:gd name="T12" fmla="*/ 2016 w 2390"/>
                <a:gd name="T13" fmla="*/ 1760 h 2448"/>
                <a:gd name="T14" fmla="*/ 1748 w 2390"/>
                <a:gd name="T15" fmla="*/ 1625 h 2448"/>
                <a:gd name="T16" fmla="*/ 1393 w 2390"/>
                <a:gd name="T17" fmla="*/ 1778 h 2448"/>
                <a:gd name="T18" fmla="*/ 1330 w 2390"/>
                <a:gd name="T19" fmla="*/ 1888 h 2448"/>
                <a:gd name="T20" fmla="*/ 810 w 2390"/>
                <a:gd name="T21" fmla="*/ 1906 h 2448"/>
                <a:gd name="T22" fmla="*/ 606 w 2390"/>
                <a:gd name="T23" fmla="*/ 2041 h 2448"/>
                <a:gd name="T24" fmla="*/ 589 w 2390"/>
                <a:gd name="T25" fmla="*/ 2278 h 2448"/>
                <a:gd name="T26" fmla="*/ 0 w 2390"/>
                <a:gd name="T27" fmla="*/ 2448 h 2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90" h="2448">
                  <a:moveTo>
                    <a:pt x="2378" y="0"/>
                  </a:moveTo>
                  <a:lnTo>
                    <a:pt x="2376" y="475"/>
                  </a:lnTo>
                  <a:lnTo>
                    <a:pt x="2317" y="568"/>
                  </a:lnTo>
                  <a:lnTo>
                    <a:pt x="2390" y="1251"/>
                  </a:lnTo>
                  <a:lnTo>
                    <a:pt x="2174" y="1339"/>
                  </a:lnTo>
                  <a:lnTo>
                    <a:pt x="2032" y="1679"/>
                  </a:lnTo>
                  <a:lnTo>
                    <a:pt x="2016" y="1760"/>
                  </a:lnTo>
                  <a:lnTo>
                    <a:pt x="1748" y="1625"/>
                  </a:lnTo>
                  <a:lnTo>
                    <a:pt x="1393" y="1778"/>
                  </a:lnTo>
                  <a:lnTo>
                    <a:pt x="1330" y="1888"/>
                  </a:lnTo>
                  <a:lnTo>
                    <a:pt x="810" y="1906"/>
                  </a:lnTo>
                  <a:lnTo>
                    <a:pt x="606" y="2041"/>
                  </a:lnTo>
                  <a:lnTo>
                    <a:pt x="589" y="2278"/>
                  </a:lnTo>
                  <a:lnTo>
                    <a:pt x="0" y="2448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93" name="Freeform 46">
              <a:extLst>
                <a:ext uri="{FF2B5EF4-FFF2-40B4-BE49-F238E27FC236}">
                  <a16:creationId xmlns:a16="http://schemas.microsoft.com/office/drawing/2014/main" id="{4F09C59F-CA04-4DAE-B2EB-43320A0305F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316241" y="2633473"/>
              <a:ext cx="641033" cy="291465"/>
            </a:xfrm>
            <a:custGeom>
              <a:avLst/>
              <a:gdLst>
                <a:gd name="T0" fmla="*/ 0 w 2692"/>
                <a:gd name="T1" fmla="*/ 0 h 1224"/>
                <a:gd name="T2" fmla="*/ 116 w 2692"/>
                <a:gd name="T3" fmla="*/ 81 h 1224"/>
                <a:gd name="T4" fmla="*/ 297 w 2692"/>
                <a:gd name="T5" fmla="*/ 14 h 1224"/>
                <a:gd name="T6" fmla="*/ 483 w 2692"/>
                <a:gd name="T7" fmla="*/ 248 h 1224"/>
                <a:gd name="T8" fmla="*/ 594 w 2692"/>
                <a:gd name="T9" fmla="*/ 223 h 1224"/>
                <a:gd name="T10" fmla="*/ 594 w 2692"/>
                <a:gd name="T11" fmla="*/ 111 h 1224"/>
                <a:gd name="T12" fmla="*/ 609 w 2692"/>
                <a:gd name="T13" fmla="*/ 221 h 1224"/>
                <a:gd name="T14" fmla="*/ 609 w 2692"/>
                <a:gd name="T15" fmla="*/ 223 h 1224"/>
                <a:gd name="T16" fmla="*/ 713 w 2692"/>
                <a:gd name="T17" fmla="*/ 186 h 1224"/>
                <a:gd name="T18" fmla="*/ 687 w 2692"/>
                <a:gd name="T19" fmla="*/ 297 h 1224"/>
                <a:gd name="T20" fmla="*/ 801 w 2692"/>
                <a:gd name="T21" fmla="*/ 325 h 1224"/>
                <a:gd name="T22" fmla="*/ 948 w 2692"/>
                <a:gd name="T23" fmla="*/ 264 h 1224"/>
                <a:gd name="T24" fmla="*/ 959 w 2692"/>
                <a:gd name="T25" fmla="*/ 144 h 1224"/>
                <a:gd name="T26" fmla="*/ 985 w 2692"/>
                <a:gd name="T27" fmla="*/ 446 h 1224"/>
                <a:gd name="T28" fmla="*/ 1085 w 2692"/>
                <a:gd name="T29" fmla="*/ 508 h 1224"/>
                <a:gd name="T30" fmla="*/ 1192 w 2692"/>
                <a:gd name="T31" fmla="*/ 455 h 1224"/>
                <a:gd name="T32" fmla="*/ 1173 w 2692"/>
                <a:gd name="T33" fmla="*/ 223 h 1224"/>
                <a:gd name="T34" fmla="*/ 1198 w 2692"/>
                <a:gd name="T35" fmla="*/ 343 h 1224"/>
                <a:gd name="T36" fmla="*/ 1314 w 2692"/>
                <a:gd name="T37" fmla="*/ 367 h 1224"/>
                <a:gd name="T38" fmla="*/ 1229 w 2692"/>
                <a:gd name="T39" fmla="*/ 451 h 1224"/>
                <a:gd name="T40" fmla="*/ 1286 w 2692"/>
                <a:gd name="T41" fmla="*/ 553 h 1224"/>
                <a:gd name="T42" fmla="*/ 1431 w 2692"/>
                <a:gd name="T43" fmla="*/ 615 h 1224"/>
                <a:gd name="T44" fmla="*/ 1538 w 2692"/>
                <a:gd name="T45" fmla="*/ 567 h 1224"/>
                <a:gd name="T46" fmla="*/ 1442 w 2692"/>
                <a:gd name="T47" fmla="*/ 618 h 1224"/>
                <a:gd name="T48" fmla="*/ 1452 w 2692"/>
                <a:gd name="T49" fmla="*/ 727 h 1224"/>
                <a:gd name="T50" fmla="*/ 1537 w 2692"/>
                <a:gd name="T51" fmla="*/ 838 h 1224"/>
                <a:gd name="T52" fmla="*/ 1512 w 2692"/>
                <a:gd name="T53" fmla="*/ 955 h 1224"/>
                <a:gd name="T54" fmla="*/ 1505 w 2692"/>
                <a:gd name="T55" fmla="*/ 983 h 1224"/>
                <a:gd name="T56" fmla="*/ 1589 w 2692"/>
                <a:gd name="T57" fmla="*/ 1076 h 1224"/>
                <a:gd name="T58" fmla="*/ 1542 w 2692"/>
                <a:gd name="T59" fmla="*/ 960 h 1224"/>
                <a:gd name="T60" fmla="*/ 1651 w 2692"/>
                <a:gd name="T61" fmla="*/ 869 h 1224"/>
                <a:gd name="T62" fmla="*/ 1775 w 2692"/>
                <a:gd name="T63" fmla="*/ 838 h 1224"/>
                <a:gd name="T64" fmla="*/ 1872 w 2692"/>
                <a:gd name="T65" fmla="*/ 910 h 1224"/>
                <a:gd name="T66" fmla="*/ 1823 w 2692"/>
                <a:gd name="T67" fmla="*/ 678 h 1224"/>
                <a:gd name="T68" fmla="*/ 1944 w 2692"/>
                <a:gd name="T69" fmla="*/ 871 h 1224"/>
                <a:gd name="T70" fmla="*/ 2004 w 2692"/>
                <a:gd name="T71" fmla="*/ 771 h 1224"/>
                <a:gd name="T72" fmla="*/ 2150 w 2692"/>
                <a:gd name="T73" fmla="*/ 794 h 1224"/>
                <a:gd name="T74" fmla="*/ 2232 w 2692"/>
                <a:gd name="T75" fmla="*/ 888 h 1224"/>
                <a:gd name="T76" fmla="*/ 2153 w 2692"/>
                <a:gd name="T77" fmla="*/ 985 h 1224"/>
                <a:gd name="T78" fmla="*/ 1907 w 2692"/>
                <a:gd name="T79" fmla="*/ 953 h 1224"/>
                <a:gd name="T80" fmla="*/ 2095 w 2692"/>
                <a:gd name="T81" fmla="*/ 1104 h 1224"/>
                <a:gd name="T82" fmla="*/ 2585 w 2692"/>
                <a:gd name="T83" fmla="*/ 1064 h 1224"/>
                <a:gd name="T84" fmla="*/ 2692 w 2692"/>
                <a:gd name="T85" fmla="*/ 1125 h 1224"/>
                <a:gd name="T86" fmla="*/ 2574 w 2692"/>
                <a:gd name="T87" fmla="*/ 1131 h 1224"/>
                <a:gd name="T88" fmla="*/ 2629 w 2692"/>
                <a:gd name="T8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692" h="1224">
                  <a:moveTo>
                    <a:pt x="0" y="0"/>
                  </a:moveTo>
                  <a:lnTo>
                    <a:pt x="116" y="81"/>
                  </a:lnTo>
                  <a:lnTo>
                    <a:pt x="297" y="14"/>
                  </a:lnTo>
                  <a:lnTo>
                    <a:pt x="483" y="248"/>
                  </a:lnTo>
                  <a:lnTo>
                    <a:pt x="594" y="223"/>
                  </a:lnTo>
                  <a:lnTo>
                    <a:pt x="594" y="111"/>
                  </a:lnTo>
                  <a:lnTo>
                    <a:pt x="609" y="221"/>
                  </a:lnTo>
                  <a:lnTo>
                    <a:pt x="609" y="223"/>
                  </a:lnTo>
                  <a:lnTo>
                    <a:pt x="713" y="186"/>
                  </a:lnTo>
                  <a:lnTo>
                    <a:pt x="687" y="297"/>
                  </a:lnTo>
                  <a:lnTo>
                    <a:pt x="801" y="325"/>
                  </a:lnTo>
                  <a:lnTo>
                    <a:pt x="948" y="264"/>
                  </a:lnTo>
                  <a:lnTo>
                    <a:pt x="959" y="144"/>
                  </a:lnTo>
                  <a:lnTo>
                    <a:pt x="985" y="446"/>
                  </a:lnTo>
                  <a:lnTo>
                    <a:pt x="1085" y="508"/>
                  </a:lnTo>
                  <a:lnTo>
                    <a:pt x="1192" y="455"/>
                  </a:lnTo>
                  <a:lnTo>
                    <a:pt x="1173" y="223"/>
                  </a:lnTo>
                  <a:lnTo>
                    <a:pt x="1198" y="343"/>
                  </a:lnTo>
                  <a:lnTo>
                    <a:pt x="1314" y="367"/>
                  </a:lnTo>
                  <a:lnTo>
                    <a:pt x="1229" y="451"/>
                  </a:lnTo>
                  <a:lnTo>
                    <a:pt x="1286" y="553"/>
                  </a:lnTo>
                  <a:lnTo>
                    <a:pt x="1431" y="615"/>
                  </a:lnTo>
                  <a:lnTo>
                    <a:pt x="1538" y="567"/>
                  </a:lnTo>
                  <a:lnTo>
                    <a:pt x="1442" y="618"/>
                  </a:lnTo>
                  <a:lnTo>
                    <a:pt x="1452" y="727"/>
                  </a:lnTo>
                  <a:lnTo>
                    <a:pt x="1537" y="838"/>
                  </a:lnTo>
                  <a:lnTo>
                    <a:pt x="1512" y="955"/>
                  </a:lnTo>
                  <a:lnTo>
                    <a:pt x="1505" y="983"/>
                  </a:lnTo>
                  <a:lnTo>
                    <a:pt x="1589" y="1076"/>
                  </a:lnTo>
                  <a:lnTo>
                    <a:pt x="1542" y="960"/>
                  </a:lnTo>
                  <a:lnTo>
                    <a:pt x="1651" y="869"/>
                  </a:lnTo>
                  <a:lnTo>
                    <a:pt x="1775" y="838"/>
                  </a:lnTo>
                  <a:lnTo>
                    <a:pt x="1872" y="910"/>
                  </a:lnTo>
                  <a:lnTo>
                    <a:pt x="1823" y="678"/>
                  </a:lnTo>
                  <a:lnTo>
                    <a:pt x="1944" y="871"/>
                  </a:lnTo>
                  <a:lnTo>
                    <a:pt x="2004" y="771"/>
                  </a:lnTo>
                  <a:lnTo>
                    <a:pt x="2150" y="794"/>
                  </a:lnTo>
                  <a:lnTo>
                    <a:pt x="2232" y="888"/>
                  </a:lnTo>
                  <a:lnTo>
                    <a:pt x="2153" y="985"/>
                  </a:lnTo>
                  <a:lnTo>
                    <a:pt x="1907" y="953"/>
                  </a:lnTo>
                  <a:lnTo>
                    <a:pt x="2095" y="1104"/>
                  </a:lnTo>
                  <a:lnTo>
                    <a:pt x="2585" y="1064"/>
                  </a:lnTo>
                  <a:lnTo>
                    <a:pt x="2692" y="1125"/>
                  </a:lnTo>
                  <a:lnTo>
                    <a:pt x="2574" y="1131"/>
                  </a:lnTo>
                  <a:lnTo>
                    <a:pt x="2629" y="1224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cxnSp>
          <p:nvCxnSpPr>
            <p:cNvPr id="494" name="Line 47">
              <a:extLst>
                <a:ext uri="{FF2B5EF4-FFF2-40B4-BE49-F238E27FC236}">
                  <a16:creationId xmlns:a16="http://schemas.microsoft.com/office/drawing/2014/main" id="{7B12CE8C-3382-460A-9256-237F1FF1DC22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>
              <a:off x="2942034" y="2924938"/>
              <a:ext cx="953" cy="953"/>
            </a:xfrm>
            <a:prstGeom prst="line">
              <a:avLst/>
            </a:pr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5" name="Freeform 48">
              <a:extLst>
                <a:ext uri="{FF2B5EF4-FFF2-40B4-BE49-F238E27FC236}">
                  <a16:creationId xmlns:a16="http://schemas.microsoft.com/office/drawing/2014/main" id="{B3BAFD60-4D29-4228-9333-54464972445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902029" y="2925890"/>
              <a:ext cx="675799" cy="1257300"/>
            </a:xfrm>
            <a:custGeom>
              <a:avLst/>
              <a:gdLst>
                <a:gd name="T0" fmla="*/ 172 w 2838"/>
                <a:gd name="T1" fmla="*/ 0 h 5282"/>
                <a:gd name="T2" fmla="*/ 174 w 2838"/>
                <a:gd name="T3" fmla="*/ 5 h 5282"/>
                <a:gd name="T4" fmla="*/ 0 w 2838"/>
                <a:gd name="T5" fmla="*/ 176 h 5282"/>
                <a:gd name="T6" fmla="*/ 95 w 2838"/>
                <a:gd name="T7" fmla="*/ 420 h 5282"/>
                <a:gd name="T8" fmla="*/ 334 w 2838"/>
                <a:gd name="T9" fmla="*/ 460 h 5282"/>
                <a:gd name="T10" fmla="*/ 413 w 2838"/>
                <a:gd name="T11" fmla="*/ 539 h 5282"/>
                <a:gd name="T12" fmla="*/ 610 w 2838"/>
                <a:gd name="T13" fmla="*/ 395 h 5282"/>
                <a:gd name="T14" fmla="*/ 892 w 2838"/>
                <a:gd name="T15" fmla="*/ 372 h 5282"/>
                <a:gd name="T16" fmla="*/ 627 w 2838"/>
                <a:gd name="T17" fmla="*/ 471 h 5282"/>
                <a:gd name="T18" fmla="*/ 601 w 2838"/>
                <a:gd name="T19" fmla="*/ 734 h 5282"/>
                <a:gd name="T20" fmla="*/ 483 w 2838"/>
                <a:gd name="T21" fmla="*/ 785 h 5282"/>
                <a:gd name="T22" fmla="*/ 715 w 2838"/>
                <a:gd name="T23" fmla="*/ 867 h 5282"/>
                <a:gd name="T24" fmla="*/ 905 w 2838"/>
                <a:gd name="T25" fmla="*/ 1067 h 5282"/>
                <a:gd name="T26" fmla="*/ 597 w 2838"/>
                <a:gd name="T27" fmla="*/ 1392 h 5282"/>
                <a:gd name="T28" fmla="*/ 613 w 2838"/>
                <a:gd name="T29" fmla="*/ 1568 h 5282"/>
                <a:gd name="T30" fmla="*/ 1024 w 2838"/>
                <a:gd name="T31" fmla="*/ 2049 h 5282"/>
                <a:gd name="T32" fmla="*/ 1108 w 2838"/>
                <a:gd name="T33" fmla="*/ 2326 h 5282"/>
                <a:gd name="T34" fmla="*/ 1428 w 2838"/>
                <a:gd name="T35" fmla="*/ 2591 h 5282"/>
                <a:gd name="T36" fmla="*/ 1616 w 2838"/>
                <a:gd name="T37" fmla="*/ 2633 h 5282"/>
                <a:gd name="T38" fmla="*/ 1677 w 2838"/>
                <a:gd name="T39" fmla="*/ 2774 h 5282"/>
                <a:gd name="T40" fmla="*/ 1913 w 2838"/>
                <a:gd name="T41" fmla="*/ 2819 h 5282"/>
                <a:gd name="T42" fmla="*/ 2097 w 2838"/>
                <a:gd name="T43" fmla="*/ 2972 h 5282"/>
                <a:gd name="T44" fmla="*/ 2125 w 2838"/>
                <a:gd name="T45" fmla="*/ 2861 h 5282"/>
                <a:gd name="T46" fmla="*/ 2223 w 2838"/>
                <a:gd name="T47" fmla="*/ 2877 h 5282"/>
                <a:gd name="T48" fmla="*/ 2238 w 2838"/>
                <a:gd name="T49" fmla="*/ 2879 h 5282"/>
                <a:gd name="T50" fmla="*/ 2058 w 2838"/>
                <a:gd name="T51" fmla="*/ 3260 h 5282"/>
                <a:gd name="T52" fmla="*/ 2173 w 2838"/>
                <a:gd name="T53" fmla="*/ 3295 h 5282"/>
                <a:gd name="T54" fmla="*/ 2338 w 2838"/>
                <a:gd name="T55" fmla="*/ 3609 h 5282"/>
                <a:gd name="T56" fmla="*/ 2227 w 2838"/>
                <a:gd name="T57" fmla="*/ 3628 h 5282"/>
                <a:gd name="T58" fmla="*/ 2290 w 2838"/>
                <a:gd name="T59" fmla="*/ 3837 h 5282"/>
                <a:gd name="T60" fmla="*/ 2173 w 2838"/>
                <a:gd name="T61" fmla="*/ 4065 h 5282"/>
                <a:gd name="T62" fmla="*/ 1988 w 2838"/>
                <a:gd name="T63" fmla="*/ 4194 h 5282"/>
                <a:gd name="T64" fmla="*/ 2037 w 2838"/>
                <a:gd name="T65" fmla="*/ 4360 h 5282"/>
                <a:gd name="T66" fmla="*/ 2346 w 2838"/>
                <a:gd name="T67" fmla="*/ 4553 h 5282"/>
                <a:gd name="T68" fmla="*/ 2756 w 2838"/>
                <a:gd name="T69" fmla="*/ 4997 h 5282"/>
                <a:gd name="T70" fmla="*/ 2838 w 2838"/>
                <a:gd name="T71" fmla="*/ 5282 h 5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38" h="5282">
                  <a:moveTo>
                    <a:pt x="172" y="0"/>
                  </a:moveTo>
                  <a:lnTo>
                    <a:pt x="174" y="5"/>
                  </a:lnTo>
                  <a:lnTo>
                    <a:pt x="0" y="176"/>
                  </a:lnTo>
                  <a:lnTo>
                    <a:pt x="95" y="420"/>
                  </a:lnTo>
                  <a:lnTo>
                    <a:pt x="334" y="460"/>
                  </a:lnTo>
                  <a:lnTo>
                    <a:pt x="413" y="539"/>
                  </a:lnTo>
                  <a:lnTo>
                    <a:pt x="610" y="395"/>
                  </a:lnTo>
                  <a:lnTo>
                    <a:pt x="892" y="372"/>
                  </a:lnTo>
                  <a:lnTo>
                    <a:pt x="627" y="471"/>
                  </a:lnTo>
                  <a:lnTo>
                    <a:pt x="601" y="734"/>
                  </a:lnTo>
                  <a:lnTo>
                    <a:pt x="483" y="785"/>
                  </a:lnTo>
                  <a:lnTo>
                    <a:pt x="715" y="867"/>
                  </a:lnTo>
                  <a:lnTo>
                    <a:pt x="905" y="1067"/>
                  </a:lnTo>
                  <a:lnTo>
                    <a:pt x="597" y="1392"/>
                  </a:lnTo>
                  <a:lnTo>
                    <a:pt x="613" y="1568"/>
                  </a:lnTo>
                  <a:lnTo>
                    <a:pt x="1024" y="2049"/>
                  </a:lnTo>
                  <a:lnTo>
                    <a:pt x="1108" y="2326"/>
                  </a:lnTo>
                  <a:lnTo>
                    <a:pt x="1428" y="2591"/>
                  </a:lnTo>
                  <a:lnTo>
                    <a:pt x="1616" y="2633"/>
                  </a:lnTo>
                  <a:lnTo>
                    <a:pt x="1677" y="2774"/>
                  </a:lnTo>
                  <a:lnTo>
                    <a:pt x="1913" y="2819"/>
                  </a:lnTo>
                  <a:lnTo>
                    <a:pt x="2097" y="2972"/>
                  </a:lnTo>
                  <a:lnTo>
                    <a:pt x="2125" y="2861"/>
                  </a:lnTo>
                  <a:lnTo>
                    <a:pt x="2223" y="2877"/>
                  </a:lnTo>
                  <a:lnTo>
                    <a:pt x="2238" y="2879"/>
                  </a:lnTo>
                  <a:lnTo>
                    <a:pt x="2058" y="3260"/>
                  </a:lnTo>
                  <a:lnTo>
                    <a:pt x="2173" y="3295"/>
                  </a:lnTo>
                  <a:lnTo>
                    <a:pt x="2338" y="3609"/>
                  </a:lnTo>
                  <a:lnTo>
                    <a:pt x="2227" y="3628"/>
                  </a:lnTo>
                  <a:lnTo>
                    <a:pt x="2290" y="3837"/>
                  </a:lnTo>
                  <a:lnTo>
                    <a:pt x="2173" y="4065"/>
                  </a:lnTo>
                  <a:lnTo>
                    <a:pt x="1988" y="4194"/>
                  </a:lnTo>
                  <a:lnTo>
                    <a:pt x="2037" y="4360"/>
                  </a:lnTo>
                  <a:lnTo>
                    <a:pt x="2346" y="4553"/>
                  </a:lnTo>
                  <a:lnTo>
                    <a:pt x="2756" y="4997"/>
                  </a:lnTo>
                  <a:lnTo>
                    <a:pt x="2838" y="5282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96" name="Freeform 49">
              <a:extLst>
                <a:ext uri="{FF2B5EF4-FFF2-40B4-BE49-F238E27FC236}">
                  <a16:creationId xmlns:a16="http://schemas.microsoft.com/office/drawing/2014/main" id="{2DF4B87D-1548-41D4-AA68-2B6646B252F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625804" y="2954942"/>
              <a:ext cx="74295" cy="43339"/>
            </a:xfrm>
            <a:custGeom>
              <a:avLst/>
              <a:gdLst>
                <a:gd name="T0" fmla="*/ 0 w 312"/>
                <a:gd name="T1" fmla="*/ 16 h 183"/>
                <a:gd name="T2" fmla="*/ 31 w 312"/>
                <a:gd name="T3" fmla="*/ 146 h 183"/>
                <a:gd name="T4" fmla="*/ 159 w 312"/>
                <a:gd name="T5" fmla="*/ 183 h 183"/>
                <a:gd name="T6" fmla="*/ 312 w 312"/>
                <a:gd name="T7" fmla="*/ 137 h 183"/>
                <a:gd name="T8" fmla="*/ 112 w 312"/>
                <a:gd name="T9" fmla="*/ 0 h 183"/>
                <a:gd name="T10" fmla="*/ 0 w 312"/>
                <a:gd name="T11" fmla="*/ 16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" h="183">
                  <a:moveTo>
                    <a:pt x="0" y="16"/>
                  </a:moveTo>
                  <a:lnTo>
                    <a:pt x="31" y="146"/>
                  </a:lnTo>
                  <a:lnTo>
                    <a:pt x="159" y="183"/>
                  </a:lnTo>
                  <a:lnTo>
                    <a:pt x="312" y="137"/>
                  </a:lnTo>
                  <a:lnTo>
                    <a:pt x="112" y="0"/>
                  </a:lnTo>
                  <a:lnTo>
                    <a:pt x="0" y="16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97" name="Freeform 50">
              <a:extLst>
                <a:ext uri="{FF2B5EF4-FFF2-40B4-BE49-F238E27FC236}">
                  <a16:creationId xmlns:a16="http://schemas.microsoft.com/office/drawing/2014/main" id="{A9064322-015F-4506-9BDD-2A5BF2F33D2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989659" y="3174017"/>
              <a:ext cx="56198" cy="76200"/>
            </a:xfrm>
            <a:custGeom>
              <a:avLst/>
              <a:gdLst>
                <a:gd name="T0" fmla="*/ 0 w 237"/>
                <a:gd name="T1" fmla="*/ 89 h 319"/>
                <a:gd name="T2" fmla="*/ 237 w 237"/>
                <a:gd name="T3" fmla="*/ 319 h 319"/>
                <a:gd name="T4" fmla="*/ 230 w 237"/>
                <a:gd name="T5" fmla="*/ 195 h 319"/>
                <a:gd name="T6" fmla="*/ 109 w 237"/>
                <a:gd name="T7" fmla="*/ 123 h 319"/>
                <a:gd name="T8" fmla="*/ 72 w 237"/>
                <a:gd name="T9" fmla="*/ 0 h 319"/>
                <a:gd name="T10" fmla="*/ 0 w 237"/>
                <a:gd name="T11" fmla="*/ 8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7" h="319">
                  <a:moveTo>
                    <a:pt x="0" y="89"/>
                  </a:moveTo>
                  <a:lnTo>
                    <a:pt x="237" y="319"/>
                  </a:lnTo>
                  <a:lnTo>
                    <a:pt x="230" y="195"/>
                  </a:lnTo>
                  <a:lnTo>
                    <a:pt x="109" y="123"/>
                  </a:lnTo>
                  <a:lnTo>
                    <a:pt x="72" y="0"/>
                  </a:lnTo>
                  <a:lnTo>
                    <a:pt x="0" y="89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98" name="Freeform 51">
              <a:extLst>
                <a:ext uri="{FF2B5EF4-FFF2-40B4-BE49-F238E27FC236}">
                  <a16:creationId xmlns:a16="http://schemas.microsoft.com/office/drawing/2014/main" id="{DC72115F-A6C6-4A65-AAA3-E8B4F0C01DC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318623" y="2575847"/>
              <a:ext cx="16669" cy="29051"/>
            </a:xfrm>
            <a:custGeom>
              <a:avLst/>
              <a:gdLst>
                <a:gd name="T0" fmla="*/ 0 w 68"/>
                <a:gd name="T1" fmla="*/ 123 h 123"/>
                <a:gd name="T2" fmla="*/ 68 w 68"/>
                <a:gd name="T3" fmla="*/ 114 h 123"/>
                <a:gd name="T4" fmla="*/ 12 w 68"/>
                <a:gd name="T5" fmla="*/ 0 h 123"/>
                <a:gd name="T6" fmla="*/ 0 w 68"/>
                <a:gd name="T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123">
                  <a:moveTo>
                    <a:pt x="0" y="123"/>
                  </a:moveTo>
                  <a:lnTo>
                    <a:pt x="68" y="114"/>
                  </a:lnTo>
                  <a:lnTo>
                    <a:pt x="12" y="0"/>
                  </a:lnTo>
                  <a:lnTo>
                    <a:pt x="0" y="123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499" name="Freeform 52">
              <a:extLst>
                <a:ext uri="{FF2B5EF4-FFF2-40B4-BE49-F238E27FC236}">
                  <a16:creationId xmlns:a16="http://schemas.microsoft.com/office/drawing/2014/main" id="{6C27AED0-A603-44A6-8EBC-9F9D6D3E445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308622" y="2604898"/>
              <a:ext cx="10001" cy="28575"/>
            </a:xfrm>
            <a:custGeom>
              <a:avLst/>
              <a:gdLst>
                <a:gd name="T0" fmla="*/ 42 w 42"/>
                <a:gd name="T1" fmla="*/ 0 h 119"/>
                <a:gd name="T2" fmla="*/ 0 w 42"/>
                <a:gd name="T3" fmla="*/ 7 h 119"/>
                <a:gd name="T4" fmla="*/ 29 w 42"/>
                <a:gd name="T5" fmla="*/ 119 h 119"/>
                <a:gd name="T6" fmla="*/ 31 w 42"/>
                <a:gd name="T7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19">
                  <a:moveTo>
                    <a:pt x="42" y="0"/>
                  </a:moveTo>
                  <a:lnTo>
                    <a:pt x="0" y="7"/>
                  </a:lnTo>
                  <a:lnTo>
                    <a:pt x="29" y="119"/>
                  </a:lnTo>
                  <a:lnTo>
                    <a:pt x="31" y="119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cxnSp>
          <p:nvCxnSpPr>
            <p:cNvPr id="500" name="Line 53">
              <a:extLst>
                <a:ext uri="{FF2B5EF4-FFF2-40B4-BE49-F238E27FC236}">
                  <a16:creationId xmlns:a16="http://schemas.microsoft.com/office/drawing/2014/main" id="{3B101194-4322-4864-99DE-0823C9A41B00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 flipV="1">
              <a:off x="2316242" y="2604898"/>
              <a:ext cx="2381" cy="28575"/>
            </a:xfrm>
            <a:prstGeom prst="line">
              <a:avLst/>
            </a:pr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1" name="Freeform 54">
              <a:extLst>
                <a:ext uri="{FF2B5EF4-FFF2-40B4-BE49-F238E27FC236}">
                  <a16:creationId xmlns:a16="http://schemas.microsoft.com/office/drawing/2014/main" id="{7CE001CE-D363-4E02-B5AB-913E962FA92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274933" y="3637884"/>
              <a:ext cx="23813" cy="25718"/>
            </a:xfrm>
            <a:custGeom>
              <a:avLst/>
              <a:gdLst>
                <a:gd name="T0" fmla="*/ 98 w 98"/>
                <a:gd name="T1" fmla="*/ 88 h 107"/>
                <a:gd name="T2" fmla="*/ 0 w 98"/>
                <a:gd name="T3" fmla="*/ 0 h 107"/>
                <a:gd name="T4" fmla="*/ 44 w 98"/>
                <a:gd name="T5" fmla="*/ 107 h 107"/>
                <a:gd name="T6" fmla="*/ 98 w 98"/>
                <a:gd name="T7" fmla="*/ 8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07">
                  <a:moveTo>
                    <a:pt x="98" y="88"/>
                  </a:moveTo>
                  <a:lnTo>
                    <a:pt x="0" y="0"/>
                  </a:lnTo>
                  <a:lnTo>
                    <a:pt x="44" y="107"/>
                  </a:lnTo>
                  <a:lnTo>
                    <a:pt x="98" y="88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02" name="Freeform 55">
              <a:extLst>
                <a:ext uri="{FF2B5EF4-FFF2-40B4-BE49-F238E27FC236}">
                  <a16:creationId xmlns:a16="http://schemas.microsoft.com/office/drawing/2014/main" id="{6A395725-7DAF-40E3-A02C-E5B6650D81A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918823" y="2546795"/>
              <a:ext cx="324803" cy="587693"/>
            </a:xfrm>
            <a:custGeom>
              <a:avLst/>
              <a:gdLst>
                <a:gd name="T0" fmla="*/ 1280 w 1365"/>
                <a:gd name="T1" fmla="*/ 0 h 2468"/>
                <a:gd name="T2" fmla="*/ 1365 w 1365"/>
                <a:gd name="T3" fmla="*/ 147 h 2468"/>
                <a:gd name="T4" fmla="*/ 1349 w 1365"/>
                <a:gd name="T5" fmla="*/ 221 h 2468"/>
                <a:gd name="T6" fmla="*/ 1268 w 1365"/>
                <a:gd name="T7" fmla="*/ 302 h 2468"/>
                <a:gd name="T8" fmla="*/ 1340 w 1365"/>
                <a:gd name="T9" fmla="*/ 391 h 2468"/>
                <a:gd name="T10" fmla="*/ 1352 w 1365"/>
                <a:gd name="T11" fmla="*/ 607 h 2468"/>
                <a:gd name="T12" fmla="*/ 1107 w 1365"/>
                <a:gd name="T13" fmla="*/ 1025 h 2468"/>
                <a:gd name="T14" fmla="*/ 980 w 1365"/>
                <a:gd name="T15" fmla="*/ 1065 h 2468"/>
                <a:gd name="T16" fmla="*/ 957 w 1365"/>
                <a:gd name="T17" fmla="*/ 1204 h 2468"/>
                <a:gd name="T18" fmla="*/ 653 w 1365"/>
                <a:gd name="T19" fmla="*/ 1381 h 2468"/>
                <a:gd name="T20" fmla="*/ 543 w 1365"/>
                <a:gd name="T21" fmla="*/ 1371 h 2468"/>
                <a:gd name="T22" fmla="*/ 564 w 1365"/>
                <a:gd name="T23" fmla="*/ 1499 h 2468"/>
                <a:gd name="T24" fmla="*/ 320 w 1365"/>
                <a:gd name="T25" fmla="*/ 1397 h 2468"/>
                <a:gd name="T26" fmla="*/ 293 w 1365"/>
                <a:gd name="T27" fmla="*/ 1492 h 2468"/>
                <a:gd name="T28" fmla="*/ 229 w 1365"/>
                <a:gd name="T29" fmla="*/ 1861 h 2468"/>
                <a:gd name="T30" fmla="*/ 0 w 1365"/>
                <a:gd name="T31" fmla="*/ 2466 h 2468"/>
                <a:gd name="T32" fmla="*/ 4 w 1365"/>
                <a:gd name="T33" fmla="*/ 2468 h 2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65" h="2468">
                  <a:moveTo>
                    <a:pt x="1280" y="0"/>
                  </a:moveTo>
                  <a:lnTo>
                    <a:pt x="1365" y="147"/>
                  </a:lnTo>
                  <a:lnTo>
                    <a:pt x="1349" y="221"/>
                  </a:lnTo>
                  <a:lnTo>
                    <a:pt x="1268" y="302"/>
                  </a:lnTo>
                  <a:lnTo>
                    <a:pt x="1340" y="391"/>
                  </a:lnTo>
                  <a:lnTo>
                    <a:pt x="1352" y="607"/>
                  </a:lnTo>
                  <a:lnTo>
                    <a:pt x="1107" y="1025"/>
                  </a:lnTo>
                  <a:lnTo>
                    <a:pt x="980" y="1065"/>
                  </a:lnTo>
                  <a:lnTo>
                    <a:pt x="957" y="1204"/>
                  </a:lnTo>
                  <a:lnTo>
                    <a:pt x="653" y="1381"/>
                  </a:lnTo>
                  <a:lnTo>
                    <a:pt x="543" y="1371"/>
                  </a:lnTo>
                  <a:lnTo>
                    <a:pt x="564" y="1499"/>
                  </a:lnTo>
                  <a:lnTo>
                    <a:pt x="320" y="1397"/>
                  </a:lnTo>
                  <a:lnTo>
                    <a:pt x="293" y="1492"/>
                  </a:lnTo>
                  <a:lnTo>
                    <a:pt x="229" y="1861"/>
                  </a:lnTo>
                  <a:lnTo>
                    <a:pt x="0" y="2466"/>
                  </a:lnTo>
                  <a:lnTo>
                    <a:pt x="4" y="2468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03" name="Freeform 56">
              <a:extLst>
                <a:ext uri="{FF2B5EF4-FFF2-40B4-BE49-F238E27FC236}">
                  <a16:creationId xmlns:a16="http://schemas.microsoft.com/office/drawing/2014/main" id="{9FF7B4C5-C47D-4A6C-BE21-EC3E10F31E0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431619" y="3134488"/>
              <a:ext cx="487680" cy="485775"/>
            </a:xfrm>
            <a:custGeom>
              <a:avLst/>
              <a:gdLst>
                <a:gd name="T0" fmla="*/ 0 w 2050"/>
                <a:gd name="T1" fmla="*/ 1999 h 2039"/>
                <a:gd name="T2" fmla="*/ 13 w 2050"/>
                <a:gd name="T3" fmla="*/ 1994 h 2039"/>
                <a:gd name="T4" fmla="*/ 343 w 2050"/>
                <a:gd name="T5" fmla="*/ 1866 h 2039"/>
                <a:gd name="T6" fmla="*/ 287 w 2050"/>
                <a:gd name="T7" fmla="*/ 1978 h 2039"/>
                <a:gd name="T8" fmla="*/ 543 w 2050"/>
                <a:gd name="T9" fmla="*/ 1969 h 2039"/>
                <a:gd name="T10" fmla="*/ 634 w 2050"/>
                <a:gd name="T11" fmla="*/ 2039 h 2039"/>
                <a:gd name="T12" fmla="*/ 994 w 2050"/>
                <a:gd name="T13" fmla="*/ 1860 h 2039"/>
                <a:gd name="T14" fmla="*/ 896 w 2050"/>
                <a:gd name="T15" fmla="*/ 1785 h 2039"/>
                <a:gd name="T16" fmla="*/ 905 w 2050"/>
                <a:gd name="T17" fmla="*/ 1494 h 2039"/>
                <a:gd name="T18" fmla="*/ 717 w 2050"/>
                <a:gd name="T19" fmla="*/ 786 h 2039"/>
                <a:gd name="T20" fmla="*/ 555 w 2050"/>
                <a:gd name="T21" fmla="*/ 626 h 2039"/>
                <a:gd name="T22" fmla="*/ 464 w 2050"/>
                <a:gd name="T23" fmla="*/ 402 h 2039"/>
                <a:gd name="T24" fmla="*/ 949 w 2050"/>
                <a:gd name="T25" fmla="*/ 368 h 2039"/>
                <a:gd name="T26" fmla="*/ 1091 w 2050"/>
                <a:gd name="T27" fmla="*/ 182 h 2039"/>
                <a:gd name="T28" fmla="*/ 1312 w 2050"/>
                <a:gd name="T29" fmla="*/ 151 h 2039"/>
                <a:gd name="T30" fmla="*/ 1693 w 2050"/>
                <a:gd name="T31" fmla="*/ 142 h 2039"/>
                <a:gd name="T32" fmla="*/ 1781 w 2050"/>
                <a:gd name="T33" fmla="*/ 233 h 2039"/>
                <a:gd name="T34" fmla="*/ 2050 w 2050"/>
                <a:gd name="T35" fmla="*/ 0 h 2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50" h="2039">
                  <a:moveTo>
                    <a:pt x="0" y="1999"/>
                  </a:moveTo>
                  <a:lnTo>
                    <a:pt x="13" y="1994"/>
                  </a:lnTo>
                  <a:lnTo>
                    <a:pt x="343" y="1866"/>
                  </a:lnTo>
                  <a:lnTo>
                    <a:pt x="287" y="1978"/>
                  </a:lnTo>
                  <a:lnTo>
                    <a:pt x="543" y="1969"/>
                  </a:lnTo>
                  <a:lnTo>
                    <a:pt x="634" y="2039"/>
                  </a:lnTo>
                  <a:lnTo>
                    <a:pt x="994" y="1860"/>
                  </a:lnTo>
                  <a:lnTo>
                    <a:pt x="896" y="1785"/>
                  </a:lnTo>
                  <a:lnTo>
                    <a:pt x="905" y="1494"/>
                  </a:lnTo>
                  <a:lnTo>
                    <a:pt x="717" y="786"/>
                  </a:lnTo>
                  <a:lnTo>
                    <a:pt x="555" y="626"/>
                  </a:lnTo>
                  <a:lnTo>
                    <a:pt x="464" y="402"/>
                  </a:lnTo>
                  <a:lnTo>
                    <a:pt x="949" y="368"/>
                  </a:lnTo>
                  <a:lnTo>
                    <a:pt x="1091" y="182"/>
                  </a:lnTo>
                  <a:lnTo>
                    <a:pt x="1312" y="151"/>
                  </a:lnTo>
                  <a:lnTo>
                    <a:pt x="1693" y="142"/>
                  </a:lnTo>
                  <a:lnTo>
                    <a:pt x="1781" y="233"/>
                  </a:lnTo>
                  <a:lnTo>
                    <a:pt x="2050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04" name="Freeform 57">
              <a:extLst>
                <a:ext uri="{FF2B5EF4-FFF2-40B4-BE49-F238E27FC236}">
                  <a16:creationId xmlns:a16="http://schemas.microsoft.com/office/drawing/2014/main" id="{8DF38306-5230-4343-9061-F23F93FA4C0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319700" y="3771711"/>
              <a:ext cx="73343" cy="130969"/>
            </a:xfrm>
            <a:custGeom>
              <a:avLst/>
              <a:gdLst>
                <a:gd name="T0" fmla="*/ 68 w 307"/>
                <a:gd name="T1" fmla="*/ 0 h 549"/>
                <a:gd name="T2" fmla="*/ 0 w 307"/>
                <a:gd name="T3" fmla="*/ 110 h 549"/>
                <a:gd name="T4" fmla="*/ 254 w 307"/>
                <a:gd name="T5" fmla="*/ 549 h 549"/>
                <a:gd name="T6" fmla="*/ 307 w 307"/>
                <a:gd name="T7" fmla="*/ 425 h 549"/>
                <a:gd name="T8" fmla="*/ 270 w 307"/>
                <a:gd name="T9" fmla="*/ 133 h 549"/>
                <a:gd name="T10" fmla="*/ 68 w 307"/>
                <a:gd name="T11" fmla="*/ 0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549">
                  <a:moveTo>
                    <a:pt x="68" y="0"/>
                  </a:moveTo>
                  <a:lnTo>
                    <a:pt x="0" y="110"/>
                  </a:lnTo>
                  <a:lnTo>
                    <a:pt x="254" y="549"/>
                  </a:lnTo>
                  <a:lnTo>
                    <a:pt x="307" y="425"/>
                  </a:lnTo>
                  <a:lnTo>
                    <a:pt x="270" y="133"/>
                  </a:lnTo>
                  <a:lnTo>
                    <a:pt x="68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05" name="Freeform 58">
              <a:extLst>
                <a:ext uri="{FF2B5EF4-FFF2-40B4-BE49-F238E27FC236}">
                  <a16:creationId xmlns:a16="http://schemas.microsoft.com/office/drawing/2014/main" id="{E1E29BED-591C-4459-B173-3992550700F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298746" y="3652172"/>
              <a:ext cx="70009" cy="44291"/>
            </a:xfrm>
            <a:custGeom>
              <a:avLst/>
              <a:gdLst>
                <a:gd name="T0" fmla="*/ 83 w 295"/>
                <a:gd name="T1" fmla="*/ 0 h 186"/>
                <a:gd name="T2" fmla="*/ 0 w 295"/>
                <a:gd name="T3" fmla="*/ 26 h 186"/>
                <a:gd name="T4" fmla="*/ 179 w 295"/>
                <a:gd name="T5" fmla="*/ 186 h 186"/>
                <a:gd name="T6" fmla="*/ 295 w 295"/>
                <a:gd name="T7" fmla="*/ 137 h 186"/>
                <a:gd name="T8" fmla="*/ 83 w 295"/>
                <a:gd name="T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5" h="186">
                  <a:moveTo>
                    <a:pt x="83" y="0"/>
                  </a:moveTo>
                  <a:lnTo>
                    <a:pt x="0" y="26"/>
                  </a:lnTo>
                  <a:lnTo>
                    <a:pt x="179" y="186"/>
                  </a:lnTo>
                  <a:lnTo>
                    <a:pt x="295" y="137"/>
                  </a:lnTo>
                  <a:lnTo>
                    <a:pt x="83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06" name="Freeform 59">
              <a:extLst>
                <a:ext uri="{FF2B5EF4-FFF2-40B4-BE49-F238E27FC236}">
                  <a16:creationId xmlns:a16="http://schemas.microsoft.com/office/drawing/2014/main" id="{D0F49B3B-1A50-4089-BB9A-4497636B6BF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691175" y="4377977"/>
              <a:ext cx="1015365" cy="1245870"/>
            </a:xfrm>
            <a:custGeom>
              <a:avLst/>
              <a:gdLst>
                <a:gd name="T0" fmla="*/ 4264 w 4264"/>
                <a:gd name="T1" fmla="*/ 140 h 5230"/>
                <a:gd name="T2" fmla="*/ 3995 w 4264"/>
                <a:gd name="T3" fmla="*/ 133 h 5230"/>
                <a:gd name="T4" fmla="*/ 3789 w 4264"/>
                <a:gd name="T5" fmla="*/ 238 h 5230"/>
                <a:gd name="T6" fmla="*/ 3523 w 4264"/>
                <a:gd name="T7" fmla="*/ 0 h 5230"/>
                <a:gd name="T8" fmla="*/ 3205 w 4264"/>
                <a:gd name="T9" fmla="*/ 26 h 5230"/>
                <a:gd name="T10" fmla="*/ 3177 w 4264"/>
                <a:gd name="T11" fmla="*/ 226 h 5230"/>
                <a:gd name="T12" fmla="*/ 3120 w 4264"/>
                <a:gd name="T13" fmla="*/ 435 h 5230"/>
                <a:gd name="T14" fmla="*/ 2945 w 4264"/>
                <a:gd name="T15" fmla="*/ 561 h 5230"/>
                <a:gd name="T16" fmla="*/ 2968 w 4264"/>
                <a:gd name="T17" fmla="*/ 700 h 5230"/>
                <a:gd name="T18" fmla="*/ 2732 w 4264"/>
                <a:gd name="T19" fmla="*/ 839 h 5230"/>
                <a:gd name="T20" fmla="*/ 2546 w 4264"/>
                <a:gd name="T21" fmla="*/ 1092 h 5230"/>
                <a:gd name="T22" fmla="*/ 2414 w 4264"/>
                <a:gd name="T23" fmla="*/ 1216 h 5230"/>
                <a:gd name="T24" fmla="*/ 2518 w 4264"/>
                <a:gd name="T25" fmla="*/ 1572 h 5230"/>
                <a:gd name="T26" fmla="*/ 2221 w 4264"/>
                <a:gd name="T27" fmla="*/ 1653 h 5230"/>
                <a:gd name="T28" fmla="*/ 2221 w 4264"/>
                <a:gd name="T29" fmla="*/ 1766 h 5230"/>
                <a:gd name="T30" fmla="*/ 2318 w 4264"/>
                <a:gd name="T31" fmla="*/ 1820 h 5230"/>
                <a:gd name="T32" fmla="*/ 2144 w 4264"/>
                <a:gd name="T33" fmla="*/ 2038 h 5230"/>
                <a:gd name="T34" fmla="*/ 2195 w 4264"/>
                <a:gd name="T35" fmla="*/ 2146 h 5230"/>
                <a:gd name="T36" fmla="*/ 2084 w 4264"/>
                <a:gd name="T37" fmla="*/ 2136 h 5230"/>
                <a:gd name="T38" fmla="*/ 1942 w 4264"/>
                <a:gd name="T39" fmla="*/ 2324 h 5230"/>
                <a:gd name="T40" fmla="*/ 1838 w 4264"/>
                <a:gd name="T41" fmla="*/ 2376 h 5230"/>
                <a:gd name="T42" fmla="*/ 1498 w 4264"/>
                <a:gd name="T43" fmla="*/ 2336 h 5230"/>
                <a:gd name="T44" fmla="*/ 1301 w 4264"/>
                <a:gd name="T45" fmla="*/ 2447 h 5230"/>
                <a:gd name="T46" fmla="*/ 971 w 4264"/>
                <a:gd name="T47" fmla="*/ 2422 h 5230"/>
                <a:gd name="T48" fmla="*/ 918 w 4264"/>
                <a:gd name="T49" fmla="*/ 2519 h 5230"/>
                <a:gd name="T50" fmla="*/ 771 w 4264"/>
                <a:gd name="T51" fmla="*/ 2494 h 5230"/>
                <a:gd name="T52" fmla="*/ 757 w 4264"/>
                <a:gd name="T53" fmla="*/ 2610 h 5230"/>
                <a:gd name="T54" fmla="*/ 660 w 4264"/>
                <a:gd name="T55" fmla="*/ 2663 h 5230"/>
                <a:gd name="T56" fmla="*/ 636 w 4264"/>
                <a:gd name="T57" fmla="*/ 2545 h 5230"/>
                <a:gd name="T58" fmla="*/ 265 w 4264"/>
                <a:gd name="T59" fmla="*/ 2650 h 5230"/>
                <a:gd name="T60" fmla="*/ 284 w 4264"/>
                <a:gd name="T61" fmla="*/ 2901 h 5230"/>
                <a:gd name="T62" fmla="*/ 119 w 4264"/>
                <a:gd name="T63" fmla="*/ 3338 h 5230"/>
                <a:gd name="T64" fmla="*/ 181 w 4264"/>
                <a:gd name="T65" fmla="*/ 3444 h 5230"/>
                <a:gd name="T66" fmla="*/ 437 w 4264"/>
                <a:gd name="T67" fmla="*/ 3458 h 5230"/>
                <a:gd name="T68" fmla="*/ 537 w 4264"/>
                <a:gd name="T69" fmla="*/ 3688 h 5230"/>
                <a:gd name="T70" fmla="*/ 481 w 4264"/>
                <a:gd name="T71" fmla="*/ 3795 h 5230"/>
                <a:gd name="T72" fmla="*/ 595 w 4264"/>
                <a:gd name="T73" fmla="*/ 3796 h 5230"/>
                <a:gd name="T74" fmla="*/ 613 w 4264"/>
                <a:gd name="T75" fmla="*/ 4081 h 5230"/>
                <a:gd name="T76" fmla="*/ 509 w 4264"/>
                <a:gd name="T77" fmla="*/ 4139 h 5230"/>
                <a:gd name="T78" fmla="*/ 539 w 4264"/>
                <a:gd name="T79" fmla="*/ 4260 h 5230"/>
                <a:gd name="T80" fmla="*/ 223 w 4264"/>
                <a:gd name="T81" fmla="*/ 4623 h 5230"/>
                <a:gd name="T82" fmla="*/ 239 w 4264"/>
                <a:gd name="T83" fmla="*/ 4741 h 5230"/>
                <a:gd name="T84" fmla="*/ 107 w 4264"/>
                <a:gd name="T85" fmla="*/ 4771 h 5230"/>
                <a:gd name="T86" fmla="*/ 44 w 4264"/>
                <a:gd name="T87" fmla="*/ 4879 h 5230"/>
                <a:gd name="T88" fmla="*/ 0 w 4264"/>
                <a:gd name="T89" fmla="*/ 5225 h 5230"/>
                <a:gd name="T90" fmla="*/ 0 w 4264"/>
                <a:gd name="T91" fmla="*/ 5230 h 5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64" h="5230">
                  <a:moveTo>
                    <a:pt x="4264" y="140"/>
                  </a:moveTo>
                  <a:lnTo>
                    <a:pt x="3995" y="133"/>
                  </a:lnTo>
                  <a:lnTo>
                    <a:pt x="3789" y="238"/>
                  </a:lnTo>
                  <a:lnTo>
                    <a:pt x="3523" y="0"/>
                  </a:lnTo>
                  <a:lnTo>
                    <a:pt x="3205" y="26"/>
                  </a:lnTo>
                  <a:lnTo>
                    <a:pt x="3177" y="226"/>
                  </a:lnTo>
                  <a:lnTo>
                    <a:pt x="3120" y="435"/>
                  </a:lnTo>
                  <a:lnTo>
                    <a:pt x="2945" y="561"/>
                  </a:lnTo>
                  <a:lnTo>
                    <a:pt x="2968" y="700"/>
                  </a:lnTo>
                  <a:lnTo>
                    <a:pt x="2732" y="839"/>
                  </a:lnTo>
                  <a:lnTo>
                    <a:pt x="2546" y="1092"/>
                  </a:lnTo>
                  <a:lnTo>
                    <a:pt x="2414" y="1216"/>
                  </a:lnTo>
                  <a:lnTo>
                    <a:pt x="2518" y="1572"/>
                  </a:lnTo>
                  <a:lnTo>
                    <a:pt x="2221" y="1653"/>
                  </a:lnTo>
                  <a:lnTo>
                    <a:pt x="2221" y="1766"/>
                  </a:lnTo>
                  <a:lnTo>
                    <a:pt x="2318" y="1820"/>
                  </a:lnTo>
                  <a:lnTo>
                    <a:pt x="2144" y="2038"/>
                  </a:lnTo>
                  <a:lnTo>
                    <a:pt x="2195" y="2146"/>
                  </a:lnTo>
                  <a:lnTo>
                    <a:pt x="2084" y="2136"/>
                  </a:lnTo>
                  <a:lnTo>
                    <a:pt x="1942" y="2324"/>
                  </a:lnTo>
                  <a:lnTo>
                    <a:pt x="1838" y="2376"/>
                  </a:lnTo>
                  <a:lnTo>
                    <a:pt x="1498" y="2336"/>
                  </a:lnTo>
                  <a:lnTo>
                    <a:pt x="1301" y="2447"/>
                  </a:lnTo>
                  <a:lnTo>
                    <a:pt x="971" y="2422"/>
                  </a:lnTo>
                  <a:lnTo>
                    <a:pt x="918" y="2519"/>
                  </a:lnTo>
                  <a:lnTo>
                    <a:pt x="771" y="2494"/>
                  </a:lnTo>
                  <a:lnTo>
                    <a:pt x="757" y="2610"/>
                  </a:lnTo>
                  <a:lnTo>
                    <a:pt x="660" y="2663"/>
                  </a:lnTo>
                  <a:lnTo>
                    <a:pt x="636" y="2545"/>
                  </a:lnTo>
                  <a:lnTo>
                    <a:pt x="265" y="2650"/>
                  </a:lnTo>
                  <a:lnTo>
                    <a:pt x="284" y="2901"/>
                  </a:lnTo>
                  <a:lnTo>
                    <a:pt x="119" y="3338"/>
                  </a:lnTo>
                  <a:lnTo>
                    <a:pt x="181" y="3444"/>
                  </a:lnTo>
                  <a:lnTo>
                    <a:pt x="437" y="3458"/>
                  </a:lnTo>
                  <a:lnTo>
                    <a:pt x="537" y="3688"/>
                  </a:lnTo>
                  <a:lnTo>
                    <a:pt x="481" y="3795"/>
                  </a:lnTo>
                  <a:lnTo>
                    <a:pt x="595" y="3796"/>
                  </a:lnTo>
                  <a:lnTo>
                    <a:pt x="613" y="4081"/>
                  </a:lnTo>
                  <a:lnTo>
                    <a:pt x="509" y="4139"/>
                  </a:lnTo>
                  <a:lnTo>
                    <a:pt x="539" y="4260"/>
                  </a:lnTo>
                  <a:lnTo>
                    <a:pt x="223" y="4623"/>
                  </a:lnTo>
                  <a:lnTo>
                    <a:pt x="239" y="4741"/>
                  </a:lnTo>
                  <a:lnTo>
                    <a:pt x="107" y="4771"/>
                  </a:lnTo>
                  <a:lnTo>
                    <a:pt x="44" y="4879"/>
                  </a:lnTo>
                  <a:lnTo>
                    <a:pt x="0" y="5225"/>
                  </a:lnTo>
                  <a:lnTo>
                    <a:pt x="0" y="523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cxnSp>
          <p:nvCxnSpPr>
            <p:cNvPr id="507" name="Line 60">
              <a:extLst>
                <a:ext uri="{FF2B5EF4-FFF2-40B4-BE49-F238E27FC236}">
                  <a16:creationId xmlns:a16="http://schemas.microsoft.com/office/drawing/2014/main" id="{EB46455C-757B-4801-B6FF-0E3038E8F4C6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>
              <a:off x="3577828" y="4183191"/>
              <a:ext cx="476" cy="476"/>
            </a:xfrm>
            <a:prstGeom prst="line">
              <a:avLst/>
            </a:pr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8" name="Freeform 61">
              <a:extLst>
                <a:ext uri="{FF2B5EF4-FFF2-40B4-BE49-F238E27FC236}">
                  <a16:creationId xmlns:a16="http://schemas.microsoft.com/office/drawing/2014/main" id="{9E160EB1-BD14-41BB-82B8-C2F758D4470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772615" y="5364767"/>
              <a:ext cx="21431" cy="25241"/>
            </a:xfrm>
            <a:custGeom>
              <a:avLst/>
              <a:gdLst>
                <a:gd name="T0" fmla="*/ 0 w 90"/>
                <a:gd name="T1" fmla="*/ 42 h 107"/>
                <a:gd name="T2" fmla="*/ 88 w 90"/>
                <a:gd name="T3" fmla="*/ 0 h 107"/>
                <a:gd name="T4" fmla="*/ 90 w 90"/>
                <a:gd name="T5" fmla="*/ 107 h 107"/>
                <a:gd name="T6" fmla="*/ 0 w 90"/>
                <a:gd name="T7" fmla="*/ 4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107">
                  <a:moveTo>
                    <a:pt x="0" y="42"/>
                  </a:moveTo>
                  <a:lnTo>
                    <a:pt x="88" y="0"/>
                  </a:lnTo>
                  <a:lnTo>
                    <a:pt x="90" y="107"/>
                  </a:lnTo>
                  <a:lnTo>
                    <a:pt x="0" y="42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cxnSp>
          <p:nvCxnSpPr>
            <p:cNvPr id="509" name="Line 62">
              <a:extLst>
                <a:ext uri="{FF2B5EF4-FFF2-40B4-BE49-F238E27FC236}">
                  <a16:creationId xmlns:a16="http://schemas.microsoft.com/office/drawing/2014/main" id="{A1C4E593-D964-452F-9A6A-005CE74750F0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 flipH="1">
              <a:off x="4584144" y="5798631"/>
              <a:ext cx="1905" cy="476"/>
            </a:xfrm>
            <a:prstGeom prst="line">
              <a:avLst/>
            </a:pr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0" name="Freeform 63">
              <a:extLst>
                <a:ext uri="{FF2B5EF4-FFF2-40B4-BE49-F238E27FC236}">
                  <a16:creationId xmlns:a16="http://schemas.microsoft.com/office/drawing/2014/main" id="{18E542FC-4FFC-4361-973F-53F5FAA43B0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778103" y="4284632"/>
              <a:ext cx="800576" cy="598170"/>
            </a:xfrm>
            <a:custGeom>
              <a:avLst/>
              <a:gdLst>
                <a:gd name="T0" fmla="*/ 3361 w 3361"/>
                <a:gd name="T1" fmla="*/ 12 h 2511"/>
                <a:gd name="T2" fmla="*/ 3096 w 3361"/>
                <a:gd name="T3" fmla="*/ 61 h 2511"/>
                <a:gd name="T4" fmla="*/ 3017 w 3361"/>
                <a:gd name="T5" fmla="*/ 140 h 2511"/>
                <a:gd name="T6" fmla="*/ 2708 w 3361"/>
                <a:gd name="T7" fmla="*/ 0 h 2511"/>
                <a:gd name="T8" fmla="*/ 2645 w 3361"/>
                <a:gd name="T9" fmla="*/ 152 h 2511"/>
                <a:gd name="T10" fmla="*/ 2715 w 3361"/>
                <a:gd name="T11" fmla="*/ 317 h 2511"/>
                <a:gd name="T12" fmla="*/ 2891 w 3361"/>
                <a:gd name="T13" fmla="*/ 438 h 2511"/>
                <a:gd name="T14" fmla="*/ 2873 w 3361"/>
                <a:gd name="T15" fmla="*/ 668 h 2511"/>
                <a:gd name="T16" fmla="*/ 2754 w 3361"/>
                <a:gd name="T17" fmla="*/ 626 h 2511"/>
                <a:gd name="T18" fmla="*/ 2255 w 3361"/>
                <a:gd name="T19" fmla="*/ 774 h 2511"/>
                <a:gd name="T20" fmla="*/ 2220 w 3361"/>
                <a:gd name="T21" fmla="*/ 888 h 2511"/>
                <a:gd name="T22" fmla="*/ 2004 w 3361"/>
                <a:gd name="T23" fmla="*/ 933 h 2511"/>
                <a:gd name="T24" fmla="*/ 1965 w 3361"/>
                <a:gd name="T25" fmla="*/ 1054 h 2511"/>
                <a:gd name="T26" fmla="*/ 1955 w 3361"/>
                <a:gd name="T27" fmla="*/ 1188 h 2511"/>
                <a:gd name="T28" fmla="*/ 1725 w 3361"/>
                <a:gd name="T29" fmla="*/ 1200 h 2511"/>
                <a:gd name="T30" fmla="*/ 1628 w 3361"/>
                <a:gd name="T31" fmla="*/ 1467 h 2511"/>
                <a:gd name="T32" fmla="*/ 1747 w 3361"/>
                <a:gd name="T33" fmla="*/ 1557 h 2511"/>
                <a:gd name="T34" fmla="*/ 1649 w 3361"/>
                <a:gd name="T35" fmla="*/ 1657 h 2511"/>
                <a:gd name="T36" fmla="*/ 1484 w 3361"/>
                <a:gd name="T37" fmla="*/ 1599 h 2511"/>
                <a:gd name="T38" fmla="*/ 1356 w 3361"/>
                <a:gd name="T39" fmla="*/ 1797 h 2511"/>
                <a:gd name="T40" fmla="*/ 1414 w 3361"/>
                <a:gd name="T41" fmla="*/ 1902 h 2511"/>
                <a:gd name="T42" fmla="*/ 1809 w 3361"/>
                <a:gd name="T43" fmla="*/ 2125 h 2511"/>
                <a:gd name="T44" fmla="*/ 1802 w 3361"/>
                <a:gd name="T45" fmla="*/ 2315 h 2511"/>
                <a:gd name="T46" fmla="*/ 1668 w 3361"/>
                <a:gd name="T47" fmla="*/ 2325 h 2511"/>
                <a:gd name="T48" fmla="*/ 1502 w 3361"/>
                <a:gd name="T49" fmla="*/ 2511 h 2511"/>
                <a:gd name="T50" fmla="*/ 1294 w 3361"/>
                <a:gd name="T51" fmla="*/ 2422 h 2511"/>
                <a:gd name="T52" fmla="*/ 1293 w 3361"/>
                <a:gd name="T53" fmla="*/ 2311 h 2511"/>
                <a:gd name="T54" fmla="*/ 926 w 3361"/>
                <a:gd name="T55" fmla="*/ 2276 h 2511"/>
                <a:gd name="T56" fmla="*/ 906 w 3361"/>
                <a:gd name="T57" fmla="*/ 2053 h 2511"/>
                <a:gd name="T58" fmla="*/ 806 w 3361"/>
                <a:gd name="T59" fmla="*/ 2137 h 2511"/>
                <a:gd name="T60" fmla="*/ 711 w 3361"/>
                <a:gd name="T61" fmla="*/ 2080 h 2511"/>
                <a:gd name="T62" fmla="*/ 369 w 3361"/>
                <a:gd name="T63" fmla="*/ 2236 h 2511"/>
                <a:gd name="T64" fmla="*/ 230 w 3361"/>
                <a:gd name="T65" fmla="*/ 2066 h 2511"/>
                <a:gd name="T66" fmla="*/ 0 w 3361"/>
                <a:gd name="T67" fmla="*/ 2043 h 2511"/>
                <a:gd name="T68" fmla="*/ 4 w 3361"/>
                <a:gd name="T69" fmla="*/ 2185 h 2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361" h="2511">
                  <a:moveTo>
                    <a:pt x="3361" y="12"/>
                  </a:moveTo>
                  <a:lnTo>
                    <a:pt x="3096" y="61"/>
                  </a:lnTo>
                  <a:lnTo>
                    <a:pt x="3017" y="140"/>
                  </a:lnTo>
                  <a:lnTo>
                    <a:pt x="2708" y="0"/>
                  </a:lnTo>
                  <a:lnTo>
                    <a:pt x="2645" y="152"/>
                  </a:lnTo>
                  <a:lnTo>
                    <a:pt x="2715" y="317"/>
                  </a:lnTo>
                  <a:lnTo>
                    <a:pt x="2891" y="438"/>
                  </a:lnTo>
                  <a:lnTo>
                    <a:pt x="2873" y="668"/>
                  </a:lnTo>
                  <a:lnTo>
                    <a:pt x="2754" y="626"/>
                  </a:lnTo>
                  <a:lnTo>
                    <a:pt x="2255" y="774"/>
                  </a:lnTo>
                  <a:lnTo>
                    <a:pt x="2220" y="888"/>
                  </a:lnTo>
                  <a:lnTo>
                    <a:pt x="2004" y="933"/>
                  </a:lnTo>
                  <a:lnTo>
                    <a:pt x="1965" y="1054"/>
                  </a:lnTo>
                  <a:lnTo>
                    <a:pt x="1955" y="1188"/>
                  </a:lnTo>
                  <a:lnTo>
                    <a:pt x="1725" y="1200"/>
                  </a:lnTo>
                  <a:lnTo>
                    <a:pt x="1628" y="1467"/>
                  </a:lnTo>
                  <a:lnTo>
                    <a:pt x="1747" y="1557"/>
                  </a:lnTo>
                  <a:lnTo>
                    <a:pt x="1649" y="1657"/>
                  </a:lnTo>
                  <a:lnTo>
                    <a:pt x="1484" y="1599"/>
                  </a:lnTo>
                  <a:lnTo>
                    <a:pt x="1356" y="1797"/>
                  </a:lnTo>
                  <a:lnTo>
                    <a:pt x="1414" y="1902"/>
                  </a:lnTo>
                  <a:lnTo>
                    <a:pt x="1809" y="2125"/>
                  </a:lnTo>
                  <a:lnTo>
                    <a:pt x="1802" y="2315"/>
                  </a:lnTo>
                  <a:lnTo>
                    <a:pt x="1668" y="2325"/>
                  </a:lnTo>
                  <a:lnTo>
                    <a:pt x="1502" y="2511"/>
                  </a:lnTo>
                  <a:lnTo>
                    <a:pt x="1294" y="2422"/>
                  </a:lnTo>
                  <a:lnTo>
                    <a:pt x="1293" y="2311"/>
                  </a:lnTo>
                  <a:lnTo>
                    <a:pt x="926" y="2276"/>
                  </a:lnTo>
                  <a:lnTo>
                    <a:pt x="906" y="2053"/>
                  </a:lnTo>
                  <a:lnTo>
                    <a:pt x="806" y="2137"/>
                  </a:lnTo>
                  <a:lnTo>
                    <a:pt x="711" y="2080"/>
                  </a:lnTo>
                  <a:lnTo>
                    <a:pt x="369" y="2236"/>
                  </a:lnTo>
                  <a:lnTo>
                    <a:pt x="230" y="2066"/>
                  </a:lnTo>
                  <a:lnTo>
                    <a:pt x="0" y="2043"/>
                  </a:lnTo>
                  <a:lnTo>
                    <a:pt x="4" y="2185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11" name="Freeform 64">
              <a:extLst>
                <a:ext uri="{FF2B5EF4-FFF2-40B4-BE49-F238E27FC236}">
                  <a16:creationId xmlns:a16="http://schemas.microsoft.com/office/drawing/2014/main" id="{348412F2-A665-49AD-A2D2-569917B3A00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944315" y="5229511"/>
              <a:ext cx="93821" cy="71438"/>
            </a:xfrm>
            <a:custGeom>
              <a:avLst/>
              <a:gdLst>
                <a:gd name="T0" fmla="*/ 308 w 395"/>
                <a:gd name="T1" fmla="*/ 257 h 300"/>
                <a:gd name="T2" fmla="*/ 181 w 395"/>
                <a:gd name="T3" fmla="*/ 300 h 300"/>
                <a:gd name="T4" fmla="*/ 0 w 395"/>
                <a:gd name="T5" fmla="*/ 130 h 300"/>
                <a:gd name="T6" fmla="*/ 21 w 395"/>
                <a:gd name="T7" fmla="*/ 0 h 300"/>
                <a:gd name="T8" fmla="*/ 181 w 395"/>
                <a:gd name="T9" fmla="*/ 0 h 300"/>
                <a:gd name="T10" fmla="*/ 264 w 395"/>
                <a:gd name="T11" fmla="*/ 162 h 300"/>
                <a:gd name="T12" fmla="*/ 395 w 395"/>
                <a:gd name="T13" fmla="*/ 107 h 300"/>
                <a:gd name="T14" fmla="*/ 308 w 395"/>
                <a:gd name="T15" fmla="*/ 257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5" h="300">
                  <a:moveTo>
                    <a:pt x="308" y="257"/>
                  </a:moveTo>
                  <a:lnTo>
                    <a:pt x="181" y="300"/>
                  </a:lnTo>
                  <a:lnTo>
                    <a:pt x="0" y="130"/>
                  </a:lnTo>
                  <a:lnTo>
                    <a:pt x="21" y="0"/>
                  </a:lnTo>
                  <a:lnTo>
                    <a:pt x="181" y="0"/>
                  </a:lnTo>
                  <a:lnTo>
                    <a:pt x="264" y="162"/>
                  </a:lnTo>
                  <a:lnTo>
                    <a:pt x="395" y="107"/>
                  </a:lnTo>
                  <a:lnTo>
                    <a:pt x="308" y="257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12" name="Freeform 65">
              <a:extLst>
                <a:ext uri="{FF2B5EF4-FFF2-40B4-BE49-F238E27FC236}">
                  <a16:creationId xmlns:a16="http://schemas.microsoft.com/office/drawing/2014/main" id="{D893D50E-DEB9-4586-86F2-CF05E55815F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7917212" y="4356069"/>
              <a:ext cx="437674" cy="954405"/>
            </a:xfrm>
            <a:custGeom>
              <a:avLst/>
              <a:gdLst>
                <a:gd name="T0" fmla="*/ 955 w 1838"/>
                <a:gd name="T1" fmla="*/ 713 h 4007"/>
                <a:gd name="T2" fmla="*/ 815 w 1838"/>
                <a:gd name="T3" fmla="*/ 906 h 4007"/>
                <a:gd name="T4" fmla="*/ 393 w 1838"/>
                <a:gd name="T5" fmla="*/ 1072 h 4007"/>
                <a:gd name="T6" fmla="*/ 360 w 1838"/>
                <a:gd name="T7" fmla="*/ 1185 h 4007"/>
                <a:gd name="T8" fmla="*/ 249 w 1838"/>
                <a:gd name="T9" fmla="*/ 1197 h 4007"/>
                <a:gd name="T10" fmla="*/ 163 w 1838"/>
                <a:gd name="T11" fmla="*/ 1308 h 4007"/>
                <a:gd name="T12" fmla="*/ 176 w 1838"/>
                <a:gd name="T13" fmla="*/ 1443 h 4007"/>
                <a:gd name="T14" fmla="*/ 21 w 1838"/>
                <a:gd name="T15" fmla="*/ 1641 h 4007"/>
                <a:gd name="T16" fmla="*/ 0 w 1838"/>
                <a:gd name="T17" fmla="*/ 1755 h 4007"/>
                <a:gd name="T18" fmla="*/ 102 w 1838"/>
                <a:gd name="T19" fmla="*/ 1717 h 4007"/>
                <a:gd name="T20" fmla="*/ 251 w 1838"/>
                <a:gd name="T21" fmla="*/ 1882 h 4007"/>
                <a:gd name="T22" fmla="*/ 47 w 1838"/>
                <a:gd name="T23" fmla="*/ 2029 h 4007"/>
                <a:gd name="T24" fmla="*/ 88 w 1838"/>
                <a:gd name="T25" fmla="*/ 2247 h 4007"/>
                <a:gd name="T26" fmla="*/ 397 w 1838"/>
                <a:gd name="T27" fmla="*/ 2420 h 4007"/>
                <a:gd name="T28" fmla="*/ 297 w 1838"/>
                <a:gd name="T29" fmla="*/ 2485 h 4007"/>
                <a:gd name="T30" fmla="*/ 179 w 1838"/>
                <a:gd name="T31" fmla="*/ 2814 h 4007"/>
                <a:gd name="T32" fmla="*/ 465 w 1838"/>
                <a:gd name="T33" fmla="*/ 2714 h 4007"/>
                <a:gd name="T34" fmla="*/ 500 w 1838"/>
                <a:gd name="T35" fmla="*/ 2940 h 4007"/>
                <a:gd name="T36" fmla="*/ 397 w 1838"/>
                <a:gd name="T37" fmla="*/ 3217 h 4007"/>
                <a:gd name="T38" fmla="*/ 771 w 1838"/>
                <a:gd name="T39" fmla="*/ 3291 h 4007"/>
                <a:gd name="T40" fmla="*/ 578 w 1838"/>
                <a:gd name="T41" fmla="*/ 3421 h 4007"/>
                <a:gd name="T42" fmla="*/ 569 w 1838"/>
                <a:gd name="T43" fmla="*/ 3540 h 4007"/>
                <a:gd name="T44" fmla="*/ 759 w 1838"/>
                <a:gd name="T45" fmla="*/ 3712 h 4007"/>
                <a:gd name="T46" fmla="*/ 1198 w 1838"/>
                <a:gd name="T47" fmla="*/ 3847 h 4007"/>
                <a:gd name="T48" fmla="*/ 1247 w 1838"/>
                <a:gd name="T49" fmla="*/ 3958 h 4007"/>
                <a:gd name="T50" fmla="*/ 1368 w 1838"/>
                <a:gd name="T51" fmla="*/ 4007 h 4007"/>
                <a:gd name="T52" fmla="*/ 1600 w 1838"/>
                <a:gd name="T53" fmla="*/ 3424 h 4007"/>
                <a:gd name="T54" fmla="*/ 1468 w 1838"/>
                <a:gd name="T55" fmla="*/ 3410 h 4007"/>
                <a:gd name="T56" fmla="*/ 1573 w 1838"/>
                <a:gd name="T57" fmla="*/ 3335 h 4007"/>
                <a:gd name="T58" fmla="*/ 1654 w 1838"/>
                <a:gd name="T59" fmla="*/ 3121 h 4007"/>
                <a:gd name="T60" fmla="*/ 1624 w 1838"/>
                <a:gd name="T61" fmla="*/ 2780 h 4007"/>
                <a:gd name="T62" fmla="*/ 1626 w 1838"/>
                <a:gd name="T63" fmla="*/ 2536 h 4007"/>
                <a:gd name="T64" fmla="*/ 1838 w 1838"/>
                <a:gd name="T65" fmla="*/ 2068 h 4007"/>
                <a:gd name="T66" fmla="*/ 1689 w 1838"/>
                <a:gd name="T67" fmla="*/ 1043 h 4007"/>
                <a:gd name="T68" fmla="*/ 1529 w 1838"/>
                <a:gd name="T69" fmla="*/ 820 h 4007"/>
                <a:gd name="T70" fmla="*/ 1552 w 1838"/>
                <a:gd name="T71" fmla="*/ 400 h 4007"/>
                <a:gd name="T72" fmla="*/ 1482 w 1838"/>
                <a:gd name="T73" fmla="*/ 42 h 4007"/>
                <a:gd name="T74" fmla="*/ 1370 w 1838"/>
                <a:gd name="T75" fmla="*/ 0 h 4007"/>
                <a:gd name="T76" fmla="*/ 1275 w 1838"/>
                <a:gd name="T77" fmla="*/ 79 h 4007"/>
                <a:gd name="T78" fmla="*/ 1296 w 1838"/>
                <a:gd name="T79" fmla="*/ 767 h 4007"/>
                <a:gd name="T80" fmla="*/ 955 w 1838"/>
                <a:gd name="T81" fmla="*/ 713 h 4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38" h="4007">
                  <a:moveTo>
                    <a:pt x="955" y="713"/>
                  </a:moveTo>
                  <a:lnTo>
                    <a:pt x="815" y="906"/>
                  </a:lnTo>
                  <a:lnTo>
                    <a:pt x="393" y="1072"/>
                  </a:lnTo>
                  <a:lnTo>
                    <a:pt x="360" y="1185"/>
                  </a:lnTo>
                  <a:lnTo>
                    <a:pt x="249" y="1197"/>
                  </a:lnTo>
                  <a:lnTo>
                    <a:pt x="163" y="1308"/>
                  </a:lnTo>
                  <a:lnTo>
                    <a:pt x="176" y="1443"/>
                  </a:lnTo>
                  <a:lnTo>
                    <a:pt x="21" y="1641"/>
                  </a:lnTo>
                  <a:lnTo>
                    <a:pt x="0" y="1755"/>
                  </a:lnTo>
                  <a:lnTo>
                    <a:pt x="102" y="1717"/>
                  </a:lnTo>
                  <a:lnTo>
                    <a:pt x="251" y="1882"/>
                  </a:lnTo>
                  <a:lnTo>
                    <a:pt x="47" y="2029"/>
                  </a:lnTo>
                  <a:lnTo>
                    <a:pt x="88" y="2247"/>
                  </a:lnTo>
                  <a:lnTo>
                    <a:pt x="397" y="2420"/>
                  </a:lnTo>
                  <a:lnTo>
                    <a:pt x="297" y="2485"/>
                  </a:lnTo>
                  <a:lnTo>
                    <a:pt x="179" y="2814"/>
                  </a:lnTo>
                  <a:lnTo>
                    <a:pt x="465" y="2714"/>
                  </a:lnTo>
                  <a:lnTo>
                    <a:pt x="500" y="2940"/>
                  </a:lnTo>
                  <a:lnTo>
                    <a:pt x="397" y="3217"/>
                  </a:lnTo>
                  <a:lnTo>
                    <a:pt x="771" y="3291"/>
                  </a:lnTo>
                  <a:lnTo>
                    <a:pt x="578" y="3421"/>
                  </a:lnTo>
                  <a:lnTo>
                    <a:pt x="569" y="3540"/>
                  </a:lnTo>
                  <a:lnTo>
                    <a:pt x="759" y="3712"/>
                  </a:lnTo>
                  <a:lnTo>
                    <a:pt x="1198" y="3847"/>
                  </a:lnTo>
                  <a:lnTo>
                    <a:pt x="1247" y="3958"/>
                  </a:lnTo>
                  <a:lnTo>
                    <a:pt x="1368" y="4007"/>
                  </a:lnTo>
                  <a:lnTo>
                    <a:pt x="1600" y="3424"/>
                  </a:lnTo>
                  <a:lnTo>
                    <a:pt x="1468" y="3410"/>
                  </a:lnTo>
                  <a:lnTo>
                    <a:pt x="1573" y="3335"/>
                  </a:lnTo>
                  <a:lnTo>
                    <a:pt x="1654" y="3121"/>
                  </a:lnTo>
                  <a:lnTo>
                    <a:pt x="1624" y="2780"/>
                  </a:lnTo>
                  <a:lnTo>
                    <a:pt x="1626" y="2536"/>
                  </a:lnTo>
                  <a:lnTo>
                    <a:pt x="1838" y="2068"/>
                  </a:lnTo>
                  <a:lnTo>
                    <a:pt x="1689" y="1043"/>
                  </a:lnTo>
                  <a:lnTo>
                    <a:pt x="1529" y="820"/>
                  </a:lnTo>
                  <a:lnTo>
                    <a:pt x="1552" y="400"/>
                  </a:lnTo>
                  <a:lnTo>
                    <a:pt x="1482" y="42"/>
                  </a:lnTo>
                  <a:lnTo>
                    <a:pt x="1370" y="0"/>
                  </a:lnTo>
                  <a:lnTo>
                    <a:pt x="1275" y="79"/>
                  </a:lnTo>
                  <a:lnTo>
                    <a:pt x="1296" y="767"/>
                  </a:lnTo>
                  <a:lnTo>
                    <a:pt x="955" y="713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13" name="Freeform 66">
              <a:extLst>
                <a:ext uri="{FF2B5EF4-FFF2-40B4-BE49-F238E27FC236}">
                  <a16:creationId xmlns:a16="http://schemas.microsoft.com/office/drawing/2014/main" id="{D380845D-C5C2-4529-8DD7-5B6AE86B602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706540" y="4411791"/>
              <a:ext cx="1072515" cy="393859"/>
            </a:xfrm>
            <a:custGeom>
              <a:avLst/>
              <a:gdLst>
                <a:gd name="T0" fmla="*/ 4504 w 4504"/>
                <a:gd name="T1" fmla="*/ 1652 h 1655"/>
                <a:gd name="T2" fmla="*/ 4265 w 4504"/>
                <a:gd name="T3" fmla="*/ 1518 h 1655"/>
                <a:gd name="T4" fmla="*/ 4154 w 4504"/>
                <a:gd name="T5" fmla="*/ 1515 h 1655"/>
                <a:gd name="T6" fmla="*/ 4056 w 4504"/>
                <a:gd name="T7" fmla="*/ 1606 h 1655"/>
                <a:gd name="T8" fmla="*/ 4049 w 4504"/>
                <a:gd name="T9" fmla="*/ 1480 h 1655"/>
                <a:gd name="T10" fmla="*/ 3775 w 4504"/>
                <a:gd name="T11" fmla="*/ 1655 h 1655"/>
                <a:gd name="T12" fmla="*/ 3466 w 4504"/>
                <a:gd name="T13" fmla="*/ 1459 h 1655"/>
                <a:gd name="T14" fmla="*/ 3190 w 4504"/>
                <a:gd name="T15" fmla="*/ 895 h 1655"/>
                <a:gd name="T16" fmla="*/ 3109 w 4504"/>
                <a:gd name="T17" fmla="*/ 539 h 1655"/>
                <a:gd name="T18" fmla="*/ 2755 w 4504"/>
                <a:gd name="T19" fmla="*/ 239 h 1655"/>
                <a:gd name="T20" fmla="*/ 2642 w 4504"/>
                <a:gd name="T21" fmla="*/ 227 h 1655"/>
                <a:gd name="T22" fmla="*/ 2634 w 4504"/>
                <a:gd name="T23" fmla="*/ 341 h 1655"/>
                <a:gd name="T24" fmla="*/ 2384 w 4504"/>
                <a:gd name="T25" fmla="*/ 290 h 1655"/>
                <a:gd name="T26" fmla="*/ 2325 w 4504"/>
                <a:gd name="T27" fmla="*/ 65 h 1655"/>
                <a:gd name="T28" fmla="*/ 2237 w 4504"/>
                <a:gd name="T29" fmla="*/ 2 h 1655"/>
                <a:gd name="T30" fmla="*/ 1928 w 4504"/>
                <a:gd name="T31" fmla="*/ 263 h 1655"/>
                <a:gd name="T32" fmla="*/ 1861 w 4504"/>
                <a:gd name="T33" fmla="*/ 172 h 1655"/>
                <a:gd name="T34" fmla="*/ 1591 w 4504"/>
                <a:gd name="T35" fmla="*/ 801 h 1655"/>
                <a:gd name="T36" fmla="*/ 1589 w 4504"/>
                <a:gd name="T37" fmla="*/ 801 h 1655"/>
                <a:gd name="T38" fmla="*/ 1485 w 4504"/>
                <a:gd name="T39" fmla="*/ 597 h 1655"/>
                <a:gd name="T40" fmla="*/ 1506 w 4504"/>
                <a:gd name="T41" fmla="*/ 478 h 1655"/>
                <a:gd name="T42" fmla="*/ 1408 w 4504"/>
                <a:gd name="T43" fmla="*/ 418 h 1655"/>
                <a:gd name="T44" fmla="*/ 1359 w 4504"/>
                <a:gd name="T45" fmla="*/ 253 h 1655"/>
                <a:gd name="T46" fmla="*/ 1155 w 4504"/>
                <a:gd name="T47" fmla="*/ 90 h 1655"/>
                <a:gd name="T48" fmla="*/ 971 w 4504"/>
                <a:gd name="T49" fmla="*/ 260 h 1655"/>
                <a:gd name="T50" fmla="*/ 849 w 4504"/>
                <a:gd name="T51" fmla="*/ 616 h 1655"/>
                <a:gd name="T52" fmla="*/ 698 w 4504"/>
                <a:gd name="T53" fmla="*/ 809 h 1655"/>
                <a:gd name="T54" fmla="*/ 449 w 4504"/>
                <a:gd name="T55" fmla="*/ 746 h 1655"/>
                <a:gd name="T56" fmla="*/ 245 w 4504"/>
                <a:gd name="T57" fmla="*/ 876 h 1655"/>
                <a:gd name="T58" fmla="*/ 117 w 4504"/>
                <a:gd name="T59" fmla="*/ 678 h 1655"/>
                <a:gd name="T60" fmla="*/ 184 w 4504"/>
                <a:gd name="T61" fmla="*/ 451 h 1655"/>
                <a:gd name="T62" fmla="*/ 35 w 4504"/>
                <a:gd name="T63" fmla="*/ 214 h 1655"/>
                <a:gd name="T64" fmla="*/ 0 w 4504"/>
                <a:gd name="T65" fmla="*/ 0 h 1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04" h="1655">
                  <a:moveTo>
                    <a:pt x="4504" y="1652"/>
                  </a:moveTo>
                  <a:lnTo>
                    <a:pt x="4265" y="1518"/>
                  </a:lnTo>
                  <a:lnTo>
                    <a:pt x="4154" y="1515"/>
                  </a:lnTo>
                  <a:lnTo>
                    <a:pt x="4056" y="1606"/>
                  </a:lnTo>
                  <a:lnTo>
                    <a:pt x="4049" y="1480"/>
                  </a:lnTo>
                  <a:lnTo>
                    <a:pt x="3775" y="1655"/>
                  </a:lnTo>
                  <a:lnTo>
                    <a:pt x="3466" y="1459"/>
                  </a:lnTo>
                  <a:lnTo>
                    <a:pt x="3190" y="895"/>
                  </a:lnTo>
                  <a:lnTo>
                    <a:pt x="3109" y="539"/>
                  </a:lnTo>
                  <a:lnTo>
                    <a:pt x="2755" y="239"/>
                  </a:lnTo>
                  <a:lnTo>
                    <a:pt x="2642" y="227"/>
                  </a:lnTo>
                  <a:lnTo>
                    <a:pt x="2634" y="341"/>
                  </a:lnTo>
                  <a:lnTo>
                    <a:pt x="2384" y="290"/>
                  </a:lnTo>
                  <a:lnTo>
                    <a:pt x="2325" y="65"/>
                  </a:lnTo>
                  <a:lnTo>
                    <a:pt x="2237" y="2"/>
                  </a:lnTo>
                  <a:lnTo>
                    <a:pt x="1928" y="263"/>
                  </a:lnTo>
                  <a:lnTo>
                    <a:pt x="1861" y="172"/>
                  </a:lnTo>
                  <a:lnTo>
                    <a:pt x="1591" y="801"/>
                  </a:lnTo>
                  <a:lnTo>
                    <a:pt x="1589" y="801"/>
                  </a:lnTo>
                  <a:lnTo>
                    <a:pt x="1485" y="597"/>
                  </a:lnTo>
                  <a:lnTo>
                    <a:pt x="1506" y="478"/>
                  </a:lnTo>
                  <a:lnTo>
                    <a:pt x="1408" y="418"/>
                  </a:lnTo>
                  <a:lnTo>
                    <a:pt x="1359" y="253"/>
                  </a:lnTo>
                  <a:lnTo>
                    <a:pt x="1155" y="90"/>
                  </a:lnTo>
                  <a:lnTo>
                    <a:pt x="971" y="260"/>
                  </a:lnTo>
                  <a:lnTo>
                    <a:pt x="849" y="616"/>
                  </a:lnTo>
                  <a:lnTo>
                    <a:pt x="698" y="809"/>
                  </a:lnTo>
                  <a:lnTo>
                    <a:pt x="449" y="746"/>
                  </a:lnTo>
                  <a:lnTo>
                    <a:pt x="245" y="876"/>
                  </a:lnTo>
                  <a:lnTo>
                    <a:pt x="117" y="678"/>
                  </a:lnTo>
                  <a:lnTo>
                    <a:pt x="184" y="451"/>
                  </a:lnTo>
                  <a:lnTo>
                    <a:pt x="35" y="214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14" name="Freeform 67">
              <a:extLst>
                <a:ext uri="{FF2B5EF4-FFF2-40B4-BE49-F238E27FC236}">
                  <a16:creationId xmlns:a16="http://schemas.microsoft.com/office/drawing/2014/main" id="{CDF9C626-9FBD-407F-ABEE-4FE46E3C82B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616178" y="4804696"/>
              <a:ext cx="248126" cy="473393"/>
            </a:xfrm>
            <a:custGeom>
              <a:avLst/>
              <a:gdLst>
                <a:gd name="T0" fmla="*/ 683 w 1041"/>
                <a:gd name="T1" fmla="*/ 0 h 1987"/>
                <a:gd name="T2" fmla="*/ 783 w 1041"/>
                <a:gd name="T3" fmla="*/ 175 h 1987"/>
                <a:gd name="T4" fmla="*/ 793 w 1041"/>
                <a:gd name="T5" fmla="*/ 391 h 1987"/>
                <a:gd name="T6" fmla="*/ 1041 w 1041"/>
                <a:gd name="T7" fmla="*/ 644 h 1987"/>
                <a:gd name="T8" fmla="*/ 707 w 1041"/>
                <a:gd name="T9" fmla="*/ 1000 h 1987"/>
                <a:gd name="T10" fmla="*/ 634 w 1041"/>
                <a:gd name="T11" fmla="*/ 1418 h 1987"/>
                <a:gd name="T12" fmla="*/ 504 w 1041"/>
                <a:gd name="T13" fmla="*/ 1385 h 1987"/>
                <a:gd name="T14" fmla="*/ 337 w 1041"/>
                <a:gd name="T15" fmla="*/ 1574 h 1987"/>
                <a:gd name="T16" fmla="*/ 377 w 1041"/>
                <a:gd name="T17" fmla="*/ 1676 h 1987"/>
                <a:gd name="T18" fmla="*/ 151 w 1041"/>
                <a:gd name="T19" fmla="*/ 1746 h 1987"/>
                <a:gd name="T20" fmla="*/ 3 w 1041"/>
                <a:gd name="T21" fmla="*/ 1983 h 1987"/>
                <a:gd name="T22" fmla="*/ 0 w 1041"/>
                <a:gd name="T23" fmla="*/ 1987 h 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1" h="1987">
                  <a:moveTo>
                    <a:pt x="683" y="0"/>
                  </a:moveTo>
                  <a:lnTo>
                    <a:pt x="783" y="175"/>
                  </a:lnTo>
                  <a:lnTo>
                    <a:pt x="793" y="391"/>
                  </a:lnTo>
                  <a:lnTo>
                    <a:pt x="1041" y="644"/>
                  </a:lnTo>
                  <a:lnTo>
                    <a:pt x="707" y="1000"/>
                  </a:lnTo>
                  <a:lnTo>
                    <a:pt x="634" y="1418"/>
                  </a:lnTo>
                  <a:lnTo>
                    <a:pt x="504" y="1385"/>
                  </a:lnTo>
                  <a:lnTo>
                    <a:pt x="337" y="1574"/>
                  </a:lnTo>
                  <a:lnTo>
                    <a:pt x="377" y="1676"/>
                  </a:lnTo>
                  <a:lnTo>
                    <a:pt x="151" y="1746"/>
                  </a:lnTo>
                  <a:lnTo>
                    <a:pt x="3" y="1983"/>
                  </a:lnTo>
                  <a:lnTo>
                    <a:pt x="0" y="1987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15" name="Freeform 68">
              <a:extLst>
                <a:ext uri="{FF2B5EF4-FFF2-40B4-BE49-F238E27FC236}">
                  <a16:creationId xmlns:a16="http://schemas.microsoft.com/office/drawing/2014/main" id="{67A1ECAB-3D52-44B9-B776-B27B43DA935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72877" y="4708971"/>
              <a:ext cx="78581" cy="70961"/>
            </a:xfrm>
            <a:custGeom>
              <a:avLst/>
              <a:gdLst>
                <a:gd name="T0" fmla="*/ 237 w 332"/>
                <a:gd name="T1" fmla="*/ 249 h 297"/>
                <a:gd name="T2" fmla="*/ 81 w 332"/>
                <a:gd name="T3" fmla="*/ 297 h 297"/>
                <a:gd name="T4" fmla="*/ 0 w 332"/>
                <a:gd name="T5" fmla="*/ 211 h 297"/>
                <a:gd name="T6" fmla="*/ 53 w 332"/>
                <a:gd name="T7" fmla="*/ 88 h 297"/>
                <a:gd name="T8" fmla="*/ 155 w 332"/>
                <a:gd name="T9" fmla="*/ 0 h 297"/>
                <a:gd name="T10" fmla="*/ 332 w 332"/>
                <a:gd name="T11" fmla="*/ 109 h 297"/>
                <a:gd name="T12" fmla="*/ 237 w 332"/>
                <a:gd name="T13" fmla="*/ 2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2" h="297">
                  <a:moveTo>
                    <a:pt x="237" y="249"/>
                  </a:moveTo>
                  <a:lnTo>
                    <a:pt x="81" y="297"/>
                  </a:lnTo>
                  <a:lnTo>
                    <a:pt x="0" y="211"/>
                  </a:lnTo>
                  <a:lnTo>
                    <a:pt x="53" y="88"/>
                  </a:lnTo>
                  <a:lnTo>
                    <a:pt x="155" y="0"/>
                  </a:lnTo>
                  <a:lnTo>
                    <a:pt x="332" y="109"/>
                  </a:lnTo>
                  <a:lnTo>
                    <a:pt x="237" y="249"/>
                  </a:lnTo>
                </a:path>
              </a:pathLst>
            </a:custGeom>
            <a:noFill/>
            <a:ln w="5715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16" name="Freeform 69">
              <a:extLst>
                <a:ext uri="{FF2B5EF4-FFF2-40B4-BE49-F238E27FC236}">
                  <a16:creationId xmlns:a16="http://schemas.microsoft.com/office/drawing/2014/main" id="{DB64487A-9888-406C-85AF-360DEF32505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157300" y="2578228"/>
              <a:ext cx="13811" cy="13811"/>
            </a:xfrm>
            <a:custGeom>
              <a:avLst/>
              <a:gdLst>
                <a:gd name="T0" fmla="*/ 57 w 57"/>
                <a:gd name="T1" fmla="*/ 0 h 58"/>
                <a:gd name="T2" fmla="*/ 35 w 57"/>
                <a:gd name="T3" fmla="*/ 0 h 58"/>
                <a:gd name="T4" fmla="*/ 0 w 57"/>
                <a:gd name="T5" fmla="*/ 35 h 58"/>
                <a:gd name="T6" fmla="*/ 0 w 57"/>
                <a:gd name="T7" fmla="*/ 58 h 58"/>
                <a:gd name="T8" fmla="*/ 45 w 57"/>
                <a:gd name="T9" fmla="*/ 58 h 58"/>
                <a:gd name="T10" fmla="*/ 57 w 57"/>
                <a:gd name="T11" fmla="*/ 45 h 58"/>
                <a:gd name="T12" fmla="*/ 57 w 57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35" y="0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45" y="58"/>
                  </a:lnTo>
                  <a:lnTo>
                    <a:pt x="57" y="45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59E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17" name="Freeform 70">
              <a:extLst>
                <a:ext uri="{FF2B5EF4-FFF2-40B4-BE49-F238E27FC236}">
                  <a16:creationId xmlns:a16="http://schemas.microsoft.com/office/drawing/2014/main" id="{D1D7D403-9348-4982-804B-6B99F6E9E54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537245" y="5493831"/>
              <a:ext cx="19050" cy="13811"/>
            </a:xfrm>
            <a:custGeom>
              <a:avLst/>
              <a:gdLst>
                <a:gd name="T0" fmla="*/ 0 w 81"/>
                <a:gd name="T1" fmla="*/ 35 h 57"/>
                <a:gd name="T2" fmla="*/ 0 w 81"/>
                <a:gd name="T3" fmla="*/ 45 h 57"/>
                <a:gd name="T4" fmla="*/ 23 w 81"/>
                <a:gd name="T5" fmla="*/ 45 h 57"/>
                <a:gd name="T6" fmla="*/ 48 w 81"/>
                <a:gd name="T7" fmla="*/ 57 h 57"/>
                <a:gd name="T8" fmla="*/ 81 w 81"/>
                <a:gd name="T9" fmla="*/ 22 h 57"/>
                <a:gd name="T10" fmla="*/ 81 w 81"/>
                <a:gd name="T11" fmla="*/ 10 h 57"/>
                <a:gd name="T12" fmla="*/ 71 w 81"/>
                <a:gd name="T13" fmla="*/ 10 h 57"/>
                <a:gd name="T14" fmla="*/ 71 w 81"/>
                <a:gd name="T15" fmla="*/ 0 h 57"/>
                <a:gd name="T16" fmla="*/ 58 w 81"/>
                <a:gd name="T17" fmla="*/ 0 h 57"/>
                <a:gd name="T18" fmla="*/ 36 w 81"/>
                <a:gd name="T19" fmla="*/ 12 h 57"/>
                <a:gd name="T20" fmla="*/ 23 w 81"/>
                <a:gd name="T21" fmla="*/ 12 h 57"/>
                <a:gd name="T22" fmla="*/ 0 w 81"/>
                <a:gd name="T23" fmla="*/ 3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" h="57">
                  <a:moveTo>
                    <a:pt x="0" y="35"/>
                  </a:moveTo>
                  <a:lnTo>
                    <a:pt x="0" y="45"/>
                  </a:lnTo>
                  <a:lnTo>
                    <a:pt x="23" y="45"/>
                  </a:lnTo>
                  <a:lnTo>
                    <a:pt x="48" y="57"/>
                  </a:lnTo>
                  <a:lnTo>
                    <a:pt x="81" y="22"/>
                  </a:lnTo>
                  <a:lnTo>
                    <a:pt x="81" y="10"/>
                  </a:lnTo>
                  <a:lnTo>
                    <a:pt x="71" y="10"/>
                  </a:lnTo>
                  <a:lnTo>
                    <a:pt x="71" y="0"/>
                  </a:lnTo>
                  <a:lnTo>
                    <a:pt x="58" y="0"/>
                  </a:lnTo>
                  <a:lnTo>
                    <a:pt x="36" y="12"/>
                  </a:lnTo>
                  <a:lnTo>
                    <a:pt x="23" y="12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18" name="Freeform 71">
              <a:extLst>
                <a:ext uri="{FF2B5EF4-FFF2-40B4-BE49-F238E27FC236}">
                  <a16:creationId xmlns:a16="http://schemas.microsoft.com/office/drawing/2014/main" id="{2A380EA3-25CB-4853-896E-CE8D8423007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562011" y="5471446"/>
              <a:ext cx="32861" cy="27623"/>
            </a:xfrm>
            <a:custGeom>
              <a:avLst/>
              <a:gdLst>
                <a:gd name="T0" fmla="*/ 128 w 139"/>
                <a:gd name="T1" fmla="*/ 22 h 115"/>
                <a:gd name="T2" fmla="*/ 139 w 139"/>
                <a:gd name="T3" fmla="*/ 10 h 115"/>
                <a:gd name="T4" fmla="*/ 128 w 139"/>
                <a:gd name="T5" fmla="*/ 0 h 115"/>
                <a:gd name="T6" fmla="*/ 93 w 139"/>
                <a:gd name="T7" fmla="*/ 10 h 115"/>
                <a:gd name="T8" fmla="*/ 70 w 139"/>
                <a:gd name="T9" fmla="*/ 10 h 115"/>
                <a:gd name="T10" fmla="*/ 70 w 139"/>
                <a:gd name="T11" fmla="*/ 22 h 115"/>
                <a:gd name="T12" fmla="*/ 58 w 139"/>
                <a:gd name="T13" fmla="*/ 22 h 115"/>
                <a:gd name="T14" fmla="*/ 58 w 139"/>
                <a:gd name="T15" fmla="*/ 35 h 115"/>
                <a:gd name="T16" fmla="*/ 47 w 139"/>
                <a:gd name="T17" fmla="*/ 57 h 115"/>
                <a:gd name="T18" fmla="*/ 12 w 139"/>
                <a:gd name="T19" fmla="*/ 70 h 115"/>
                <a:gd name="T20" fmla="*/ 0 w 139"/>
                <a:gd name="T21" fmla="*/ 80 h 115"/>
                <a:gd name="T22" fmla="*/ 12 w 139"/>
                <a:gd name="T23" fmla="*/ 93 h 115"/>
                <a:gd name="T24" fmla="*/ 0 w 139"/>
                <a:gd name="T25" fmla="*/ 103 h 115"/>
                <a:gd name="T26" fmla="*/ 12 w 139"/>
                <a:gd name="T27" fmla="*/ 115 h 115"/>
                <a:gd name="T28" fmla="*/ 35 w 139"/>
                <a:gd name="T29" fmla="*/ 93 h 115"/>
                <a:gd name="T30" fmla="*/ 58 w 139"/>
                <a:gd name="T31" fmla="*/ 91 h 115"/>
                <a:gd name="T32" fmla="*/ 70 w 139"/>
                <a:gd name="T33" fmla="*/ 80 h 115"/>
                <a:gd name="T34" fmla="*/ 70 w 139"/>
                <a:gd name="T35" fmla="*/ 68 h 115"/>
                <a:gd name="T36" fmla="*/ 81 w 139"/>
                <a:gd name="T37" fmla="*/ 57 h 115"/>
                <a:gd name="T38" fmla="*/ 93 w 139"/>
                <a:gd name="T39" fmla="*/ 22 h 115"/>
                <a:gd name="T40" fmla="*/ 128 w 139"/>
                <a:gd name="T41" fmla="*/ 22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9" h="115">
                  <a:moveTo>
                    <a:pt x="128" y="22"/>
                  </a:moveTo>
                  <a:lnTo>
                    <a:pt x="139" y="10"/>
                  </a:lnTo>
                  <a:lnTo>
                    <a:pt x="128" y="0"/>
                  </a:lnTo>
                  <a:lnTo>
                    <a:pt x="93" y="10"/>
                  </a:lnTo>
                  <a:lnTo>
                    <a:pt x="70" y="10"/>
                  </a:lnTo>
                  <a:lnTo>
                    <a:pt x="70" y="22"/>
                  </a:lnTo>
                  <a:lnTo>
                    <a:pt x="58" y="22"/>
                  </a:lnTo>
                  <a:lnTo>
                    <a:pt x="58" y="35"/>
                  </a:lnTo>
                  <a:lnTo>
                    <a:pt x="47" y="57"/>
                  </a:lnTo>
                  <a:lnTo>
                    <a:pt x="12" y="70"/>
                  </a:lnTo>
                  <a:lnTo>
                    <a:pt x="0" y="80"/>
                  </a:lnTo>
                  <a:lnTo>
                    <a:pt x="12" y="93"/>
                  </a:lnTo>
                  <a:lnTo>
                    <a:pt x="0" y="103"/>
                  </a:lnTo>
                  <a:lnTo>
                    <a:pt x="12" y="115"/>
                  </a:lnTo>
                  <a:lnTo>
                    <a:pt x="35" y="93"/>
                  </a:lnTo>
                  <a:lnTo>
                    <a:pt x="58" y="91"/>
                  </a:lnTo>
                  <a:lnTo>
                    <a:pt x="70" y="80"/>
                  </a:lnTo>
                  <a:lnTo>
                    <a:pt x="70" y="68"/>
                  </a:lnTo>
                  <a:lnTo>
                    <a:pt x="81" y="57"/>
                  </a:lnTo>
                  <a:lnTo>
                    <a:pt x="93" y="22"/>
                  </a:lnTo>
                  <a:lnTo>
                    <a:pt x="128" y="22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19" name="Freeform 72">
              <a:extLst>
                <a:ext uri="{FF2B5EF4-FFF2-40B4-BE49-F238E27FC236}">
                  <a16:creationId xmlns:a16="http://schemas.microsoft.com/office/drawing/2014/main" id="{25A77674-F78A-4060-991F-61415AAC1C6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448663" y="5491450"/>
              <a:ext cx="36195" cy="27146"/>
            </a:xfrm>
            <a:custGeom>
              <a:avLst/>
              <a:gdLst>
                <a:gd name="T0" fmla="*/ 24 w 151"/>
                <a:gd name="T1" fmla="*/ 47 h 116"/>
                <a:gd name="T2" fmla="*/ 0 w 151"/>
                <a:gd name="T3" fmla="*/ 70 h 116"/>
                <a:gd name="T4" fmla="*/ 47 w 151"/>
                <a:gd name="T5" fmla="*/ 93 h 116"/>
                <a:gd name="T6" fmla="*/ 58 w 151"/>
                <a:gd name="T7" fmla="*/ 93 h 116"/>
                <a:gd name="T8" fmla="*/ 58 w 151"/>
                <a:gd name="T9" fmla="*/ 116 h 116"/>
                <a:gd name="T10" fmla="*/ 82 w 151"/>
                <a:gd name="T11" fmla="*/ 105 h 116"/>
                <a:gd name="T12" fmla="*/ 93 w 151"/>
                <a:gd name="T13" fmla="*/ 93 h 116"/>
                <a:gd name="T14" fmla="*/ 116 w 151"/>
                <a:gd name="T15" fmla="*/ 81 h 116"/>
                <a:gd name="T16" fmla="*/ 128 w 151"/>
                <a:gd name="T17" fmla="*/ 70 h 116"/>
                <a:gd name="T18" fmla="*/ 151 w 151"/>
                <a:gd name="T19" fmla="*/ 70 h 116"/>
                <a:gd name="T20" fmla="*/ 151 w 151"/>
                <a:gd name="T21" fmla="*/ 23 h 116"/>
                <a:gd name="T22" fmla="*/ 139 w 151"/>
                <a:gd name="T23" fmla="*/ 12 h 116"/>
                <a:gd name="T24" fmla="*/ 139 w 151"/>
                <a:gd name="T25" fmla="*/ 0 h 116"/>
                <a:gd name="T26" fmla="*/ 128 w 151"/>
                <a:gd name="T27" fmla="*/ 0 h 116"/>
                <a:gd name="T28" fmla="*/ 128 w 151"/>
                <a:gd name="T29" fmla="*/ 35 h 116"/>
                <a:gd name="T30" fmla="*/ 93 w 151"/>
                <a:gd name="T31" fmla="*/ 35 h 116"/>
                <a:gd name="T32" fmla="*/ 93 w 151"/>
                <a:gd name="T33" fmla="*/ 47 h 116"/>
                <a:gd name="T34" fmla="*/ 82 w 151"/>
                <a:gd name="T35" fmla="*/ 58 h 116"/>
                <a:gd name="T36" fmla="*/ 58 w 151"/>
                <a:gd name="T37" fmla="*/ 58 h 116"/>
                <a:gd name="T38" fmla="*/ 24 w 151"/>
                <a:gd name="T39" fmla="*/ 4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1" h="116">
                  <a:moveTo>
                    <a:pt x="24" y="47"/>
                  </a:moveTo>
                  <a:lnTo>
                    <a:pt x="0" y="70"/>
                  </a:lnTo>
                  <a:lnTo>
                    <a:pt x="47" y="93"/>
                  </a:lnTo>
                  <a:lnTo>
                    <a:pt x="58" y="93"/>
                  </a:lnTo>
                  <a:lnTo>
                    <a:pt x="58" y="116"/>
                  </a:lnTo>
                  <a:lnTo>
                    <a:pt x="82" y="105"/>
                  </a:lnTo>
                  <a:lnTo>
                    <a:pt x="93" y="93"/>
                  </a:lnTo>
                  <a:lnTo>
                    <a:pt x="116" y="81"/>
                  </a:lnTo>
                  <a:lnTo>
                    <a:pt x="128" y="70"/>
                  </a:lnTo>
                  <a:lnTo>
                    <a:pt x="151" y="70"/>
                  </a:lnTo>
                  <a:lnTo>
                    <a:pt x="151" y="23"/>
                  </a:lnTo>
                  <a:lnTo>
                    <a:pt x="139" y="12"/>
                  </a:lnTo>
                  <a:lnTo>
                    <a:pt x="139" y="0"/>
                  </a:lnTo>
                  <a:lnTo>
                    <a:pt x="128" y="0"/>
                  </a:lnTo>
                  <a:lnTo>
                    <a:pt x="128" y="35"/>
                  </a:lnTo>
                  <a:lnTo>
                    <a:pt x="93" y="35"/>
                  </a:lnTo>
                  <a:lnTo>
                    <a:pt x="93" y="47"/>
                  </a:lnTo>
                  <a:lnTo>
                    <a:pt x="82" y="58"/>
                  </a:lnTo>
                  <a:lnTo>
                    <a:pt x="58" y="58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0" name="Freeform 73">
              <a:extLst>
                <a:ext uri="{FF2B5EF4-FFF2-40B4-BE49-F238E27FC236}">
                  <a16:creationId xmlns:a16="http://schemas.microsoft.com/office/drawing/2014/main" id="{3B17947B-75B5-42D7-B73F-43F3742E59E5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201966" y="1954816"/>
              <a:ext cx="140494" cy="115253"/>
            </a:xfrm>
            <a:custGeom>
              <a:avLst/>
              <a:gdLst>
                <a:gd name="T0" fmla="*/ 68 w 588"/>
                <a:gd name="T1" fmla="*/ 35 h 484"/>
                <a:gd name="T2" fmla="*/ 79 w 588"/>
                <a:gd name="T3" fmla="*/ 58 h 484"/>
                <a:gd name="T4" fmla="*/ 56 w 588"/>
                <a:gd name="T5" fmla="*/ 80 h 484"/>
                <a:gd name="T6" fmla="*/ 10 w 588"/>
                <a:gd name="T7" fmla="*/ 103 h 484"/>
                <a:gd name="T8" fmla="*/ 0 w 588"/>
                <a:gd name="T9" fmla="*/ 128 h 484"/>
                <a:gd name="T10" fmla="*/ 23 w 588"/>
                <a:gd name="T11" fmla="*/ 173 h 484"/>
                <a:gd name="T12" fmla="*/ 45 w 588"/>
                <a:gd name="T13" fmla="*/ 196 h 484"/>
                <a:gd name="T14" fmla="*/ 58 w 588"/>
                <a:gd name="T15" fmla="*/ 242 h 484"/>
                <a:gd name="T16" fmla="*/ 47 w 588"/>
                <a:gd name="T17" fmla="*/ 277 h 484"/>
                <a:gd name="T18" fmla="*/ 70 w 588"/>
                <a:gd name="T19" fmla="*/ 265 h 484"/>
                <a:gd name="T20" fmla="*/ 93 w 588"/>
                <a:gd name="T21" fmla="*/ 288 h 484"/>
                <a:gd name="T22" fmla="*/ 116 w 588"/>
                <a:gd name="T23" fmla="*/ 288 h 484"/>
                <a:gd name="T24" fmla="*/ 161 w 588"/>
                <a:gd name="T25" fmla="*/ 323 h 484"/>
                <a:gd name="T26" fmla="*/ 186 w 588"/>
                <a:gd name="T27" fmla="*/ 288 h 484"/>
                <a:gd name="T28" fmla="*/ 197 w 588"/>
                <a:gd name="T29" fmla="*/ 265 h 484"/>
                <a:gd name="T30" fmla="*/ 197 w 588"/>
                <a:gd name="T31" fmla="*/ 298 h 484"/>
                <a:gd name="T32" fmla="*/ 186 w 588"/>
                <a:gd name="T33" fmla="*/ 356 h 484"/>
                <a:gd name="T34" fmla="*/ 174 w 588"/>
                <a:gd name="T35" fmla="*/ 368 h 484"/>
                <a:gd name="T36" fmla="*/ 174 w 588"/>
                <a:gd name="T37" fmla="*/ 437 h 484"/>
                <a:gd name="T38" fmla="*/ 198 w 588"/>
                <a:gd name="T39" fmla="*/ 484 h 484"/>
                <a:gd name="T40" fmla="*/ 244 w 588"/>
                <a:gd name="T41" fmla="*/ 472 h 484"/>
                <a:gd name="T42" fmla="*/ 335 w 588"/>
                <a:gd name="T43" fmla="*/ 414 h 484"/>
                <a:gd name="T44" fmla="*/ 325 w 588"/>
                <a:gd name="T45" fmla="*/ 391 h 484"/>
                <a:gd name="T46" fmla="*/ 370 w 588"/>
                <a:gd name="T47" fmla="*/ 344 h 484"/>
                <a:gd name="T48" fmla="*/ 405 w 588"/>
                <a:gd name="T49" fmla="*/ 333 h 484"/>
                <a:gd name="T50" fmla="*/ 416 w 588"/>
                <a:gd name="T51" fmla="*/ 344 h 484"/>
                <a:gd name="T52" fmla="*/ 463 w 588"/>
                <a:gd name="T53" fmla="*/ 389 h 484"/>
                <a:gd name="T54" fmla="*/ 532 w 588"/>
                <a:gd name="T55" fmla="*/ 377 h 484"/>
                <a:gd name="T56" fmla="*/ 509 w 588"/>
                <a:gd name="T57" fmla="*/ 286 h 484"/>
                <a:gd name="T58" fmla="*/ 555 w 588"/>
                <a:gd name="T59" fmla="*/ 309 h 484"/>
                <a:gd name="T60" fmla="*/ 555 w 588"/>
                <a:gd name="T61" fmla="*/ 286 h 484"/>
                <a:gd name="T62" fmla="*/ 578 w 588"/>
                <a:gd name="T63" fmla="*/ 274 h 484"/>
                <a:gd name="T64" fmla="*/ 588 w 588"/>
                <a:gd name="T65" fmla="*/ 238 h 484"/>
                <a:gd name="T66" fmla="*/ 532 w 588"/>
                <a:gd name="T67" fmla="*/ 251 h 484"/>
                <a:gd name="T68" fmla="*/ 497 w 588"/>
                <a:gd name="T69" fmla="*/ 228 h 484"/>
                <a:gd name="T70" fmla="*/ 485 w 588"/>
                <a:gd name="T71" fmla="*/ 216 h 484"/>
                <a:gd name="T72" fmla="*/ 427 w 588"/>
                <a:gd name="T73" fmla="*/ 217 h 484"/>
                <a:gd name="T74" fmla="*/ 439 w 588"/>
                <a:gd name="T75" fmla="*/ 182 h 484"/>
                <a:gd name="T76" fmla="*/ 427 w 588"/>
                <a:gd name="T77" fmla="*/ 170 h 484"/>
                <a:gd name="T78" fmla="*/ 485 w 588"/>
                <a:gd name="T79" fmla="*/ 124 h 484"/>
                <a:gd name="T80" fmla="*/ 462 w 588"/>
                <a:gd name="T81" fmla="*/ 124 h 484"/>
                <a:gd name="T82" fmla="*/ 427 w 588"/>
                <a:gd name="T83" fmla="*/ 102 h 484"/>
                <a:gd name="T84" fmla="*/ 404 w 588"/>
                <a:gd name="T85" fmla="*/ 79 h 484"/>
                <a:gd name="T86" fmla="*/ 379 w 588"/>
                <a:gd name="T87" fmla="*/ 56 h 484"/>
                <a:gd name="T88" fmla="*/ 356 w 588"/>
                <a:gd name="T89" fmla="*/ 44 h 484"/>
                <a:gd name="T90" fmla="*/ 321 w 588"/>
                <a:gd name="T91" fmla="*/ 33 h 484"/>
                <a:gd name="T92" fmla="*/ 265 w 588"/>
                <a:gd name="T93" fmla="*/ 10 h 484"/>
                <a:gd name="T94" fmla="*/ 276 w 588"/>
                <a:gd name="T95" fmla="*/ 56 h 484"/>
                <a:gd name="T96" fmla="*/ 230 w 588"/>
                <a:gd name="T97" fmla="*/ 68 h 484"/>
                <a:gd name="T98" fmla="*/ 172 w 588"/>
                <a:gd name="T99" fmla="*/ 56 h 484"/>
                <a:gd name="T100" fmla="*/ 137 w 588"/>
                <a:gd name="T101" fmla="*/ 33 h 484"/>
                <a:gd name="T102" fmla="*/ 114 w 588"/>
                <a:gd name="T103" fmla="*/ 0 h 484"/>
                <a:gd name="T104" fmla="*/ 56 w 588"/>
                <a:gd name="T105" fmla="*/ 1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88" h="484">
                  <a:moveTo>
                    <a:pt x="56" y="10"/>
                  </a:moveTo>
                  <a:lnTo>
                    <a:pt x="68" y="35"/>
                  </a:lnTo>
                  <a:lnTo>
                    <a:pt x="91" y="58"/>
                  </a:lnTo>
                  <a:lnTo>
                    <a:pt x="79" y="58"/>
                  </a:lnTo>
                  <a:lnTo>
                    <a:pt x="81" y="68"/>
                  </a:lnTo>
                  <a:lnTo>
                    <a:pt x="56" y="80"/>
                  </a:lnTo>
                  <a:lnTo>
                    <a:pt x="45" y="103"/>
                  </a:lnTo>
                  <a:lnTo>
                    <a:pt x="10" y="103"/>
                  </a:lnTo>
                  <a:lnTo>
                    <a:pt x="23" y="116"/>
                  </a:lnTo>
                  <a:lnTo>
                    <a:pt x="0" y="128"/>
                  </a:lnTo>
                  <a:lnTo>
                    <a:pt x="23" y="151"/>
                  </a:lnTo>
                  <a:lnTo>
                    <a:pt x="23" y="173"/>
                  </a:lnTo>
                  <a:lnTo>
                    <a:pt x="35" y="196"/>
                  </a:lnTo>
                  <a:lnTo>
                    <a:pt x="45" y="196"/>
                  </a:lnTo>
                  <a:lnTo>
                    <a:pt x="45" y="230"/>
                  </a:lnTo>
                  <a:lnTo>
                    <a:pt x="58" y="242"/>
                  </a:lnTo>
                  <a:lnTo>
                    <a:pt x="45" y="254"/>
                  </a:lnTo>
                  <a:lnTo>
                    <a:pt x="47" y="277"/>
                  </a:lnTo>
                  <a:lnTo>
                    <a:pt x="70" y="277"/>
                  </a:lnTo>
                  <a:lnTo>
                    <a:pt x="70" y="265"/>
                  </a:lnTo>
                  <a:lnTo>
                    <a:pt x="81" y="265"/>
                  </a:lnTo>
                  <a:lnTo>
                    <a:pt x="93" y="288"/>
                  </a:lnTo>
                  <a:lnTo>
                    <a:pt x="103" y="300"/>
                  </a:lnTo>
                  <a:lnTo>
                    <a:pt x="116" y="288"/>
                  </a:lnTo>
                  <a:lnTo>
                    <a:pt x="128" y="288"/>
                  </a:lnTo>
                  <a:lnTo>
                    <a:pt x="161" y="323"/>
                  </a:lnTo>
                  <a:lnTo>
                    <a:pt x="161" y="300"/>
                  </a:lnTo>
                  <a:lnTo>
                    <a:pt x="186" y="288"/>
                  </a:lnTo>
                  <a:lnTo>
                    <a:pt x="184" y="265"/>
                  </a:lnTo>
                  <a:lnTo>
                    <a:pt x="197" y="265"/>
                  </a:lnTo>
                  <a:lnTo>
                    <a:pt x="209" y="275"/>
                  </a:lnTo>
                  <a:lnTo>
                    <a:pt x="197" y="298"/>
                  </a:lnTo>
                  <a:lnTo>
                    <a:pt x="197" y="323"/>
                  </a:lnTo>
                  <a:lnTo>
                    <a:pt x="186" y="356"/>
                  </a:lnTo>
                  <a:lnTo>
                    <a:pt x="161" y="358"/>
                  </a:lnTo>
                  <a:lnTo>
                    <a:pt x="174" y="368"/>
                  </a:lnTo>
                  <a:lnTo>
                    <a:pt x="186" y="426"/>
                  </a:lnTo>
                  <a:lnTo>
                    <a:pt x="174" y="437"/>
                  </a:lnTo>
                  <a:lnTo>
                    <a:pt x="174" y="461"/>
                  </a:lnTo>
                  <a:lnTo>
                    <a:pt x="198" y="484"/>
                  </a:lnTo>
                  <a:lnTo>
                    <a:pt x="232" y="482"/>
                  </a:lnTo>
                  <a:lnTo>
                    <a:pt x="244" y="472"/>
                  </a:lnTo>
                  <a:lnTo>
                    <a:pt x="312" y="449"/>
                  </a:lnTo>
                  <a:lnTo>
                    <a:pt x="335" y="414"/>
                  </a:lnTo>
                  <a:lnTo>
                    <a:pt x="335" y="402"/>
                  </a:lnTo>
                  <a:lnTo>
                    <a:pt x="325" y="391"/>
                  </a:lnTo>
                  <a:lnTo>
                    <a:pt x="323" y="368"/>
                  </a:lnTo>
                  <a:lnTo>
                    <a:pt x="370" y="344"/>
                  </a:lnTo>
                  <a:lnTo>
                    <a:pt x="381" y="333"/>
                  </a:lnTo>
                  <a:lnTo>
                    <a:pt x="405" y="333"/>
                  </a:lnTo>
                  <a:lnTo>
                    <a:pt x="405" y="356"/>
                  </a:lnTo>
                  <a:lnTo>
                    <a:pt x="416" y="344"/>
                  </a:lnTo>
                  <a:lnTo>
                    <a:pt x="451" y="356"/>
                  </a:lnTo>
                  <a:lnTo>
                    <a:pt x="463" y="389"/>
                  </a:lnTo>
                  <a:lnTo>
                    <a:pt x="486" y="389"/>
                  </a:lnTo>
                  <a:lnTo>
                    <a:pt x="532" y="377"/>
                  </a:lnTo>
                  <a:lnTo>
                    <a:pt x="497" y="344"/>
                  </a:lnTo>
                  <a:lnTo>
                    <a:pt x="509" y="286"/>
                  </a:lnTo>
                  <a:lnTo>
                    <a:pt x="532" y="286"/>
                  </a:lnTo>
                  <a:lnTo>
                    <a:pt x="555" y="309"/>
                  </a:lnTo>
                  <a:lnTo>
                    <a:pt x="542" y="286"/>
                  </a:lnTo>
                  <a:lnTo>
                    <a:pt x="555" y="286"/>
                  </a:lnTo>
                  <a:lnTo>
                    <a:pt x="555" y="274"/>
                  </a:lnTo>
                  <a:lnTo>
                    <a:pt x="578" y="274"/>
                  </a:lnTo>
                  <a:lnTo>
                    <a:pt x="588" y="261"/>
                  </a:lnTo>
                  <a:lnTo>
                    <a:pt x="588" y="238"/>
                  </a:lnTo>
                  <a:lnTo>
                    <a:pt x="542" y="240"/>
                  </a:lnTo>
                  <a:lnTo>
                    <a:pt x="532" y="251"/>
                  </a:lnTo>
                  <a:lnTo>
                    <a:pt x="509" y="240"/>
                  </a:lnTo>
                  <a:lnTo>
                    <a:pt x="497" y="228"/>
                  </a:lnTo>
                  <a:lnTo>
                    <a:pt x="497" y="216"/>
                  </a:lnTo>
                  <a:lnTo>
                    <a:pt x="485" y="216"/>
                  </a:lnTo>
                  <a:lnTo>
                    <a:pt x="439" y="228"/>
                  </a:lnTo>
                  <a:lnTo>
                    <a:pt x="427" y="217"/>
                  </a:lnTo>
                  <a:lnTo>
                    <a:pt x="439" y="193"/>
                  </a:lnTo>
                  <a:lnTo>
                    <a:pt x="439" y="182"/>
                  </a:lnTo>
                  <a:lnTo>
                    <a:pt x="416" y="170"/>
                  </a:lnTo>
                  <a:lnTo>
                    <a:pt x="427" y="170"/>
                  </a:lnTo>
                  <a:lnTo>
                    <a:pt x="472" y="147"/>
                  </a:lnTo>
                  <a:lnTo>
                    <a:pt x="485" y="124"/>
                  </a:lnTo>
                  <a:lnTo>
                    <a:pt x="485" y="102"/>
                  </a:lnTo>
                  <a:lnTo>
                    <a:pt x="462" y="124"/>
                  </a:lnTo>
                  <a:lnTo>
                    <a:pt x="439" y="102"/>
                  </a:lnTo>
                  <a:lnTo>
                    <a:pt x="427" y="102"/>
                  </a:lnTo>
                  <a:lnTo>
                    <a:pt x="427" y="66"/>
                  </a:lnTo>
                  <a:lnTo>
                    <a:pt x="404" y="79"/>
                  </a:lnTo>
                  <a:lnTo>
                    <a:pt x="391" y="56"/>
                  </a:lnTo>
                  <a:lnTo>
                    <a:pt x="379" y="56"/>
                  </a:lnTo>
                  <a:lnTo>
                    <a:pt x="356" y="79"/>
                  </a:lnTo>
                  <a:lnTo>
                    <a:pt x="356" y="44"/>
                  </a:lnTo>
                  <a:lnTo>
                    <a:pt x="346" y="33"/>
                  </a:lnTo>
                  <a:lnTo>
                    <a:pt x="321" y="33"/>
                  </a:lnTo>
                  <a:lnTo>
                    <a:pt x="311" y="9"/>
                  </a:lnTo>
                  <a:lnTo>
                    <a:pt x="265" y="10"/>
                  </a:lnTo>
                  <a:lnTo>
                    <a:pt x="265" y="21"/>
                  </a:lnTo>
                  <a:lnTo>
                    <a:pt x="276" y="56"/>
                  </a:lnTo>
                  <a:lnTo>
                    <a:pt x="242" y="56"/>
                  </a:lnTo>
                  <a:lnTo>
                    <a:pt x="230" y="68"/>
                  </a:lnTo>
                  <a:lnTo>
                    <a:pt x="195" y="68"/>
                  </a:lnTo>
                  <a:lnTo>
                    <a:pt x="172" y="56"/>
                  </a:lnTo>
                  <a:lnTo>
                    <a:pt x="137" y="45"/>
                  </a:lnTo>
                  <a:lnTo>
                    <a:pt x="137" y="33"/>
                  </a:lnTo>
                  <a:lnTo>
                    <a:pt x="114" y="45"/>
                  </a:lnTo>
                  <a:lnTo>
                    <a:pt x="114" y="0"/>
                  </a:lnTo>
                  <a:lnTo>
                    <a:pt x="68" y="0"/>
                  </a:lnTo>
                  <a:lnTo>
                    <a:pt x="56" y="1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1" name="Freeform 74">
              <a:extLst>
                <a:ext uri="{FF2B5EF4-FFF2-40B4-BE49-F238E27FC236}">
                  <a16:creationId xmlns:a16="http://schemas.microsoft.com/office/drawing/2014/main" id="{D345966F-F07F-4053-A932-E5A5AF09853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250067" y="2212468"/>
              <a:ext cx="82391" cy="80010"/>
            </a:xfrm>
            <a:custGeom>
              <a:avLst/>
              <a:gdLst>
                <a:gd name="T0" fmla="*/ 346 w 346"/>
                <a:gd name="T1" fmla="*/ 58 h 335"/>
                <a:gd name="T2" fmla="*/ 333 w 346"/>
                <a:gd name="T3" fmla="*/ 45 h 335"/>
                <a:gd name="T4" fmla="*/ 323 w 346"/>
                <a:gd name="T5" fmla="*/ 58 h 335"/>
                <a:gd name="T6" fmla="*/ 311 w 346"/>
                <a:gd name="T7" fmla="*/ 45 h 335"/>
                <a:gd name="T8" fmla="*/ 288 w 346"/>
                <a:gd name="T9" fmla="*/ 45 h 335"/>
                <a:gd name="T10" fmla="*/ 275 w 346"/>
                <a:gd name="T11" fmla="*/ 58 h 335"/>
                <a:gd name="T12" fmla="*/ 242 w 346"/>
                <a:gd name="T13" fmla="*/ 58 h 335"/>
                <a:gd name="T14" fmla="*/ 230 w 346"/>
                <a:gd name="T15" fmla="*/ 45 h 335"/>
                <a:gd name="T16" fmla="*/ 219 w 346"/>
                <a:gd name="T17" fmla="*/ 45 h 335"/>
                <a:gd name="T18" fmla="*/ 195 w 346"/>
                <a:gd name="T19" fmla="*/ 35 h 335"/>
                <a:gd name="T20" fmla="*/ 160 w 346"/>
                <a:gd name="T21" fmla="*/ 0 h 335"/>
                <a:gd name="T22" fmla="*/ 149 w 346"/>
                <a:gd name="T23" fmla="*/ 24 h 335"/>
                <a:gd name="T24" fmla="*/ 149 w 346"/>
                <a:gd name="T25" fmla="*/ 58 h 335"/>
                <a:gd name="T26" fmla="*/ 126 w 346"/>
                <a:gd name="T27" fmla="*/ 58 h 335"/>
                <a:gd name="T28" fmla="*/ 91 w 346"/>
                <a:gd name="T29" fmla="*/ 82 h 335"/>
                <a:gd name="T30" fmla="*/ 45 w 346"/>
                <a:gd name="T31" fmla="*/ 128 h 335"/>
                <a:gd name="T32" fmla="*/ 0 w 346"/>
                <a:gd name="T33" fmla="*/ 140 h 335"/>
                <a:gd name="T34" fmla="*/ 12 w 346"/>
                <a:gd name="T35" fmla="*/ 198 h 335"/>
                <a:gd name="T36" fmla="*/ 23 w 346"/>
                <a:gd name="T37" fmla="*/ 198 h 335"/>
                <a:gd name="T38" fmla="*/ 58 w 346"/>
                <a:gd name="T39" fmla="*/ 244 h 335"/>
                <a:gd name="T40" fmla="*/ 70 w 346"/>
                <a:gd name="T41" fmla="*/ 256 h 335"/>
                <a:gd name="T42" fmla="*/ 81 w 346"/>
                <a:gd name="T43" fmla="*/ 244 h 335"/>
                <a:gd name="T44" fmla="*/ 126 w 346"/>
                <a:gd name="T45" fmla="*/ 244 h 335"/>
                <a:gd name="T46" fmla="*/ 126 w 346"/>
                <a:gd name="T47" fmla="*/ 267 h 335"/>
                <a:gd name="T48" fmla="*/ 116 w 346"/>
                <a:gd name="T49" fmla="*/ 277 h 335"/>
                <a:gd name="T50" fmla="*/ 126 w 346"/>
                <a:gd name="T51" fmla="*/ 289 h 335"/>
                <a:gd name="T52" fmla="*/ 128 w 346"/>
                <a:gd name="T53" fmla="*/ 312 h 335"/>
                <a:gd name="T54" fmla="*/ 161 w 346"/>
                <a:gd name="T55" fmla="*/ 335 h 335"/>
                <a:gd name="T56" fmla="*/ 209 w 346"/>
                <a:gd name="T57" fmla="*/ 335 h 335"/>
                <a:gd name="T58" fmla="*/ 209 w 346"/>
                <a:gd name="T59" fmla="*/ 323 h 335"/>
                <a:gd name="T60" fmla="*/ 232 w 346"/>
                <a:gd name="T61" fmla="*/ 312 h 335"/>
                <a:gd name="T62" fmla="*/ 244 w 346"/>
                <a:gd name="T63" fmla="*/ 277 h 335"/>
                <a:gd name="T64" fmla="*/ 232 w 346"/>
                <a:gd name="T65" fmla="*/ 267 h 335"/>
                <a:gd name="T66" fmla="*/ 300 w 346"/>
                <a:gd name="T67" fmla="*/ 265 h 335"/>
                <a:gd name="T68" fmla="*/ 312 w 346"/>
                <a:gd name="T69" fmla="*/ 277 h 335"/>
                <a:gd name="T70" fmla="*/ 335 w 346"/>
                <a:gd name="T71" fmla="*/ 265 h 335"/>
                <a:gd name="T72" fmla="*/ 335 w 346"/>
                <a:gd name="T73" fmla="*/ 242 h 335"/>
                <a:gd name="T74" fmla="*/ 346 w 346"/>
                <a:gd name="T75" fmla="*/ 219 h 335"/>
                <a:gd name="T76" fmla="*/ 312 w 346"/>
                <a:gd name="T77" fmla="*/ 149 h 335"/>
                <a:gd name="T78" fmla="*/ 335 w 346"/>
                <a:gd name="T79" fmla="*/ 116 h 335"/>
                <a:gd name="T80" fmla="*/ 335 w 346"/>
                <a:gd name="T81" fmla="*/ 103 h 335"/>
                <a:gd name="T82" fmla="*/ 311 w 346"/>
                <a:gd name="T83" fmla="*/ 93 h 335"/>
                <a:gd name="T84" fmla="*/ 333 w 346"/>
                <a:gd name="T85" fmla="*/ 80 h 335"/>
                <a:gd name="T86" fmla="*/ 346 w 346"/>
                <a:gd name="T87" fmla="*/ 58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46" h="335">
                  <a:moveTo>
                    <a:pt x="346" y="58"/>
                  </a:moveTo>
                  <a:lnTo>
                    <a:pt x="333" y="45"/>
                  </a:lnTo>
                  <a:lnTo>
                    <a:pt x="323" y="58"/>
                  </a:lnTo>
                  <a:lnTo>
                    <a:pt x="311" y="45"/>
                  </a:lnTo>
                  <a:lnTo>
                    <a:pt x="288" y="45"/>
                  </a:lnTo>
                  <a:lnTo>
                    <a:pt x="275" y="58"/>
                  </a:lnTo>
                  <a:lnTo>
                    <a:pt x="242" y="58"/>
                  </a:lnTo>
                  <a:lnTo>
                    <a:pt x="230" y="45"/>
                  </a:lnTo>
                  <a:lnTo>
                    <a:pt x="219" y="45"/>
                  </a:lnTo>
                  <a:lnTo>
                    <a:pt x="195" y="35"/>
                  </a:lnTo>
                  <a:lnTo>
                    <a:pt x="160" y="0"/>
                  </a:lnTo>
                  <a:lnTo>
                    <a:pt x="149" y="24"/>
                  </a:lnTo>
                  <a:lnTo>
                    <a:pt x="149" y="58"/>
                  </a:lnTo>
                  <a:lnTo>
                    <a:pt x="126" y="58"/>
                  </a:lnTo>
                  <a:lnTo>
                    <a:pt x="91" y="82"/>
                  </a:lnTo>
                  <a:lnTo>
                    <a:pt x="45" y="128"/>
                  </a:lnTo>
                  <a:lnTo>
                    <a:pt x="0" y="140"/>
                  </a:lnTo>
                  <a:lnTo>
                    <a:pt x="12" y="198"/>
                  </a:lnTo>
                  <a:lnTo>
                    <a:pt x="23" y="198"/>
                  </a:lnTo>
                  <a:lnTo>
                    <a:pt x="58" y="244"/>
                  </a:lnTo>
                  <a:lnTo>
                    <a:pt x="70" y="256"/>
                  </a:lnTo>
                  <a:lnTo>
                    <a:pt x="81" y="244"/>
                  </a:lnTo>
                  <a:lnTo>
                    <a:pt x="126" y="244"/>
                  </a:lnTo>
                  <a:lnTo>
                    <a:pt x="126" y="267"/>
                  </a:lnTo>
                  <a:lnTo>
                    <a:pt x="116" y="277"/>
                  </a:lnTo>
                  <a:lnTo>
                    <a:pt x="126" y="289"/>
                  </a:lnTo>
                  <a:lnTo>
                    <a:pt x="128" y="312"/>
                  </a:lnTo>
                  <a:lnTo>
                    <a:pt x="161" y="335"/>
                  </a:lnTo>
                  <a:lnTo>
                    <a:pt x="209" y="335"/>
                  </a:lnTo>
                  <a:lnTo>
                    <a:pt x="209" y="323"/>
                  </a:lnTo>
                  <a:lnTo>
                    <a:pt x="232" y="312"/>
                  </a:lnTo>
                  <a:lnTo>
                    <a:pt x="244" y="277"/>
                  </a:lnTo>
                  <a:lnTo>
                    <a:pt x="232" y="267"/>
                  </a:lnTo>
                  <a:lnTo>
                    <a:pt x="300" y="265"/>
                  </a:lnTo>
                  <a:lnTo>
                    <a:pt x="312" y="277"/>
                  </a:lnTo>
                  <a:lnTo>
                    <a:pt x="335" y="265"/>
                  </a:lnTo>
                  <a:lnTo>
                    <a:pt x="335" y="242"/>
                  </a:lnTo>
                  <a:lnTo>
                    <a:pt x="346" y="219"/>
                  </a:lnTo>
                  <a:lnTo>
                    <a:pt x="312" y="149"/>
                  </a:lnTo>
                  <a:lnTo>
                    <a:pt x="335" y="116"/>
                  </a:lnTo>
                  <a:lnTo>
                    <a:pt x="335" y="103"/>
                  </a:lnTo>
                  <a:lnTo>
                    <a:pt x="311" y="93"/>
                  </a:lnTo>
                  <a:lnTo>
                    <a:pt x="333" y="80"/>
                  </a:lnTo>
                  <a:lnTo>
                    <a:pt x="346" y="58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2" name="Freeform 75">
              <a:extLst>
                <a:ext uri="{FF2B5EF4-FFF2-40B4-BE49-F238E27FC236}">
                  <a16:creationId xmlns:a16="http://schemas.microsoft.com/office/drawing/2014/main" id="{B7BF1BFC-99B4-418A-99FD-29046F3AE69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833473" y="2206753"/>
              <a:ext cx="109538" cy="151448"/>
            </a:xfrm>
            <a:custGeom>
              <a:avLst/>
              <a:gdLst>
                <a:gd name="T0" fmla="*/ 69 w 461"/>
                <a:gd name="T1" fmla="*/ 221 h 636"/>
                <a:gd name="T2" fmla="*/ 57 w 461"/>
                <a:gd name="T3" fmla="*/ 255 h 636"/>
                <a:gd name="T4" fmla="*/ 81 w 461"/>
                <a:gd name="T5" fmla="*/ 313 h 636"/>
                <a:gd name="T6" fmla="*/ 92 w 461"/>
                <a:gd name="T7" fmla="*/ 325 h 636"/>
                <a:gd name="T8" fmla="*/ 58 w 461"/>
                <a:gd name="T9" fmla="*/ 325 h 636"/>
                <a:gd name="T10" fmla="*/ 46 w 461"/>
                <a:gd name="T11" fmla="*/ 335 h 636"/>
                <a:gd name="T12" fmla="*/ 58 w 461"/>
                <a:gd name="T13" fmla="*/ 348 h 636"/>
                <a:gd name="T14" fmla="*/ 46 w 461"/>
                <a:gd name="T15" fmla="*/ 358 h 636"/>
                <a:gd name="T16" fmla="*/ 46 w 461"/>
                <a:gd name="T17" fmla="*/ 383 h 636"/>
                <a:gd name="T18" fmla="*/ 23 w 461"/>
                <a:gd name="T19" fmla="*/ 393 h 636"/>
                <a:gd name="T20" fmla="*/ 34 w 461"/>
                <a:gd name="T21" fmla="*/ 428 h 636"/>
                <a:gd name="T22" fmla="*/ 36 w 461"/>
                <a:gd name="T23" fmla="*/ 441 h 636"/>
                <a:gd name="T24" fmla="*/ 13 w 461"/>
                <a:gd name="T25" fmla="*/ 464 h 636"/>
                <a:gd name="T26" fmla="*/ 0 w 461"/>
                <a:gd name="T27" fmla="*/ 464 h 636"/>
                <a:gd name="T28" fmla="*/ 0 w 461"/>
                <a:gd name="T29" fmla="*/ 476 h 636"/>
                <a:gd name="T30" fmla="*/ 13 w 461"/>
                <a:gd name="T31" fmla="*/ 499 h 636"/>
                <a:gd name="T32" fmla="*/ 13 w 461"/>
                <a:gd name="T33" fmla="*/ 521 h 636"/>
                <a:gd name="T34" fmla="*/ 36 w 461"/>
                <a:gd name="T35" fmla="*/ 555 h 636"/>
                <a:gd name="T36" fmla="*/ 48 w 461"/>
                <a:gd name="T37" fmla="*/ 544 h 636"/>
                <a:gd name="T38" fmla="*/ 71 w 461"/>
                <a:gd name="T39" fmla="*/ 544 h 636"/>
                <a:gd name="T40" fmla="*/ 81 w 461"/>
                <a:gd name="T41" fmla="*/ 532 h 636"/>
                <a:gd name="T42" fmla="*/ 94 w 461"/>
                <a:gd name="T43" fmla="*/ 544 h 636"/>
                <a:gd name="T44" fmla="*/ 106 w 461"/>
                <a:gd name="T45" fmla="*/ 543 h 636"/>
                <a:gd name="T46" fmla="*/ 129 w 461"/>
                <a:gd name="T47" fmla="*/ 520 h 636"/>
                <a:gd name="T48" fmla="*/ 139 w 461"/>
                <a:gd name="T49" fmla="*/ 520 h 636"/>
                <a:gd name="T50" fmla="*/ 187 w 461"/>
                <a:gd name="T51" fmla="*/ 532 h 636"/>
                <a:gd name="T52" fmla="*/ 187 w 461"/>
                <a:gd name="T53" fmla="*/ 600 h 636"/>
                <a:gd name="T54" fmla="*/ 209 w 461"/>
                <a:gd name="T55" fmla="*/ 600 h 636"/>
                <a:gd name="T56" fmla="*/ 255 w 461"/>
                <a:gd name="T57" fmla="*/ 611 h 636"/>
                <a:gd name="T58" fmla="*/ 257 w 461"/>
                <a:gd name="T59" fmla="*/ 623 h 636"/>
                <a:gd name="T60" fmla="*/ 278 w 461"/>
                <a:gd name="T61" fmla="*/ 636 h 636"/>
                <a:gd name="T62" fmla="*/ 301 w 461"/>
                <a:gd name="T63" fmla="*/ 565 h 636"/>
                <a:gd name="T64" fmla="*/ 290 w 461"/>
                <a:gd name="T65" fmla="*/ 511 h 636"/>
                <a:gd name="T66" fmla="*/ 301 w 461"/>
                <a:gd name="T67" fmla="*/ 499 h 636"/>
                <a:gd name="T68" fmla="*/ 332 w 461"/>
                <a:gd name="T69" fmla="*/ 439 h 636"/>
                <a:gd name="T70" fmla="*/ 357 w 461"/>
                <a:gd name="T71" fmla="*/ 181 h 636"/>
                <a:gd name="T72" fmla="*/ 380 w 461"/>
                <a:gd name="T73" fmla="*/ 149 h 636"/>
                <a:gd name="T74" fmla="*/ 397 w 461"/>
                <a:gd name="T75" fmla="*/ 130 h 636"/>
                <a:gd name="T76" fmla="*/ 461 w 461"/>
                <a:gd name="T77" fmla="*/ 46 h 636"/>
                <a:gd name="T78" fmla="*/ 438 w 461"/>
                <a:gd name="T79" fmla="*/ 46 h 636"/>
                <a:gd name="T80" fmla="*/ 403 w 461"/>
                <a:gd name="T81" fmla="*/ 58 h 636"/>
                <a:gd name="T82" fmla="*/ 380 w 461"/>
                <a:gd name="T83" fmla="*/ 34 h 636"/>
                <a:gd name="T84" fmla="*/ 345 w 461"/>
                <a:gd name="T85" fmla="*/ 11 h 636"/>
                <a:gd name="T86" fmla="*/ 311 w 461"/>
                <a:gd name="T87" fmla="*/ 58 h 636"/>
                <a:gd name="T88" fmla="*/ 264 w 461"/>
                <a:gd name="T89" fmla="*/ 69 h 636"/>
                <a:gd name="T90" fmla="*/ 229 w 461"/>
                <a:gd name="T91" fmla="*/ 58 h 636"/>
                <a:gd name="T92" fmla="*/ 229 w 461"/>
                <a:gd name="T93" fmla="*/ 23 h 636"/>
                <a:gd name="T94" fmla="*/ 183 w 461"/>
                <a:gd name="T95" fmla="*/ 35 h 636"/>
                <a:gd name="T96" fmla="*/ 171 w 461"/>
                <a:gd name="T97" fmla="*/ 0 h 636"/>
                <a:gd name="T98" fmla="*/ 148 w 461"/>
                <a:gd name="T99" fmla="*/ 12 h 636"/>
                <a:gd name="T100" fmla="*/ 137 w 461"/>
                <a:gd name="T101" fmla="*/ 12 h 636"/>
                <a:gd name="T102" fmla="*/ 102 w 461"/>
                <a:gd name="T103" fmla="*/ 35 h 636"/>
                <a:gd name="T104" fmla="*/ 137 w 461"/>
                <a:gd name="T105" fmla="*/ 70 h 636"/>
                <a:gd name="T106" fmla="*/ 115 w 461"/>
                <a:gd name="T107" fmla="*/ 81 h 636"/>
                <a:gd name="T108" fmla="*/ 115 w 461"/>
                <a:gd name="T109" fmla="*/ 116 h 636"/>
                <a:gd name="T110" fmla="*/ 160 w 461"/>
                <a:gd name="T111" fmla="*/ 139 h 636"/>
                <a:gd name="T112" fmla="*/ 160 w 461"/>
                <a:gd name="T113" fmla="*/ 151 h 636"/>
                <a:gd name="T114" fmla="*/ 150 w 461"/>
                <a:gd name="T115" fmla="*/ 174 h 636"/>
                <a:gd name="T116" fmla="*/ 150 w 461"/>
                <a:gd name="T117" fmla="*/ 184 h 636"/>
                <a:gd name="T118" fmla="*/ 137 w 461"/>
                <a:gd name="T119" fmla="*/ 197 h 636"/>
                <a:gd name="T120" fmla="*/ 127 w 461"/>
                <a:gd name="T121" fmla="*/ 197 h 636"/>
                <a:gd name="T122" fmla="*/ 115 w 461"/>
                <a:gd name="T123" fmla="*/ 220 h 636"/>
                <a:gd name="T124" fmla="*/ 69 w 461"/>
                <a:gd name="T125" fmla="*/ 221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61" h="636">
                  <a:moveTo>
                    <a:pt x="69" y="221"/>
                  </a:moveTo>
                  <a:lnTo>
                    <a:pt x="57" y="255"/>
                  </a:lnTo>
                  <a:lnTo>
                    <a:pt x="81" y="313"/>
                  </a:lnTo>
                  <a:lnTo>
                    <a:pt x="92" y="325"/>
                  </a:lnTo>
                  <a:lnTo>
                    <a:pt x="58" y="325"/>
                  </a:lnTo>
                  <a:lnTo>
                    <a:pt x="46" y="335"/>
                  </a:lnTo>
                  <a:lnTo>
                    <a:pt x="58" y="348"/>
                  </a:lnTo>
                  <a:lnTo>
                    <a:pt x="46" y="358"/>
                  </a:lnTo>
                  <a:lnTo>
                    <a:pt x="46" y="383"/>
                  </a:lnTo>
                  <a:lnTo>
                    <a:pt x="23" y="393"/>
                  </a:lnTo>
                  <a:lnTo>
                    <a:pt x="34" y="428"/>
                  </a:lnTo>
                  <a:lnTo>
                    <a:pt x="36" y="441"/>
                  </a:lnTo>
                  <a:lnTo>
                    <a:pt x="13" y="464"/>
                  </a:lnTo>
                  <a:lnTo>
                    <a:pt x="0" y="464"/>
                  </a:lnTo>
                  <a:lnTo>
                    <a:pt x="0" y="476"/>
                  </a:lnTo>
                  <a:lnTo>
                    <a:pt x="13" y="499"/>
                  </a:lnTo>
                  <a:lnTo>
                    <a:pt x="13" y="521"/>
                  </a:lnTo>
                  <a:lnTo>
                    <a:pt x="36" y="555"/>
                  </a:lnTo>
                  <a:lnTo>
                    <a:pt x="48" y="544"/>
                  </a:lnTo>
                  <a:lnTo>
                    <a:pt x="71" y="544"/>
                  </a:lnTo>
                  <a:lnTo>
                    <a:pt x="81" y="532"/>
                  </a:lnTo>
                  <a:lnTo>
                    <a:pt x="94" y="544"/>
                  </a:lnTo>
                  <a:lnTo>
                    <a:pt x="106" y="543"/>
                  </a:lnTo>
                  <a:lnTo>
                    <a:pt x="129" y="520"/>
                  </a:lnTo>
                  <a:lnTo>
                    <a:pt x="139" y="520"/>
                  </a:lnTo>
                  <a:lnTo>
                    <a:pt x="187" y="532"/>
                  </a:lnTo>
                  <a:lnTo>
                    <a:pt x="187" y="600"/>
                  </a:lnTo>
                  <a:lnTo>
                    <a:pt x="209" y="600"/>
                  </a:lnTo>
                  <a:lnTo>
                    <a:pt x="255" y="611"/>
                  </a:lnTo>
                  <a:lnTo>
                    <a:pt x="257" y="623"/>
                  </a:lnTo>
                  <a:lnTo>
                    <a:pt x="278" y="636"/>
                  </a:lnTo>
                  <a:lnTo>
                    <a:pt x="301" y="565"/>
                  </a:lnTo>
                  <a:lnTo>
                    <a:pt x="290" y="511"/>
                  </a:lnTo>
                  <a:lnTo>
                    <a:pt x="301" y="499"/>
                  </a:lnTo>
                  <a:lnTo>
                    <a:pt x="332" y="439"/>
                  </a:lnTo>
                  <a:lnTo>
                    <a:pt x="357" y="181"/>
                  </a:lnTo>
                  <a:lnTo>
                    <a:pt x="380" y="149"/>
                  </a:lnTo>
                  <a:lnTo>
                    <a:pt x="397" y="130"/>
                  </a:lnTo>
                  <a:lnTo>
                    <a:pt x="461" y="46"/>
                  </a:lnTo>
                  <a:lnTo>
                    <a:pt x="438" y="46"/>
                  </a:lnTo>
                  <a:lnTo>
                    <a:pt x="403" y="58"/>
                  </a:lnTo>
                  <a:lnTo>
                    <a:pt x="380" y="34"/>
                  </a:lnTo>
                  <a:lnTo>
                    <a:pt x="345" y="11"/>
                  </a:lnTo>
                  <a:lnTo>
                    <a:pt x="311" y="58"/>
                  </a:lnTo>
                  <a:lnTo>
                    <a:pt x="264" y="69"/>
                  </a:lnTo>
                  <a:lnTo>
                    <a:pt x="229" y="58"/>
                  </a:lnTo>
                  <a:lnTo>
                    <a:pt x="229" y="23"/>
                  </a:lnTo>
                  <a:lnTo>
                    <a:pt x="183" y="35"/>
                  </a:lnTo>
                  <a:lnTo>
                    <a:pt x="171" y="0"/>
                  </a:lnTo>
                  <a:lnTo>
                    <a:pt x="148" y="12"/>
                  </a:lnTo>
                  <a:lnTo>
                    <a:pt x="137" y="12"/>
                  </a:lnTo>
                  <a:lnTo>
                    <a:pt x="102" y="35"/>
                  </a:lnTo>
                  <a:lnTo>
                    <a:pt x="137" y="70"/>
                  </a:lnTo>
                  <a:lnTo>
                    <a:pt x="115" y="81"/>
                  </a:lnTo>
                  <a:lnTo>
                    <a:pt x="115" y="116"/>
                  </a:lnTo>
                  <a:lnTo>
                    <a:pt x="160" y="139"/>
                  </a:lnTo>
                  <a:lnTo>
                    <a:pt x="160" y="151"/>
                  </a:lnTo>
                  <a:lnTo>
                    <a:pt x="150" y="174"/>
                  </a:lnTo>
                  <a:lnTo>
                    <a:pt x="150" y="184"/>
                  </a:lnTo>
                  <a:lnTo>
                    <a:pt x="137" y="197"/>
                  </a:lnTo>
                  <a:lnTo>
                    <a:pt x="127" y="197"/>
                  </a:lnTo>
                  <a:lnTo>
                    <a:pt x="115" y="220"/>
                  </a:lnTo>
                  <a:lnTo>
                    <a:pt x="69" y="221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3" name="Freeform 76">
              <a:extLst>
                <a:ext uri="{FF2B5EF4-FFF2-40B4-BE49-F238E27FC236}">
                  <a16:creationId xmlns:a16="http://schemas.microsoft.com/office/drawing/2014/main" id="{0DFECAA6-D07B-4E01-B535-C575534BCBA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992290" y="1058038"/>
              <a:ext cx="173355" cy="153353"/>
            </a:xfrm>
            <a:custGeom>
              <a:avLst/>
              <a:gdLst>
                <a:gd name="T0" fmla="*/ 411 w 727"/>
                <a:gd name="T1" fmla="*/ 12 h 644"/>
                <a:gd name="T2" fmla="*/ 325 w 727"/>
                <a:gd name="T3" fmla="*/ 21 h 644"/>
                <a:gd name="T4" fmla="*/ 217 w 727"/>
                <a:gd name="T5" fmla="*/ 101 h 644"/>
                <a:gd name="T6" fmla="*/ 217 w 727"/>
                <a:gd name="T7" fmla="*/ 126 h 644"/>
                <a:gd name="T8" fmla="*/ 207 w 727"/>
                <a:gd name="T9" fmla="*/ 172 h 644"/>
                <a:gd name="T10" fmla="*/ 172 w 727"/>
                <a:gd name="T11" fmla="*/ 195 h 644"/>
                <a:gd name="T12" fmla="*/ 161 w 727"/>
                <a:gd name="T13" fmla="*/ 217 h 644"/>
                <a:gd name="T14" fmla="*/ 114 w 727"/>
                <a:gd name="T15" fmla="*/ 195 h 644"/>
                <a:gd name="T16" fmla="*/ 56 w 727"/>
                <a:gd name="T17" fmla="*/ 252 h 644"/>
                <a:gd name="T18" fmla="*/ 23 w 727"/>
                <a:gd name="T19" fmla="*/ 277 h 644"/>
                <a:gd name="T20" fmla="*/ 56 w 727"/>
                <a:gd name="T21" fmla="*/ 300 h 644"/>
                <a:gd name="T22" fmla="*/ 103 w 727"/>
                <a:gd name="T23" fmla="*/ 298 h 644"/>
                <a:gd name="T24" fmla="*/ 149 w 727"/>
                <a:gd name="T25" fmla="*/ 310 h 644"/>
                <a:gd name="T26" fmla="*/ 196 w 727"/>
                <a:gd name="T27" fmla="*/ 379 h 644"/>
                <a:gd name="T28" fmla="*/ 151 w 727"/>
                <a:gd name="T29" fmla="*/ 403 h 644"/>
                <a:gd name="T30" fmla="*/ 128 w 727"/>
                <a:gd name="T31" fmla="*/ 437 h 644"/>
                <a:gd name="T32" fmla="*/ 93 w 727"/>
                <a:gd name="T33" fmla="*/ 449 h 644"/>
                <a:gd name="T34" fmla="*/ 70 w 727"/>
                <a:gd name="T35" fmla="*/ 484 h 644"/>
                <a:gd name="T36" fmla="*/ 12 w 727"/>
                <a:gd name="T37" fmla="*/ 496 h 644"/>
                <a:gd name="T38" fmla="*/ 24 w 727"/>
                <a:gd name="T39" fmla="*/ 565 h 644"/>
                <a:gd name="T40" fmla="*/ 12 w 727"/>
                <a:gd name="T41" fmla="*/ 600 h 644"/>
                <a:gd name="T42" fmla="*/ 82 w 727"/>
                <a:gd name="T43" fmla="*/ 623 h 644"/>
                <a:gd name="T44" fmla="*/ 140 w 727"/>
                <a:gd name="T45" fmla="*/ 598 h 644"/>
                <a:gd name="T46" fmla="*/ 151 w 727"/>
                <a:gd name="T47" fmla="*/ 611 h 644"/>
                <a:gd name="T48" fmla="*/ 186 w 727"/>
                <a:gd name="T49" fmla="*/ 598 h 644"/>
                <a:gd name="T50" fmla="*/ 209 w 727"/>
                <a:gd name="T51" fmla="*/ 563 h 644"/>
                <a:gd name="T52" fmla="*/ 244 w 727"/>
                <a:gd name="T53" fmla="*/ 540 h 644"/>
                <a:gd name="T54" fmla="*/ 325 w 727"/>
                <a:gd name="T55" fmla="*/ 575 h 644"/>
                <a:gd name="T56" fmla="*/ 337 w 727"/>
                <a:gd name="T57" fmla="*/ 609 h 644"/>
                <a:gd name="T58" fmla="*/ 393 w 727"/>
                <a:gd name="T59" fmla="*/ 621 h 644"/>
                <a:gd name="T60" fmla="*/ 416 w 727"/>
                <a:gd name="T61" fmla="*/ 551 h 644"/>
                <a:gd name="T62" fmla="*/ 462 w 727"/>
                <a:gd name="T63" fmla="*/ 516 h 644"/>
                <a:gd name="T64" fmla="*/ 532 w 727"/>
                <a:gd name="T65" fmla="*/ 561 h 644"/>
                <a:gd name="T66" fmla="*/ 567 w 727"/>
                <a:gd name="T67" fmla="*/ 539 h 644"/>
                <a:gd name="T68" fmla="*/ 590 w 727"/>
                <a:gd name="T69" fmla="*/ 528 h 644"/>
                <a:gd name="T70" fmla="*/ 613 w 727"/>
                <a:gd name="T71" fmla="*/ 516 h 644"/>
                <a:gd name="T72" fmla="*/ 625 w 727"/>
                <a:gd name="T73" fmla="*/ 503 h 644"/>
                <a:gd name="T74" fmla="*/ 635 w 727"/>
                <a:gd name="T75" fmla="*/ 468 h 644"/>
                <a:gd name="T76" fmla="*/ 670 w 727"/>
                <a:gd name="T77" fmla="*/ 481 h 644"/>
                <a:gd name="T78" fmla="*/ 704 w 727"/>
                <a:gd name="T79" fmla="*/ 435 h 644"/>
                <a:gd name="T80" fmla="*/ 727 w 727"/>
                <a:gd name="T81" fmla="*/ 410 h 644"/>
                <a:gd name="T82" fmla="*/ 716 w 727"/>
                <a:gd name="T83" fmla="*/ 377 h 644"/>
                <a:gd name="T84" fmla="*/ 692 w 727"/>
                <a:gd name="T85" fmla="*/ 284 h 644"/>
                <a:gd name="T86" fmla="*/ 704 w 727"/>
                <a:gd name="T87" fmla="*/ 217 h 644"/>
                <a:gd name="T88" fmla="*/ 553 w 727"/>
                <a:gd name="T89" fmla="*/ 0 h 644"/>
                <a:gd name="T90" fmla="*/ 635 w 727"/>
                <a:gd name="T91" fmla="*/ 284 h 644"/>
                <a:gd name="T92" fmla="*/ 646 w 727"/>
                <a:gd name="T93" fmla="*/ 284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27" h="644">
                  <a:moveTo>
                    <a:pt x="412" y="12"/>
                  </a:moveTo>
                  <a:lnTo>
                    <a:pt x="411" y="12"/>
                  </a:lnTo>
                  <a:lnTo>
                    <a:pt x="333" y="21"/>
                  </a:lnTo>
                  <a:lnTo>
                    <a:pt x="325" y="21"/>
                  </a:lnTo>
                  <a:lnTo>
                    <a:pt x="240" y="79"/>
                  </a:lnTo>
                  <a:lnTo>
                    <a:pt x="217" y="101"/>
                  </a:lnTo>
                  <a:lnTo>
                    <a:pt x="228" y="124"/>
                  </a:lnTo>
                  <a:lnTo>
                    <a:pt x="217" y="126"/>
                  </a:lnTo>
                  <a:lnTo>
                    <a:pt x="205" y="137"/>
                  </a:lnTo>
                  <a:lnTo>
                    <a:pt x="207" y="172"/>
                  </a:lnTo>
                  <a:lnTo>
                    <a:pt x="195" y="195"/>
                  </a:lnTo>
                  <a:lnTo>
                    <a:pt x="172" y="195"/>
                  </a:lnTo>
                  <a:lnTo>
                    <a:pt x="172" y="217"/>
                  </a:lnTo>
                  <a:lnTo>
                    <a:pt x="161" y="217"/>
                  </a:lnTo>
                  <a:lnTo>
                    <a:pt x="137" y="184"/>
                  </a:lnTo>
                  <a:lnTo>
                    <a:pt x="114" y="195"/>
                  </a:lnTo>
                  <a:lnTo>
                    <a:pt x="91" y="242"/>
                  </a:lnTo>
                  <a:lnTo>
                    <a:pt x="56" y="252"/>
                  </a:lnTo>
                  <a:lnTo>
                    <a:pt x="33" y="242"/>
                  </a:lnTo>
                  <a:lnTo>
                    <a:pt x="23" y="277"/>
                  </a:lnTo>
                  <a:lnTo>
                    <a:pt x="33" y="300"/>
                  </a:lnTo>
                  <a:lnTo>
                    <a:pt x="56" y="300"/>
                  </a:lnTo>
                  <a:lnTo>
                    <a:pt x="68" y="323"/>
                  </a:lnTo>
                  <a:lnTo>
                    <a:pt x="103" y="298"/>
                  </a:lnTo>
                  <a:lnTo>
                    <a:pt x="126" y="298"/>
                  </a:lnTo>
                  <a:lnTo>
                    <a:pt x="149" y="310"/>
                  </a:lnTo>
                  <a:lnTo>
                    <a:pt x="149" y="333"/>
                  </a:lnTo>
                  <a:lnTo>
                    <a:pt x="196" y="379"/>
                  </a:lnTo>
                  <a:lnTo>
                    <a:pt x="184" y="402"/>
                  </a:lnTo>
                  <a:lnTo>
                    <a:pt x="151" y="403"/>
                  </a:lnTo>
                  <a:lnTo>
                    <a:pt x="151" y="414"/>
                  </a:lnTo>
                  <a:lnTo>
                    <a:pt x="128" y="437"/>
                  </a:lnTo>
                  <a:lnTo>
                    <a:pt x="116" y="460"/>
                  </a:lnTo>
                  <a:lnTo>
                    <a:pt x="93" y="449"/>
                  </a:lnTo>
                  <a:lnTo>
                    <a:pt x="80" y="460"/>
                  </a:lnTo>
                  <a:lnTo>
                    <a:pt x="70" y="484"/>
                  </a:lnTo>
                  <a:lnTo>
                    <a:pt x="45" y="484"/>
                  </a:lnTo>
                  <a:lnTo>
                    <a:pt x="12" y="496"/>
                  </a:lnTo>
                  <a:lnTo>
                    <a:pt x="24" y="530"/>
                  </a:lnTo>
                  <a:lnTo>
                    <a:pt x="24" y="565"/>
                  </a:lnTo>
                  <a:lnTo>
                    <a:pt x="0" y="565"/>
                  </a:lnTo>
                  <a:lnTo>
                    <a:pt x="12" y="600"/>
                  </a:lnTo>
                  <a:lnTo>
                    <a:pt x="1" y="623"/>
                  </a:lnTo>
                  <a:lnTo>
                    <a:pt x="82" y="623"/>
                  </a:lnTo>
                  <a:lnTo>
                    <a:pt x="128" y="600"/>
                  </a:lnTo>
                  <a:lnTo>
                    <a:pt x="140" y="598"/>
                  </a:lnTo>
                  <a:lnTo>
                    <a:pt x="140" y="611"/>
                  </a:lnTo>
                  <a:lnTo>
                    <a:pt x="151" y="611"/>
                  </a:lnTo>
                  <a:lnTo>
                    <a:pt x="163" y="598"/>
                  </a:lnTo>
                  <a:lnTo>
                    <a:pt x="186" y="598"/>
                  </a:lnTo>
                  <a:lnTo>
                    <a:pt x="209" y="575"/>
                  </a:lnTo>
                  <a:lnTo>
                    <a:pt x="209" y="563"/>
                  </a:lnTo>
                  <a:lnTo>
                    <a:pt x="244" y="553"/>
                  </a:lnTo>
                  <a:lnTo>
                    <a:pt x="244" y="540"/>
                  </a:lnTo>
                  <a:lnTo>
                    <a:pt x="267" y="517"/>
                  </a:lnTo>
                  <a:lnTo>
                    <a:pt x="325" y="575"/>
                  </a:lnTo>
                  <a:lnTo>
                    <a:pt x="325" y="586"/>
                  </a:lnTo>
                  <a:lnTo>
                    <a:pt x="337" y="609"/>
                  </a:lnTo>
                  <a:lnTo>
                    <a:pt x="370" y="644"/>
                  </a:lnTo>
                  <a:lnTo>
                    <a:pt x="393" y="621"/>
                  </a:lnTo>
                  <a:lnTo>
                    <a:pt x="418" y="609"/>
                  </a:lnTo>
                  <a:lnTo>
                    <a:pt x="416" y="551"/>
                  </a:lnTo>
                  <a:lnTo>
                    <a:pt x="428" y="528"/>
                  </a:lnTo>
                  <a:lnTo>
                    <a:pt x="462" y="516"/>
                  </a:lnTo>
                  <a:lnTo>
                    <a:pt x="486" y="563"/>
                  </a:lnTo>
                  <a:lnTo>
                    <a:pt x="532" y="561"/>
                  </a:lnTo>
                  <a:lnTo>
                    <a:pt x="555" y="551"/>
                  </a:lnTo>
                  <a:lnTo>
                    <a:pt x="567" y="539"/>
                  </a:lnTo>
                  <a:lnTo>
                    <a:pt x="590" y="551"/>
                  </a:lnTo>
                  <a:lnTo>
                    <a:pt x="590" y="528"/>
                  </a:lnTo>
                  <a:lnTo>
                    <a:pt x="602" y="503"/>
                  </a:lnTo>
                  <a:lnTo>
                    <a:pt x="613" y="516"/>
                  </a:lnTo>
                  <a:lnTo>
                    <a:pt x="625" y="516"/>
                  </a:lnTo>
                  <a:lnTo>
                    <a:pt x="625" y="503"/>
                  </a:lnTo>
                  <a:lnTo>
                    <a:pt x="613" y="493"/>
                  </a:lnTo>
                  <a:lnTo>
                    <a:pt x="635" y="468"/>
                  </a:lnTo>
                  <a:lnTo>
                    <a:pt x="648" y="481"/>
                  </a:lnTo>
                  <a:lnTo>
                    <a:pt x="670" y="481"/>
                  </a:lnTo>
                  <a:lnTo>
                    <a:pt x="681" y="458"/>
                  </a:lnTo>
                  <a:lnTo>
                    <a:pt x="704" y="435"/>
                  </a:lnTo>
                  <a:lnTo>
                    <a:pt x="727" y="423"/>
                  </a:lnTo>
                  <a:lnTo>
                    <a:pt x="727" y="410"/>
                  </a:lnTo>
                  <a:lnTo>
                    <a:pt x="706" y="389"/>
                  </a:lnTo>
                  <a:lnTo>
                    <a:pt x="716" y="377"/>
                  </a:lnTo>
                  <a:lnTo>
                    <a:pt x="695" y="307"/>
                  </a:lnTo>
                  <a:lnTo>
                    <a:pt x="692" y="284"/>
                  </a:lnTo>
                  <a:lnTo>
                    <a:pt x="692" y="274"/>
                  </a:lnTo>
                  <a:lnTo>
                    <a:pt x="704" y="217"/>
                  </a:lnTo>
                  <a:lnTo>
                    <a:pt x="709" y="177"/>
                  </a:lnTo>
                  <a:lnTo>
                    <a:pt x="553" y="0"/>
                  </a:lnTo>
                  <a:lnTo>
                    <a:pt x="412" y="12"/>
                  </a:lnTo>
                  <a:close/>
                  <a:moveTo>
                    <a:pt x="635" y="284"/>
                  </a:moveTo>
                  <a:lnTo>
                    <a:pt x="634" y="274"/>
                  </a:lnTo>
                  <a:lnTo>
                    <a:pt x="646" y="284"/>
                  </a:lnTo>
                  <a:lnTo>
                    <a:pt x="635" y="28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4" name="Freeform 77">
              <a:extLst>
                <a:ext uri="{FF2B5EF4-FFF2-40B4-BE49-F238E27FC236}">
                  <a16:creationId xmlns:a16="http://schemas.microsoft.com/office/drawing/2014/main" id="{656A22D7-8267-4DF4-843C-87A21465D3D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747974" y="2088167"/>
              <a:ext cx="178594" cy="186690"/>
            </a:xfrm>
            <a:custGeom>
              <a:avLst/>
              <a:gdLst>
                <a:gd name="T0" fmla="*/ 669 w 750"/>
                <a:gd name="T1" fmla="*/ 0 h 784"/>
                <a:gd name="T2" fmla="*/ 647 w 750"/>
                <a:gd name="T3" fmla="*/ 22 h 784"/>
                <a:gd name="T4" fmla="*/ 589 w 750"/>
                <a:gd name="T5" fmla="*/ 80 h 784"/>
                <a:gd name="T6" fmla="*/ 554 w 750"/>
                <a:gd name="T7" fmla="*/ 103 h 784"/>
                <a:gd name="T8" fmla="*/ 497 w 750"/>
                <a:gd name="T9" fmla="*/ 138 h 784"/>
                <a:gd name="T10" fmla="*/ 381 w 750"/>
                <a:gd name="T11" fmla="*/ 105 h 784"/>
                <a:gd name="T12" fmla="*/ 346 w 750"/>
                <a:gd name="T13" fmla="*/ 93 h 784"/>
                <a:gd name="T14" fmla="*/ 311 w 750"/>
                <a:gd name="T15" fmla="*/ 117 h 784"/>
                <a:gd name="T16" fmla="*/ 288 w 750"/>
                <a:gd name="T17" fmla="*/ 128 h 784"/>
                <a:gd name="T18" fmla="*/ 266 w 750"/>
                <a:gd name="T19" fmla="*/ 128 h 784"/>
                <a:gd name="T20" fmla="*/ 230 w 750"/>
                <a:gd name="T21" fmla="*/ 130 h 784"/>
                <a:gd name="T22" fmla="*/ 197 w 750"/>
                <a:gd name="T23" fmla="*/ 163 h 784"/>
                <a:gd name="T24" fmla="*/ 139 w 750"/>
                <a:gd name="T25" fmla="*/ 210 h 784"/>
                <a:gd name="T26" fmla="*/ 81 w 750"/>
                <a:gd name="T27" fmla="*/ 256 h 784"/>
                <a:gd name="T28" fmla="*/ 36 w 750"/>
                <a:gd name="T29" fmla="*/ 291 h 784"/>
                <a:gd name="T30" fmla="*/ 0 w 750"/>
                <a:gd name="T31" fmla="*/ 349 h 784"/>
                <a:gd name="T32" fmla="*/ 0 w 750"/>
                <a:gd name="T33" fmla="*/ 372 h 784"/>
                <a:gd name="T34" fmla="*/ 0 w 750"/>
                <a:gd name="T35" fmla="*/ 407 h 784"/>
                <a:gd name="T36" fmla="*/ 25 w 750"/>
                <a:gd name="T37" fmla="*/ 488 h 784"/>
                <a:gd name="T38" fmla="*/ 60 w 750"/>
                <a:gd name="T39" fmla="*/ 523 h 784"/>
                <a:gd name="T40" fmla="*/ 93 w 750"/>
                <a:gd name="T41" fmla="*/ 533 h 784"/>
                <a:gd name="T42" fmla="*/ 129 w 750"/>
                <a:gd name="T43" fmla="*/ 579 h 784"/>
                <a:gd name="T44" fmla="*/ 164 w 750"/>
                <a:gd name="T45" fmla="*/ 614 h 784"/>
                <a:gd name="T46" fmla="*/ 209 w 750"/>
                <a:gd name="T47" fmla="*/ 625 h 784"/>
                <a:gd name="T48" fmla="*/ 199 w 750"/>
                <a:gd name="T49" fmla="*/ 660 h 784"/>
                <a:gd name="T50" fmla="*/ 222 w 750"/>
                <a:gd name="T51" fmla="*/ 682 h 784"/>
                <a:gd name="T52" fmla="*/ 246 w 750"/>
                <a:gd name="T53" fmla="*/ 695 h 784"/>
                <a:gd name="T54" fmla="*/ 280 w 750"/>
                <a:gd name="T55" fmla="*/ 647 h 784"/>
                <a:gd name="T56" fmla="*/ 292 w 750"/>
                <a:gd name="T57" fmla="*/ 647 h 784"/>
                <a:gd name="T58" fmla="*/ 325 w 750"/>
                <a:gd name="T59" fmla="*/ 670 h 784"/>
                <a:gd name="T60" fmla="*/ 360 w 750"/>
                <a:gd name="T61" fmla="*/ 718 h 784"/>
                <a:gd name="T62" fmla="*/ 418 w 750"/>
                <a:gd name="T63" fmla="*/ 693 h 784"/>
                <a:gd name="T64" fmla="*/ 466 w 750"/>
                <a:gd name="T65" fmla="*/ 705 h 784"/>
                <a:gd name="T66" fmla="*/ 489 w 750"/>
                <a:gd name="T67" fmla="*/ 705 h 784"/>
                <a:gd name="T68" fmla="*/ 545 w 750"/>
                <a:gd name="T69" fmla="*/ 693 h 784"/>
                <a:gd name="T70" fmla="*/ 615 w 750"/>
                <a:gd name="T71" fmla="*/ 751 h 784"/>
                <a:gd name="T72" fmla="*/ 615 w 750"/>
                <a:gd name="T73" fmla="*/ 761 h 784"/>
                <a:gd name="T74" fmla="*/ 640 w 750"/>
                <a:gd name="T75" fmla="*/ 784 h 784"/>
                <a:gd name="T76" fmla="*/ 685 w 750"/>
                <a:gd name="T77" fmla="*/ 761 h 784"/>
                <a:gd name="T78" fmla="*/ 673 w 750"/>
                <a:gd name="T79" fmla="*/ 739 h 784"/>
                <a:gd name="T80" fmla="*/ 717 w 750"/>
                <a:gd name="T81" fmla="*/ 681 h 784"/>
                <a:gd name="T82" fmla="*/ 727 w 750"/>
                <a:gd name="T83" fmla="*/ 633 h 784"/>
                <a:gd name="T84" fmla="*/ 750 w 750"/>
                <a:gd name="T85" fmla="*/ 610 h 784"/>
                <a:gd name="T86" fmla="*/ 705 w 750"/>
                <a:gd name="T87" fmla="*/ 588 h 784"/>
                <a:gd name="T88" fmla="*/ 717 w 750"/>
                <a:gd name="T89" fmla="*/ 530 h 784"/>
                <a:gd name="T90" fmla="*/ 717 w 750"/>
                <a:gd name="T91" fmla="*/ 507 h 784"/>
                <a:gd name="T92" fmla="*/ 705 w 750"/>
                <a:gd name="T93" fmla="*/ 438 h 784"/>
                <a:gd name="T94" fmla="*/ 692 w 750"/>
                <a:gd name="T95" fmla="*/ 379 h 784"/>
                <a:gd name="T96" fmla="*/ 671 w 750"/>
                <a:gd name="T97" fmla="*/ 358 h 784"/>
                <a:gd name="T98" fmla="*/ 659 w 750"/>
                <a:gd name="T99" fmla="*/ 310 h 784"/>
                <a:gd name="T100" fmla="*/ 703 w 750"/>
                <a:gd name="T101" fmla="*/ 288 h 784"/>
                <a:gd name="T102" fmla="*/ 715 w 750"/>
                <a:gd name="T103" fmla="*/ 265 h 784"/>
                <a:gd name="T104" fmla="*/ 703 w 750"/>
                <a:gd name="T105" fmla="*/ 252 h 784"/>
                <a:gd name="T106" fmla="*/ 726 w 750"/>
                <a:gd name="T107" fmla="*/ 207 h 784"/>
                <a:gd name="T108" fmla="*/ 715 w 750"/>
                <a:gd name="T109" fmla="*/ 184 h 784"/>
                <a:gd name="T110" fmla="*/ 669 w 750"/>
                <a:gd name="T111" fmla="*/ 91 h 784"/>
                <a:gd name="T112" fmla="*/ 691 w 750"/>
                <a:gd name="T113" fmla="*/ 33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50" h="784">
                  <a:moveTo>
                    <a:pt x="680" y="33"/>
                  </a:moveTo>
                  <a:lnTo>
                    <a:pt x="669" y="0"/>
                  </a:lnTo>
                  <a:lnTo>
                    <a:pt x="647" y="10"/>
                  </a:lnTo>
                  <a:lnTo>
                    <a:pt x="647" y="22"/>
                  </a:lnTo>
                  <a:lnTo>
                    <a:pt x="622" y="22"/>
                  </a:lnTo>
                  <a:lnTo>
                    <a:pt x="589" y="80"/>
                  </a:lnTo>
                  <a:lnTo>
                    <a:pt x="566" y="93"/>
                  </a:lnTo>
                  <a:lnTo>
                    <a:pt x="554" y="103"/>
                  </a:lnTo>
                  <a:lnTo>
                    <a:pt x="508" y="128"/>
                  </a:lnTo>
                  <a:lnTo>
                    <a:pt x="497" y="138"/>
                  </a:lnTo>
                  <a:lnTo>
                    <a:pt x="415" y="138"/>
                  </a:lnTo>
                  <a:lnTo>
                    <a:pt x="381" y="105"/>
                  </a:lnTo>
                  <a:lnTo>
                    <a:pt x="369" y="105"/>
                  </a:lnTo>
                  <a:lnTo>
                    <a:pt x="346" y="93"/>
                  </a:lnTo>
                  <a:lnTo>
                    <a:pt x="334" y="116"/>
                  </a:lnTo>
                  <a:lnTo>
                    <a:pt x="311" y="117"/>
                  </a:lnTo>
                  <a:lnTo>
                    <a:pt x="301" y="140"/>
                  </a:lnTo>
                  <a:lnTo>
                    <a:pt x="288" y="128"/>
                  </a:lnTo>
                  <a:lnTo>
                    <a:pt x="278" y="140"/>
                  </a:lnTo>
                  <a:lnTo>
                    <a:pt x="266" y="128"/>
                  </a:lnTo>
                  <a:lnTo>
                    <a:pt x="243" y="117"/>
                  </a:lnTo>
                  <a:lnTo>
                    <a:pt x="230" y="130"/>
                  </a:lnTo>
                  <a:lnTo>
                    <a:pt x="230" y="151"/>
                  </a:lnTo>
                  <a:lnTo>
                    <a:pt x="197" y="163"/>
                  </a:lnTo>
                  <a:lnTo>
                    <a:pt x="162" y="186"/>
                  </a:lnTo>
                  <a:lnTo>
                    <a:pt x="139" y="210"/>
                  </a:lnTo>
                  <a:lnTo>
                    <a:pt x="116" y="221"/>
                  </a:lnTo>
                  <a:lnTo>
                    <a:pt x="81" y="256"/>
                  </a:lnTo>
                  <a:lnTo>
                    <a:pt x="46" y="279"/>
                  </a:lnTo>
                  <a:lnTo>
                    <a:pt x="36" y="291"/>
                  </a:lnTo>
                  <a:lnTo>
                    <a:pt x="23" y="326"/>
                  </a:lnTo>
                  <a:lnTo>
                    <a:pt x="0" y="349"/>
                  </a:lnTo>
                  <a:lnTo>
                    <a:pt x="13" y="361"/>
                  </a:lnTo>
                  <a:lnTo>
                    <a:pt x="0" y="372"/>
                  </a:lnTo>
                  <a:lnTo>
                    <a:pt x="25" y="407"/>
                  </a:lnTo>
                  <a:lnTo>
                    <a:pt x="0" y="407"/>
                  </a:lnTo>
                  <a:lnTo>
                    <a:pt x="2" y="475"/>
                  </a:lnTo>
                  <a:lnTo>
                    <a:pt x="25" y="488"/>
                  </a:lnTo>
                  <a:lnTo>
                    <a:pt x="48" y="488"/>
                  </a:lnTo>
                  <a:lnTo>
                    <a:pt x="60" y="523"/>
                  </a:lnTo>
                  <a:lnTo>
                    <a:pt x="93" y="521"/>
                  </a:lnTo>
                  <a:lnTo>
                    <a:pt x="93" y="533"/>
                  </a:lnTo>
                  <a:lnTo>
                    <a:pt x="129" y="568"/>
                  </a:lnTo>
                  <a:lnTo>
                    <a:pt x="129" y="579"/>
                  </a:lnTo>
                  <a:lnTo>
                    <a:pt x="141" y="603"/>
                  </a:lnTo>
                  <a:lnTo>
                    <a:pt x="164" y="614"/>
                  </a:lnTo>
                  <a:lnTo>
                    <a:pt x="199" y="614"/>
                  </a:lnTo>
                  <a:lnTo>
                    <a:pt x="209" y="625"/>
                  </a:lnTo>
                  <a:lnTo>
                    <a:pt x="222" y="647"/>
                  </a:lnTo>
                  <a:lnTo>
                    <a:pt x="199" y="660"/>
                  </a:lnTo>
                  <a:lnTo>
                    <a:pt x="211" y="682"/>
                  </a:lnTo>
                  <a:lnTo>
                    <a:pt x="222" y="682"/>
                  </a:lnTo>
                  <a:lnTo>
                    <a:pt x="244" y="670"/>
                  </a:lnTo>
                  <a:lnTo>
                    <a:pt x="246" y="695"/>
                  </a:lnTo>
                  <a:lnTo>
                    <a:pt x="269" y="682"/>
                  </a:lnTo>
                  <a:lnTo>
                    <a:pt x="280" y="647"/>
                  </a:lnTo>
                  <a:lnTo>
                    <a:pt x="280" y="637"/>
                  </a:lnTo>
                  <a:lnTo>
                    <a:pt x="292" y="647"/>
                  </a:lnTo>
                  <a:lnTo>
                    <a:pt x="315" y="660"/>
                  </a:lnTo>
                  <a:lnTo>
                    <a:pt x="325" y="670"/>
                  </a:lnTo>
                  <a:lnTo>
                    <a:pt x="360" y="647"/>
                  </a:lnTo>
                  <a:lnTo>
                    <a:pt x="360" y="718"/>
                  </a:lnTo>
                  <a:lnTo>
                    <a:pt x="385" y="716"/>
                  </a:lnTo>
                  <a:lnTo>
                    <a:pt x="418" y="693"/>
                  </a:lnTo>
                  <a:lnTo>
                    <a:pt x="431" y="716"/>
                  </a:lnTo>
                  <a:lnTo>
                    <a:pt x="466" y="705"/>
                  </a:lnTo>
                  <a:lnTo>
                    <a:pt x="489" y="728"/>
                  </a:lnTo>
                  <a:lnTo>
                    <a:pt x="489" y="705"/>
                  </a:lnTo>
                  <a:lnTo>
                    <a:pt x="511" y="693"/>
                  </a:lnTo>
                  <a:lnTo>
                    <a:pt x="545" y="693"/>
                  </a:lnTo>
                  <a:lnTo>
                    <a:pt x="580" y="681"/>
                  </a:lnTo>
                  <a:lnTo>
                    <a:pt x="615" y="751"/>
                  </a:lnTo>
                  <a:lnTo>
                    <a:pt x="604" y="751"/>
                  </a:lnTo>
                  <a:lnTo>
                    <a:pt x="615" y="761"/>
                  </a:lnTo>
                  <a:lnTo>
                    <a:pt x="638" y="761"/>
                  </a:lnTo>
                  <a:lnTo>
                    <a:pt x="640" y="784"/>
                  </a:lnTo>
                  <a:lnTo>
                    <a:pt x="685" y="784"/>
                  </a:lnTo>
                  <a:lnTo>
                    <a:pt x="685" y="761"/>
                  </a:lnTo>
                  <a:lnTo>
                    <a:pt x="673" y="749"/>
                  </a:lnTo>
                  <a:lnTo>
                    <a:pt x="673" y="739"/>
                  </a:lnTo>
                  <a:lnTo>
                    <a:pt x="694" y="704"/>
                  </a:lnTo>
                  <a:lnTo>
                    <a:pt x="717" y="681"/>
                  </a:lnTo>
                  <a:lnTo>
                    <a:pt x="705" y="658"/>
                  </a:lnTo>
                  <a:lnTo>
                    <a:pt x="727" y="633"/>
                  </a:lnTo>
                  <a:lnTo>
                    <a:pt x="717" y="610"/>
                  </a:lnTo>
                  <a:lnTo>
                    <a:pt x="750" y="610"/>
                  </a:lnTo>
                  <a:lnTo>
                    <a:pt x="740" y="588"/>
                  </a:lnTo>
                  <a:lnTo>
                    <a:pt x="705" y="588"/>
                  </a:lnTo>
                  <a:lnTo>
                    <a:pt x="705" y="577"/>
                  </a:lnTo>
                  <a:lnTo>
                    <a:pt x="717" y="530"/>
                  </a:lnTo>
                  <a:lnTo>
                    <a:pt x="705" y="530"/>
                  </a:lnTo>
                  <a:lnTo>
                    <a:pt x="717" y="507"/>
                  </a:lnTo>
                  <a:lnTo>
                    <a:pt x="715" y="484"/>
                  </a:lnTo>
                  <a:lnTo>
                    <a:pt x="705" y="438"/>
                  </a:lnTo>
                  <a:lnTo>
                    <a:pt x="683" y="391"/>
                  </a:lnTo>
                  <a:lnTo>
                    <a:pt x="692" y="379"/>
                  </a:lnTo>
                  <a:lnTo>
                    <a:pt x="703" y="358"/>
                  </a:lnTo>
                  <a:lnTo>
                    <a:pt x="671" y="358"/>
                  </a:lnTo>
                  <a:lnTo>
                    <a:pt x="682" y="335"/>
                  </a:lnTo>
                  <a:lnTo>
                    <a:pt x="659" y="310"/>
                  </a:lnTo>
                  <a:lnTo>
                    <a:pt x="671" y="300"/>
                  </a:lnTo>
                  <a:lnTo>
                    <a:pt x="703" y="288"/>
                  </a:lnTo>
                  <a:lnTo>
                    <a:pt x="703" y="275"/>
                  </a:lnTo>
                  <a:lnTo>
                    <a:pt x="715" y="265"/>
                  </a:lnTo>
                  <a:lnTo>
                    <a:pt x="715" y="252"/>
                  </a:lnTo>
                  <a:lnTo>
                    <a:pt x="703" y="252"/>
                  </a:lnTo>
                  <a:lnTo>
                    <a:pt x="715" y="217"/>
                  </a:lnTo>
                  <a:lnTo>
                    <a:pt x="726" y="207"/>
                  </a:lnTo>
                  <a:lnTo>
                    <a:pt x="726" y="194"/>
                  </a:lnTo>
                  <a:lnTo>
                    <a:pt x="715" y="184"/>
                  </a:lnTo>
                  <a:lnTo>
                    <a:pt x="713" y="159"/>
                  </a:lnTo>
                  <a:lnTo>
                    <a:pt x="669" y="91"/>
                  </a:lnTo>
                  <a:lnTo>
                    <a:pt x="691" y="80"/>
                  </a:lnTo>
                  <a:lnTo>
                    <a:pt x="691" y="33"/>
                  </a:lnTo>
                  <a:lnTo>
                    <a:pt x="680" y="33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5" name="Freeform 78">
              <a:extLst>
                <a:ext uri="{FF2B5EF4-FFF2-40B4-BE49-F238E27FC236}">
                  <a16:creationId xmlns:a16="http://schemas.microsoft.com/office/drawing/2014/main" id="{84A58AAF-1CA1-4C49-9613-70E9630EED6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22394" y="3007806"/>
              <a:ext cx="121444" cy="101441"/>
            </a:xfrm>
            <a:custGeom>
              <a:avLst/>
              <a:gdLst>
                <a:gd name="T0" fmla="*/ 85 w 510"/>
                <a:gd name="T1" fmla="*/ 55 h 427"/>
                <a:gd name="T2" fmla="*/ 69 w 510"/>
                <a:gd name="T3" fmla="*/ 35 h 427"/>
                <a:gd name="T4" fmla="*/ 57 w 510"/>
                <a:gd name="T5" fmla="*/ 104 h 427"/>
                <a:gd name="T6" fmla="*/ 11 w 510"/>
                <a:gd name="T7" fmla="*/ 106 h 427"/>
                <a:gd name="T8" fmla="*/ 0 w 510"/>
                <a:gd name="T9" fmla="*/ 151 h 427"/>
                <a:gd name="T10" fmla="*/ 23 w 510"/>
                <a:gd name="T11" fmla="*/ 128 h 427"/>
                <a:gd name="T12" fmla="*/ 46 w 510"/>
                <a:gd name="T13" fmla="*/ 139 h 427"/>
                <a:gd name="T14" fmla="*/ 58 w 510"/>
                <a:gd name="T15" fmla="*/ 174 h 427"/>
                <a:gd name="T16" fmla="*/ 23 w 510"/>
                <a:gd name="T17" fmla="*/ 220 h 427"/>
                <a:gd name="T18" fmla="*/ 25 w 510"/>
                <a:gd name="T19" fmla="*/ 255 h 427"/>
                <a:gd name="T20" fmla="*/ 0 w 510"/>
                <a:gd name="T21" fmla="*/ 300 h 427"/>
                <a:gd name="T22" fmla="*/ 25 w 510"/>
                <a:gd name="T23" fmla="*/ 323 h 427"/>
                <a:gd name="T24" fmla="*/ 71 w 510"/>
                <a:gd name="T25" fmla="*/ 290 h 427"/>
                <a:gd name="T26" fmla="*/ 93 w 510"/>
                <a:gd name="T27" fmla="*/ 300 h 427"/>
                <a:gd name="T28" fmla="*/ 209 w 510"/>
                <a:gd name="T29" fmla="*/ 369 h 427"/>
                <a:gd name="T30" fmla="*/ 244 w 510"/>
                <a:gd name="T31" fmla="*/ 393 h 427"/>
                <a:gd name="T32" fmla="*/ 302 w 510"/>
                <a:gd name="T33" fmla="*/ 427 h 427"/>
                <a:gd name="T34" fmla="*/ 360 w 510"/>
                <a:gd name="T35" fmla="*/ 427 h 427"/>
                <a:gd name="T36" fmla="*/ 371 w 510"/>
                <a:gd name="T37" fmla="*/ 379 h 427"/>
                <a:gd name="T38" fmla="*/ 336 w 510"/>
                <a:gd name="T39" fmla="*/ 346 h 427"/>
                <a:gd name="T40" fmla="*/ 359 w 510"/>
                <a:gd name="T41" fmla="*/ 334 h 427"/>
                <a:gd name="T42" fmla="*/ 406 w 510"/>
                <a:gd name="T43" fmla="*/ 288 h 427"/>
                <a:gd name="T44" fmla="*/ 429 w 510"/>
                <a:gd name="T45" fmla="*/ 276 h 427"/>
                <a:gd name="T46" fmla="*/ 464 w 510"/>
                <a:gd name="T47" fmla="*/ 334 h 427"/>
                <a:gd name="T48" fmla="*/ 499 w 510"/>
                <a:gd name="T49" fmla="*/ 357 h 427"/>
                <a:gd name="T50" fmla="*/ 475 w 510"/>
                <a:gd name="T51" fmla="*/ 276 h 427"/>
                <a:gd name="T52" fmla="*/ 510 w 510"/>
                <a:gd name="T53" fmla="*/ 241 h 427"/>
                <a:gd name="T54" fmla="*/ 497 w 510"/>
                <a:gd name="T55" fmla="*/ 183 h 427"/>
                <a:gd name="T56" fmla="*/ 427 w 510"/>
                <a:gd name="T57" fmla="*/ 195 h 427"/>
                <a:gd name="T58" fmla="*/ 381 w 510"/>
                <a:gd name="T59" fmla="*/ 137 h 427"/>
                <a:gd name="T60" fmla="*/ 336 w 510"/>
                <a:gd name="T61" fmla="*/ 104 h 427"/>
                <a:gd name="T62" fmla="*/ 276 w 510"/>
                <a:gd name="T63" fmla="*/ 104 h 427"/>
                <a:gd name="T64" fmla="*/ 253 w 510"/>
                <a:gd name="T65" fmla="*/ 46 h 427"/>
                <a:gd name="T66" fmla="*/ 220 w 510"/>
                <a:gd name="T67" fmla="*/ 34 h 427"/>
                <a:gd name="T68" fmla="*/ 172 w 510"/>
                <a:gd name="T69" fmla="*/ 46 h 427"/>
                <a:gd name="T70" fmla="*/ 115 w 510"/>
                <a:gd name="T71" fmla="*/ 1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0" h="427">
                  <a:moveTo>
                    <a:pt x="104" y="35"/>
                  </a:moveTo>
                  <a:lnTo>
                    <a:pt x="85" y="55"/>
                  </a:lnTo>
                  <a:lnTo>
                    <a:pt x="81" y="46"/>
                  </a:lnTo>
                  <a:lnTo>
                    <a:pt x="69" y="35"/>
                  </a:lnTo>
                  <a:lnTo>
                    <a:pt x="46" y="93"/>
                  </a:lnTo>
                  <a:lnTo>
                    <a:pt x="57" y="104"/>
                  </a:lnTo>
                  <a:lnTo>
                    <a:pt x="46" y="116"/>
                  </a:lnTo>
                  <a:lnTo>
                    <a:pt x="11" y="106"/>
                  </a:lnTo>
                  <a:lnTo>
                    <a:pt x="23" y="116"/>
                  </a:lnTo>
                  <a:lnTo>
                    <a:pt x="0" y="151"/>
                  </a:lnTo>
                  <a:lnTo>
                    <a:pt x="23" y="151"/>
                  </a:lnTo>
                  <a:lnTo>
                    <a:pt x="23" y="128"/>
                  </a:lnTo>
                  <a:lnTo>
                    <a:pt x="35" y="128"/>
                  </a:lnTo>
                  <a:lnTo>
                    <a:pt x="46" y="139"/>
                  </a:lnTo>
                  <a:lnTo>
                    <a:pt x="35" y="151"/>
                  </a:lnTo>
                  <a:lnTo>
                    <a:pt x="58" y="174"/>
                  </a:lnTo>
                  <a:lnTo>
                    <a:pt x="46" y="209"/>
                  </a:lnTo>
                  <a:lnTo>
                    <a:pt x="23" y="220"/>
                  </a:lnTo>
                  <a:lnTo>
                    <a:pt x="35" y="244"/>
                  </a:lnTo>
                  <a:lnTo>
                    <a:pt x="25" y="255"/>
                  </a:lnTo>
                  <a:lnTo>
                    <a:pt x="13" y="290"/>
                  </a:lnTo>
                  <a:lnTo>
                    <a:pt x="0" y="300"/>
                  </a:lnTo>
                  <a:lnTo>
                    <a:pt x="13" y="336"/>
                  </a:lnTo>
                  <a:lnTo>
                    <a:pt x="25" y="323"/>
                  </a:lnTo>
                  <a:lnTo>
                    <a:pt x="58" y="323"/>
                  </a:lnTo>
                  <a:lnTo>
                    <a:pt x="71" y="290"/>
                  </a:lnTo>
                  <a:lnTo>
                    <a:pt x="81" y="290"/>
                  </a:lnTo>
                  <a:lnTo>
                    <a:pt x="93" y="300"/>
                  </a:lnTo>
                  <a:lnTo>
                    <a:pt x="174" y="323"/>
                  </a:lnTo>
                  <a:lnTo>
                    <a:pt x="209" y="369"/>
                  </a:lnTo>
                  <a:lnTo>
                    <a:pt x="209" y="393"/>
                  </a:lnTo>
                  <a:lnTo>
                    <a:pt x="244" y="393"/>
                  </a:lnTo>
                  <a:lnTo>
                    <a:pt x="290" y="404"/>
                  </a:lnTo>
                  <a:lnTo>
                    <a:pt x="302" y="427"/>
                  </a:lnTo>
                  <a:lnTo>
                    <a:pt x="313" y="404"/>
                  </a:lnTo>
                  <a:lnTo>
                    <a:pt x="360" y="427"/>
                  </a:lnTo>
                  <a:lnTo>
                    <a:pt x="371" y="414"/>
                  </a:lnTo>
                  <a:lnTo>
                    <a:pt x="371" y="379"/>
                  </a:lnTo>
                  <a:lnTo>
                    <a:pt x="348" y="346"/>
                  </a:lnTo>
                  <a:lnTo>
                    <a:pt x="336" y="346"/>
                  </a:lnTo>
                  <a:lnTo>
                    <a:pt x="348" y="323"/>
                  </a:lnTo>
                  <a:lnTo>
                    <a:pt x="359" y="334"/>
                  </a:lnTo>
                  <a:lnTo>
                    <a:pt x="381" y="321"/>
                  </a:lnTo>
                  <a:lnTo>
                    <a:pt x="406" y="288"/>
                  </a:lnTo>
                  <a:lnTo>
                    <a:pt x="406" y="276"/>
                  </a:lnTo>
                  <a:lnTo>
                    <a:pt x="429" y="276"/>
                  </a:lnTo>
                  <a:lnTo>
                    <a:pt x="441" y="311"/>
                  </a:lnTo>
                  <a:lnTo>
                    <a:pt x="464" y="334"/>
                  </a:lnTo>
                  <a:lnTo>
                    <a:pt x="452" y="346"/>
                  </a:lnTo>
                  <a:lnTo>
                    <a:pt x="499" y="357"/>
                  </a:lnTo>
                  <a:lnTo>
                    <a:pt x="497" y="321"/>
                  </a:lnTo>
                  <a:lnTo>
                    <a:pt x="475" y="276"/>
                  </a:lnTo>
                  <a:lnTo>
                    <a:pt x="462" y="230"/>
                  </a:lnTo>
                  <a:lnTo>
                    <a:pt x="510" y="241"/>
                  </a:lnTo>
                  <a:lnTo>
                    <a:pt x="510" y="230"/>
                  </a:lnTo>
                  <a:lnTo>
                    <a:pt x="497" y="183"/>
                  </a:lnTo>
                  <a:lnTo>
                    <a:pt x="475" y="172"/>
                  </a:lnTo>
                  <a:lnTo>
                    <a:pt x="427" y="195"/>
                  </a:lnTo>
                  <a:lnTo>
                    <a:pt x="404" y="185"/>
                  </a:lnTo>
                  <a:lnTo>
                    <a:pt x="381" y="137"/>
                  </a:lnTo>
                  <a:lnTo>
                    <a:pt x="359" y="149"/>
                  </a:lnTo>
                  <a:lnTo>
                    <a:pt x="336" y="104"/>
                  </a:lnTo>
                  <a:lnTo>
                    <a:pt x="301" y="114"/>
                  </a:lnTo>
                  <a:lnTo>
                    <a:pt x="276" y="104"/>
                  </a:lnTo>
                  <a:lnTo>
                    <a:pt x="255" y="81"/>
                  </a:lnTo>
                  <a:lnTo>
                    <a:pt x="253" y="46"/>
                  </a:lnTo>
                  <a:lnTo>
                    <a:pt x="230" y="58"/>
                  </a:lnTo>
                  <a:lnTo>
                    <a:pt x="220" y="34"/>
                  </a:lnTo>
                  <a:lnTo>
                    <a:pt x="195" y="35"/>
                  </a:lnTo>
                  <a:lnTo>
                    <a:pt x="172" y="46"/>
                  </a:lnTo>
                  <a:lnTo>
                    <a:pt x="127" y="0"/>
                  </a:lnTo>
                  <a:lnTo>
                    <a:pt x="115" y="13"/>
                  </a:lnTo>
                  <a:lnTo>
                    <a:pt x="104" y="35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6" name="Freeform 79">
              <a:extLst>
                <a:ext uri="{FF2B5EF4-FFF2-40B4-BE49-F238E27FC236}">
                  <a16:creationId xmlns:a16="http://schemas.microsoft.com/office/drawing/2014/main" id="{79825141-B821-42D0-AF30-25E535672A1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597003" y="2666811"/>
              <a:ext cx="131921" cy="143351"/>
            </a:xfrm>
            <a:custGeom>
              <a:avLst/>
              <a:gdLst>
                <a:gd name="T0" fmla="*/ 369 w 555"/>
                <a:gd name="T1" fmla="*/ 0 h 600"/>
                <a:gd name="T2" fmla="*/ 276 w 555"/>
                <a:gd name="T3" fmla="*/ 45 h 600"/>
                <a:gd name="T4" fmla="*/ 255 w 555"/>
                <a:gd name="T5" fmla="*/ 116 h 600"/>
                <a:gd name="T6" fmla="*/ 162 w 555"/>
                <a:gd name="T7" fmla="*/ 93 h 600"/>
                <a:gd name="T8" fmla="*/ 127 w 555"/>
                <a:gd name="T9" fmla="*/ 116 h 600"/>
                <a:gd name="T10" fmla="*/ 81 w 555"/>
                <a:gd name="T11" fmla="*/ 93 h 600"/>
                <a:gd name="T12" fmla="*/ 23 w 555"/>
                <a:gd name="T13" fmla="*/ 105 h 600"/>
                <a:gd name="T14" fmla="*/ 11 w 555"/>
                <a:gd name="T15" fmla="*/ 128 h 600"/>
                <a:gd name="T16" fmla="*/ 36 w 555"/>
                <a:gd name="T17" fmla="*/ 196 h 600"/>
                <a:gd name="T18" fmla="*/ 13 w 555"/>
                <a:gd name="T19" fmla="*/ 221 h 600"/>
                <a:gd name="T20" fmla="*/ 23 w 555"/>
                <a:gd name="T21" fmla="*/ 244 h 600"/>
                <a:gd name="T22" fmla="*/ 71 w 555"/>
                <a:gd name="T23" fmla="*/ 277 h 600"/>
                <a:gd name="T24" fmla="*/ 71 w 555"/>
                <a:gd name="T25" fmla="*/ 335 h 600"/>
                <a:gd name="T26" fmla="*/ 71 w 555"/>
                <a:gd name="T27" fmla="*/ 358 h 600"/>
                <a:gd name="T28" fmla="*/ 83 w 555"/>
                <a:gd name="T29" fmla="*/ 405 h 600"/>
                <a:gd name="T30" fmla="*/ 106 w 555"/>
                <a:gd name="T31" fmla="*/ 439 h 600"/>
                <a:gd name="T32" fmla="*/ 232 w 555"/>
                <a:gd name="T33" fmla="*/ 426 h 600"/>
                <a:gd name="T34" fmla="*/ 257 w 555"/>
                <a:gd name="T35" fmla="*/ 449 h 600"/>
                <a:gd name="T36" fmla="*/ 257 w 555"/>
                <a:gd name="T37" fmla="*/ 542 h 600"/>
                <a:gd name="T38" fmla="*/ 257 w 555"/>
                <a:gd name="T39" fmla="*/ 600 h 600"/>
                <a:gd name="T40" fmla="*/ 338 w 555"/>
                <a:gd name="T41" fmla="*/ 519 h 600"/>
                <a:gd name="T42" fmla="*/ 373 w 555"/>
                <a:gd name="T43" fmla="*/ 530 h 600"/>
                <a:gd name="T44" fmla="*/ 383 w 555"/>
                <a:gd name="T45" fmla="*/ 519 h 600"/>
                <a:gd name="T46" fmla="*/ 383 w 555"/>
                <a:gd name="T47" fmla="*/ 472 h 600"/>
                <a:gd name="T48" fmla="*/ 348 w 555"/>
                <a:gd name="T49" fmla="*/ 381 h 600"/>
                <a:gd name="T50" fmla="*/ 394 w 555"/>
                <a:gd name="T51" fmla="*/ 298 h 600"/>
                <a:gd name="T52" fmla="*/ 429 w 555"/>
                <a:gd name="T53" fmla="*/ 310 h 600"/>
                <a:gd name="T54" fmla="*/ 452 w 555"/>
                <a:gd name="T55" fmla="*/ 379 h 600"/>
                <a:gd name="T56" fmla="*/ 510 w 555"/>
                <a:gd name="T57" fmla="*/ 344 h 600"/>
                <a:gd name="T58" fmla="*/ 555 w 555"/>
                <a:gd name="T59" fmla="*/ 321 h 600"/>
                <a:gd name="T60" fmla="*/ 545 w 555"/>
                <a:gd name="T61" fmla="*/ 286 h 600"/>
                <a:gd name="T62" fmla="*/ 485 w 555"/>
                <a:gd name="T63" fmla="*/ 217 h 600"/>
                <a:gd name="T64" fmla="*/ 452 w 555"/>
                <a:gd name="T65" fmla="*/ 182 h 600"/>
                <a:gd name="T66" fmla="*/ 427 w 555"/>
                <a:gd name="T67" fmla="*/ 159 h 600"/>
                <a:gd name="T68" fmla="*/ 452 w 555"/>
                <a:gd name="T69" fmla="*/ 102 h 600"/>
                <a:gd name="T70" fmla="*/ 394 w 555"/>
                <a:gd name="T71" fmla="*/ 91 h 600"/>
                <a:gd name="T72" fmla="*/ 369 w 555"/>
                <a:gd name="T73" fmla="*/ 45 h 600"/>
                <a:gd name="T74" fmla="*/ 382 w 555"/>
                <a:gd name="T75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5" h="600">
                  <a:moveTo>
                    <a:pt x="382" y="0"/>
                  </a:moveTo>
                  <a:lnTo>
                    <a:pt x="369" y="0"/>
                  </a:lnTo>
                  <a:lnTo>
                    <a:pt x="301" y="23"/>
                  </a:lnTo>
                  <a:lnTo>
                    <a:pt x="276" y="45"/>
                  </a:lnTo>
                  <a:lnTo>
                    <a:pt x="266" y="103"/>
                  </a:lnTo>
                  <a:lnTo>
                    <a:pt x="255" y="116"/>
                  </a:lnTo>
                  <a:lnTo>
                    <a:pt x="174" y="103"/>
                  </a:lnTo>
                  <a:lnTo>
                    <a:pt x="162" y="93"/>
                  </a:lnTo>
                  <a:lnTo>
                    <a:pt x="139" y="103"/>
                  </a:lnTo>
                  <a:lnTo>
                    <a:pt x="127" y="116"/>
                  </a:lnTo>
                  <a:lnTo>
                    <a:pt x="104" y="126"/>
                  </a:lnTo>
                  <a:lnTo>
                    <a:pt x="81" y="93"/>
                  </a:lnTo>
                  <a:lnTo>
                    <a:pt x="46" y="116"/>
                  </a:lnTo>
                  <a:lnTo>
                    <a:pt x="23" y="105"/>
                  </a:lnTo>
                  <a:lnTo>
                    <a:pt x="11" y="116"/>
                  </a:lnTo>
                  <a:lnTo>
                    <a:pt x="11" y="128"/>
                  </a:lnTo>
                  <a:lnTo>
                    <a:pt x="36" y="186"/>
                  </a:lnTo>
                  <a:lnTo>
                    <a:pt x="36" y="196"/>
                  </a:lnTo>
                  <a:lnTo>
                    <a:pt x="13" y="209"/>
                  </a:lnTo>
                  <a:lnTo>
                    <a:pt x="13" y="221"/>
                  </a:lnTo>
                  <a:lnTo>
                    <a:pt x="0" y="221"/>
                  </a:lnTo>
                  <a:lnTo>
                    <a:pt x="23" y="244"/>
                  </a:lnTo>
                  <a:lnTo>
                    <a:pt x="58" y="267"/>
                  </a:lnTo>
                  <a:lnTo>
                    <a:pt x="71" y="277"/>
                  </a:lnTo>
                  <a:lnTo>
                    <a:pt x="58" y="300"/>
                  </a:lnTo>
                  <a:lnTo>
                    <a:pt x="71" y="335"/>
                  </a:lnTo>
                  <a:lnTo>
                    <a:pt x="58" y="347"/>
                  </a:lnTo>
                  <a:lnTo>
                    <a:pt x="71" y="358"/>
                  </a:lnTo>
                  <a:lnTo>
                    <a:pt x="58" y="370"/>
                  </a:lnTo>
                  <a:lnTo>
                    <a:pt x="83" y="405"/>
                  </a:lnTo>
                  <a:lnTo>
                    <a:pt x="71" y="416"/>
                  </a:lnTo>
                  <a:lnTo>
                    <a:pt x="106" y="439"/>
                  </a:lnTo>
                  <a:lnTo>
                    <a:pt x="152" y="428"/>
                  </a:lnTo>
                  <a:lnTo>
                    <a:pt x="232" y="426"/>
                  </a:lnTo>
                  <a:lnTo>
                    <a:pt x="245" y="416"/>
                  </a:lnTo>
                  <a:lnTo>
                    <a:pt x="257" y="449"/>
                  </a:lnTo>
                  <a:lnTo>
                    <a:pt x="245" y="474"/>
                  </a:lnTo>
                  <a:lnTo>
                    <a:pt x="257" y="542"/>
                  </a:lnTo>
                  <a:lnTo>
                    <a:pt x="245" y="553"/>
                  </a:lnTo>
                  <a:lnTo>
                    <a:pt x="257" y="600"/>
                  </a:lnTo>
                  <a:lnTo>
                    <a:pt x="315" y="600"/>
                  </a:lnTo>
                  <a:lnTo>
                    <a:pt x="338" y="519"/>
                  </a:lnTo>
                  <a:lnTo>
                    <a:pt x="350" y="519"/>
                  </a:lnTo>
                  <a:lnTo>
                    <a:pt x="373" y="530"/>
                  </a:lnTo>
                  <a:lnTo>
                    <a:pt x="383" y="540"/>
                  </a:lnTo>
                  <a:lnTo>
                    <a:pt x="383" y="519"/>
                  </a:lnTo>
                  <a:lnTo>
                    <a:pt x="373" y="507"/>
                  </a:lnTo>
                  <a:lnTo>
                    <a:pt x="383" y="472"/>
                  </a:lnTo>
                  <a:lnTo>
                    <a:pt x="383" y="403"/>
                  </a:lnTo>
                  <a:lnTo>
                    <a:pt x="348" y="381"/>
                  </a:lnTo>
                  <a:lnTo>
                    <a:pt x="394" y="333"/>
                  </a:lnTo>
                  <a:lnTo>
                    <a:pt x="394" y="298"/>
                  </a:lnTo>
                  <a:lnTo>
                    <a:pt x="406" y="298"/>
                  </a:lnTo>
                  <a:lnTo>
                    <a:pt x="429" y="310"/>
                  </a:lnTo>
                  <a:lnTo>
                    <a:pt x="441" y="368"/>
                  </a:lnTo>
                  <a:lnTo>
                    <a:pt x="452" y="379"/>
                  </a:lnTo>
                  <a:lnTo>
                    <a:pt x="487" y="344"/>
                  </a:lnTo>
                  <a:lnTo>
                    <a:pt x="510" y="344"/>
                  </a:lnTo>
                  <a:lnTo>
                    <a:pt x="545" y="333"/>
                  </a:lnTo>
                  <a:lnTo>
                    <a:pt x="555" y="321"/>
                  </a:lnTo>
                  <a:lnTo>
                    <a:pt x="545" y="298"/>
                  </a:lnTo>
                  <a:lnTo>
                    <a:pt x="545" y="286"/>
                  </a:lnTo>
                  <a:lnTo>
                    <a:pt x="497" y="263"/>
                  </a:lnTo>
                  <a:lnTo>
                    <a:pt x="485" y="217"/>
                  </a:lnTo>
                  <a:lnTo>
                    <a:pt x="497" y="207"/>
                  </a:lnTo>
                  <a:lnTo>
                    <a:pt x="452" y="182"/>
                  </a:lnTo>
                  <a:lnTo>
                    <a:pt x="462" y="182"/>
                  </a:lnTo>
                  <a:lnTo>
                    <a:pt x="427" y="159"/>
                  </a:lnTo>
                  <a:lnTo>
                    <a:pt x="417" y="149"/>
                  </a:lnTo>
                  <a:lnTo>
                    <a:pt x="452" y="102"/>
                  </a:lnTo>
                  <a:lnTo>
                    <a:pt x="427" y="91"/>
                  </a:lnTo>
                  <a:lnTo>
                    <a:pt x="394" y="91"/>
                  </a:lnTo>
                  <a:lnTo>
                    <a:pt x="369" y="68"/>
                  </a:lnTo>
                  <a:lnTo>
                    <a:pt x="369" y="45"/>
                  </a:lnTo>
                  <a:lnTo>
                    <a:pt x="382" y="23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7" name="Freeform 80">
              <a:extLst>
                <a:ext uri="{FF2B5EF4-FFF2-40B4-BE49-F238E27FC236}">
                  <a16:creationId xmlns:a16="http://schemas.microsoft.com/office/drawing/2014/main" id="{BB086F5B-18BA-409D-B387-555AC1E5F78B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60394" y="3911251"/>
              <a:ext cx="138113" cy="107633"/>
            </a:xfrm>
            <a:custGeom>
              <a:avLst/>
              <a:gdLst>
                <a:gd name="T0" fmla="*/ 207 w 579"/>
                <a:gd name="T1" fmla="*/ 35 h 451"/>
                <a:gd name="T2" fmla="*/ 219 w 579"/>
                <a:gd name="T3" fmla="*/ 58 h 451"/>
                <a:gd name="T4" fmla="*/ 184 w 579"/>
                <a:gd name="T5" fmla="*/ 81 h 451"/>
                <a:gd name="T6" fmla="*/ 174 w 579"/>
                <a:gd name="T7" fmla="*/ 116 h 451"/>
                <a:gd name="T8" fmla="*/ 163 w 579"/>
                <a:gd name="T9" fmla="*/ 151 h 451"/>
                <a:gd name="T10" fmla="*/ 139 w 579"/>
                <a:gd name="T11" fmla="*/ 139 h 451"/>
                <a:gd name="T12" fmla="*/ 81 w 579"/>
                <a:gd name="T13" fmla="*/ 105 h 451"/>
                <a:gd name="T14" fmla="*/ 12 w 579"/>
                <a:gd name="T15" fmla="*/ 128 h 451"/>
                <a:gd name="T16" fmla="*/ 12 w 579"/>
                <a:gd name="T17" fmla="*/ 151 h 451"/>
                <a:gd name="T18" fmla="*/ 24 w 579"/>
                <a:gd name="T19" fmla="*/ 255 h 451"/>
                <a:gd name="T20" fmla="*/ 12 w 579"/>
                <a:gd name="T21" fmla="*/ 302 h 451"/>
                <a:gd name="T22" fmla="*/ 12 w 579"/>
                <a:gd name="T23" fmla="*/ 348 h 451"/>
                <a:gd name="T24" fmla="*/ 47 w 579"/>
                <a:gd name="T25" fmla="*/ 418 h 451"/>
                <a:gd name="T26" fmla="*/ 140 w 579"/>
                <a:gd name="T27" fmla="*/ 439 h 451"/>
                <a:gd name="T28" fmla="*/ 188 w 579"/>
                <a:gd name="T29" fmla="*/ 451 h 451"/>
                <a:gd name="T30" fmla="*/ 163 w 579"/>
                <a:gd name="T31" fmla="*/ 406 h 451"/>
                <a:gd name="T32" fmla="*/ 186 w 579"/>
                <a:gd name="T33" fmla="*/ 381 h 451"/>
                <a:gd name="T34" fmla="*/ 244 w 579"/>
                <a:gd name="T35" fmla="*/ 406 h 451"/>
                <a:gd name="T36" fmla="*/ 269 w 579"/>
                <a:gd name="T37" fmla="*/ 370 h 451"/>
                <a:gd name="T38" fmla="*/ 279 w 579"/>
                <a:gd name="T39" fmla="*/ 346 h 451"/>
                <a:gd name="T40" fmla="*/ 337 w 579"/>
                <a:gd name="T41" fmla="*/ 346 h 451"/>
                <a:gd name="T42" fmla="*/ 383 w 579"/>
                <a:gd name="T43" fmla="*/ 346 h 451"/>
                <a:gd name="T44" fmla="*/ 395 w 579"/>
                <a:gd name="T45" fmla="*/ 369 h 451"/>
                <a:gd name="T46" fmla="*/ 430 w 579"/>
                <a:gd name="T47" fmla="*/ 392 h 451"/>
                <a:gd name="T48" fmla="*/ 453 w 579"/>
                <a:gd name="T49" fmla="*/ 334 h 451"/>
                <a:gd name="T50" fmla="*/ 476 w 579"/>
                <a:gd name="T51" fmla="*/ 300 h 451"/>
                <a:gd name="T52" fmla="*/ 476 w 579"/>
                <a:gd name="T53" fmla="*/ 265 h 451"/>
                <a:gd name="T54" fmla="*/ 463 w 579"/>
                <a:gd name="T55" fmla="*/ 230 h 451"/>
                <a:gd name="T56" fmla="*/ 499 w 579"/>
                <a:gd name="T57" fmla="*/ 218 h 451"/>
                <a:gd name="T58" fmla="*/ 509 w 579"/>
                <a:gd name="T59" fmla="*/ 195 h 451"/>
                <a:gd name="T60" fmla="*/ 579 w 579"/>
                <a:gd name="T61" fmla="*/ 183 h 451"/>
                <a:gd name="T62" fmla="*/ 555 w 579"/>
                <a:gd name="T63" fmla="*/ 125 h 451"/>
                <a:gd name="T64" fmla="*/ 499 w 579"/>
                <a:gd name="T65" fmla="*/ 137 h 451"/>
                <a:gd name="T66" fmla="*/ 451 w 579"/>
                <a:gd name="T67" fmla="*/ 127 h 451"/>
                <a:gd name="T68" fmla="*/ 441 w 579"/>
                <a:gd name="T69" fmla="*/ 172 h 451"/>
                <a:gd name="T70" fmla="*/ 370 w 579"/>
                <a:gd name="T71" fmla="*/ 149 h 451"/>
                <a:gd name="T72" fmla="*/ 416 w 579"/>
                <a:gd name="T73" fmla="*/ 104 h 451"/>
                <a:gd name="T74" fmla="*/ 416 w 579"/>
                <a:gd name="T75" fmla="*/ 91 h 451"/>
                <a:gd name="T76" fmla="*/ 323 w 579"/>
                <a:gd name="T77" fmla="*/ 46 h 451"/>
                <a:gd name="T78" fmla="*/ 277 w 579"/>
                <a:gd name="T79" fmla="*/ 11 h 451"/>
                <a:gd name="T80" fmla="*/ 232 w 579"/>
                <a:gd name="T81" fmla="*/ 0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79" h="451">
                  <a:moveTo>
                    <a:pt x="207" y="11"/>
                  </a:moveTo>
                  <a:lnTo>
                    <a:pt x="207" y="35"/>
                  </a:lnTo>
                  <a:lnTo>
                    <a:pt x="219" y="46"/>
                  </a:lnTo>
                  <a:lnTo>
                    <a:pt x="219" y="58"/>
                  </a:lnTo>
                  <a:lnTo>
                    <a:pt x="184" y="58"/>
                  </a:lnTo>
                  <a:lnTo>
                    <a:pt x="184" y="81"/>
                  </a:lnTo>
                  <a:lnTo>
                    <a:pt x="209" y="116"/>
                  </a:lnTo>
                  <a:lnTo>
                    <a:pt x="174" y="116"/>
                  </a:lnTo>
                  <a:lnTo>
                    <a:pt x="174" y="151"/>
                  </a:lnTo>
                  <a:lnTo>
                    <a:pt x="163" y="151"/>
                  </a:lnTo>
                  <a:lnTo>
                    <a:pt x="151" y="162"/>
                  </a:lnTo>
                  <a:lnTo>
                    <a:pt x="139" y="139"/>
                  </a:lnTo>
                  <a:lnTo>
                    <a:pt x="104" y="116"/>
                  </a:lnTo>
                  <a:lnTo>
                    <a:pt x="81" y="105"/>
                  </a:lnTo>
                  <a:lnTo>
                    <a:pt x="35" y="128"/>
                  </a:lnTo>
                  <a:lnTo>
                    <a:pt x="12" y="128"/>
                  </a:lnTo>
                  <a:lnTo>
                    <a:pt x="0" y="141"/>
                  </a:lnTo>
                  <a:lnTo>
                    <a:pt x="12" y="151"/>
                  </a:lnTo>
                  <a:lnTo>
                    <a:pt x="35" y="209"/>
                  </a:lnTo>
                  <a:lnTo>
                    <a:pt x="24" y="255"/>
                  </a:lnTo>
                  <a:lnTo>
                    <a:pt x="12" y="267"/>
                  </a:lnTo>
                  <a:lnTo>
                    <a:pt x="12" y="302"/>
                  </a:lnTo>
                  <a:lnTo>
                    <a:pt x="2" y="325"/>
                  </a:lnTo>
                  <a:lnTo>
                    <a:pt x="12" y="348"/>
                  </a:lnTo>
                  <a:lnTo>
                    <a:pt x="2" y="383"/>
                  </a:lnTo>
                  <a:lnTo>
                    <a:pt x="47" y="418"/>
                  </a:lnTo>
                  <a:lnTo>
                    <a:pt x="95" y="418"/>
                  </a:lnTo>
                  <a:lnTo>
                    <a:pt x="140" y="439"/>
                  </a:lnTo>
                  <a:lnTo>
                    <a:pt x="153" y="451"/>
                  </a:lnTo>
                  <a:lnTo>
                    <a:pt x="188" y="451"/>
                  </a:lnTo>
                  <a:lnTo>
                    <a:pt x="198" y="439"/>
                  </a:lnTo>
                  <a:lnTo>
                    <a:pt x="163" y="406"/>
                  </a:lnTo>
                  <a:lnTo>
                    <a:pt x="176" y="381"/>
                  </a:lnTo>
                  <a:lnTo>
                    <a:pt x="186" y="381"/>
                  </a:lnTo>
                  <a:lnTo>
                    <a:pt x="198" y="406"/>
                  </a:lnTo>
                  <a:lnTo>
                    <a:pt x="244" y="406"/>
                  </a:lnTo>
                  <a:lnTo>
                    <a:pt x="269" y="393"/>
                  </a:lnTo>
                  <a:lnTo>
                    <a:pt x="269" y="370"/>
                  </a:lnTo>
                  <a:lnTo>
                    <a:pt x="279" y="370"/>
                  </a:lnTo>
                  <a:lnTo>
                    <a:pt x="279" y="346"/>
                  </a:lnTo>
                  <a:lnTo>
                    <a:pt x="314" y="335"/>
                  </a:lnTo>
                  <a:lnTo>
                    <a:pt x="337" y="346"/>
                  </a:lnTo>
                  <a:lnTo>
                    <a:pt x="372" y="334"/>
                  </a:lnTo>
                  <a:lnTo>
                    <a:pt x="383" y="346"/>
                  </a:lnTo>
                  <a:lnTo>
                    <a:pt x="395" y="346"/>
                  </a:lnTo>
                  <a:lnTo>
                    <a:pt x="395" y="369"/>
                  </a:lnTo>
                  <a:lnTo>
                    <a:pt x="430" y="381"/>
                  </a:lnTo>
                  <a:lnTo>
                    <a:pt x="430" y="392"/>
                  </a:lnTo>
                  <a:lnTo>
                    <a:pt x="453" y="369"/>
                  </a:lnTo>
                  <a:lnTo>
                    <a:pt x="453" y="334"/>
                  </a:lnTo>
                  <a:lnTo>
                    <a:pt x="463" y="323"/>
                  </a:lnTo>
                  <a:lnTo>
                    <a:pt x="476" y="300"/>
                  </a:lnTo>
                  <a:lnTo>
                    <a:pt x="463" y="265"/>
                  </a:lnTo>
                  <a:lnTo>
                    <a:pt x="476" y="265"/>
                  </a:lnTo>
                  <a:lnTo>
                    <a:pt x="463" y="253"/>
                  </a:lnTo>
                  <a:lnTo>
                    <a:pt x="463" y="230"/>
                  </a:lnTo>
                  <a:lnTo>
                    <a:pt x="476" y="207"/>
                  </a:lnTo>
                  <a:lnTo>
                    <a:pt x="499" y="218"/>
                  </a:lnTo>
                  <a:lnTo>
                    <a:pt x="509" y="207"/>
                  </a:lnTo>
                  <a:lnTo>
                    <a:pt x="509" y="195"/>
                  </a:lnTo>
                  <a:lnTo>
                    <a:pt x="534" y="195"/>
                  </a:lnTo>
                  <a:lnTo>
                    <a:pt x="579" y="183"/>
                  </a:lnTo>
                  <a:lnTo>
                    <a:pt x="579" y="172"/>
                  </a:lnTo>
                  <a:lnTo>
                    <a:pt x="555" y="125"/>
                  </a:lnTo>
                  <a:lnTo>
                    <a:pt x="521" y="114"/>
                  </a:lnTo>
                  <a:lnTo>
                    <a:pt x="499" y="137"/>
                  </a:lnTo>
                  <a:lnTo>
                    <a:pt x="474" y="114"/>
                  </a:lnTo>
                  <a:lnTo>
                    <a:pt x="451" y="127"/>
                  </a:lnTo>
                  <a:lnTo>
                    <a:pt x="441" y="160"/>
                  </a:lnTo>
                  <a:lnTo>
                    <a:pt x="441" y="172"/>
                  </a:lnTo>
                  <a:lnTo>
                    <a:pt x="393" y="149"/>
                  </a:lnTo>
                  <a:lnTo>
                    <a:pt x="370" y="149"/>
                  </a:lnTo>
                  <a:lnTo>
                    <a:pt x="370" y="127"/>
                  </a:lnTo>
                  <a:lnTo>
                    <a:pt x="416" y="104"/>
                  </a:lnTo>
                  <a:lnTo>
                    <a:pt x="428" y="91"/>
                  </a:lnTo>
                  <a:lnTo>
                    <a:pt x="416" y="91"/>
                  </a:lnTo>
                  <a:lnTo>
                    <a:pt x="370" y="46"/>
                  </a:lnTo>
                  <a:lnTo>
                    <a:pt x="323" y="46"/>
                  </a:lnTo>
                  <a:lnTo>
                    <a:pt x="290" y="33"/>
                  </a:lnTo>
                  <a:lnTo>
                    <a:pt x="277" y="11"/>
                  </a:lnTo>
                  <a:lnTo>
                    <a:pt x="277" y="0"/>
                  </a:lnTo>
                  <a:lnTo>
                    <a:pt x="232" y="0"/>
                  </a:lnTo>
                  <a:lnTo>
                    <a:pt x="207" y="1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8" name="Freeform 81">
              <a:extLst>
                <a:ext uri="{FF2B5EF4-FFF2-40B4-BE49-F238E27FC236}">
                  <a16:creationId xmlns:a16="http://schemas.microsoft.com/office/drawing/2014/main" id="{15295078-D077-4E70-AA92-644B7974273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766673" y="3865532"/>
              <a:ext cx="148114" cy="162401"/>
            </a:xfrm>
            <a:custGeom>
              <a:avLst/>
              <a:gdLst>
                <a:gd name="T0" fmla="*/ 253 w 623"/>
                <a:gd name="T1" fmla="*/ 0 h 681"/>
                <a:gd name="T2" fmla="*/ 172 w 623"/>
                <a:gd name="T3" fmla="*/ 35 h 681"/>
                <a:gd name="T4" fmla="*/ 149 w 623"/>
                <a:gd name="T5" fmla="*/ 116 h 681"/>
                <a:gd name="T6" fmla="*/ 114 w 623"/>
                <a:gd name="T7" fmla="*/ 163 h 681"/>
                <a:gd name="T8" fmla="*/ 79 w 623"/>
                <a:gd name="T9" fmla="*/ 93 h 681"/>
                <a:gd name="T10" fmla="*/ 69 w 623"/>
                <a:gd name="T11" fmla="*/ 186 h 681"/>
                <a:gd name="T12" fmla="*/ 46 w 623"/>
                <a:gd name="T13" fmla="*/ 219 h 681"/>
                <a:gd name="T14" fmla="*/ 0 w 623"/>
                <a:gd name="T15" fmla="*/ 221 h 681"/>
                <a:gd name="T16" fmla="*/ 23 w 623"/>
                <a:gd name="T17" fmla="*/ 289 h 681"/>
                <a:gd name="T18" fmla="*/ 0 w 623"/>
                <a:gd name="T19" fmla="*/ 325 h 681"/>
                <a:gd name="T20" fmla="*/ 35 w 623"/>
                <a:gd name="T21" fmla="*/ 360 h 681"/>
                <a:gd name="T22" fmla="*/ 35 w 623"/>
                <a:gd name="T23" fmla="*/ 382 h 681"/>
                <a:gd name="T24" fmla="*/ 25 w 623"/>
                <a:gd name="T25" fmla="*/ 405 h 681"/>
                <a:gd name="T26" fmla="*/ 58 w 623"/>
                <a:gd name="T27" fmla="*/ 428 h 681"/>
                <a:gd name="T28" fmla="*/ 70 w 623"/>
                <a:gd name="T29" fmla="*/ 463 h 681"/>
                <a:gd name="T30" fmla="*/ 151 w 623"/>
                <a:gd name="T31" fmla="*/ 461 h 681"/>
                <a:gd name="T32" fmla="*/ 128 w 623"/>
                <a:gd name="T33" fmla="*/ 509 h 681"/>
                <a:gd name="T34" fmla="*/ 141 w 623"/>
                <a:gd name="T35" fmla="*/ 554 h 681"/>
                <a:gd name="T36" fmla="*/ 163 w 623"/>
                <a:gd name="T37" fmla="*/ 590 h 681"/>
                <a:gd name="T38" fmla="*/ 151 w 623"/>
                <a:gd name="T39" fmla="*/ 635 h 681"/>
                <a:gd name="T40" fmla="*/ 163 w 623"/>
                <a:gd name="T41" fmla="*/ 670 h 681"/>
                <a:gd name="T42" fmla="*/ 186 w 623"/>
                <a:gd name="T43" fmla="*/ 681 h 681"/>
                <a:gd name="T44" fmla="*/ 199 w 623"/>
                <a:gd name="T45" fmla="*/ 670 h 681"/>
                <a:gd name="T46" fmla="*/ 234 w 623"/>
                <a:gd name="T47" fmla="*/ 681 h 681"/>
                <a:gd name="T48" fmla="*/ 267 w 623"/>
                <a:gd name="T49" fmla="*/ 669 h 681"/>
                <a:gd name="T50" fmla="*/ 279 w 623"/>
                <a:gd name="T51" fmla="*/ 612 h 681"/>
                <a:gd name="T52" fmla="*/ 348 w 623"/>
                <a:gd name="T53" fmla="*/ 611 h 681"/>
                <a:gd name="T54" fmla="*/ 383 w 623"/>
                <a:gd name="T55" fmla="*/ 633 h 681"/>
                <a:gd name="T56" fmla="*/ 464 w 623"/>
                <a:gd name="T57" fmla="*/ 656 h 681"/>
                <a:gd name="T58" fmla="*/ 476 w 623"/>
                <a:gd name="T59" fmla="*/ 611 h 681"/>
                <a:gd name="T60" fmla="*/ 486 w 623"/>
                <a:gd name="T61" fmla="*/ 588 h 681"/>
                <a:gd name="T62" fmla="*/ 474 w 623"/>
                <a:gd name="T63" fmla="*/ 565 h 681"/>
                <a:gd name="T64" fmla="*/ 509 w 623"/>
                <a:gd name="T65" fmla="*/ 565 h 681"/>
                <a:gd name="T66" fmla="*/ 522 w 623"/>
                <a:gd name="T67" fmla="*/ 495 h 681"/>
                <a:gd name="T68" fmla="*/ 474 w 623"/>
                <a:gd name="T69" fmla="*/ 460 h 681"/>
                <a:gd name="T70" fmla="*/ 509 w 623"/>
                <a:gd name="T71" fmla="*/ 404 h 681"/>
                <a:gd name="T72" fmla="*/ 601 w 623"/>
                <a:gd name="T73" fmla="*/ 379 h 681"/>
                <a:gd name="T74" fmla="*/ 578 w 623"/>
                <a:gd name="T75" fmla="*/ 344 h 681"/>
                <a:gd name="T76" fmla="*/ 623 w 623"/>
                <a:gd name="T77" fmla="*/ 309 h 681"/>
                <a:gd name="T78" fmla="*/ 611 w 623"/>
                <a:gd name="T79" fmla="*/ 240 h 681"/>
                <a:gd name="T80" fmla="*/ 543 w 623"/>
                <a:gd name="T81" fmla="*/ 253 h 681"/>
                <a:gd name="T82" fmla="*/ 508 w 623"/>
                <a:gd name="T83" fmla="*/ 253 h 681"/>
                <a:gd name="T84" fmla="*/ 450 w 623"/>
                <a:gd name="T85" fmla="*/ 242 h 681"/>
                <a:gd name="T86" fmla="*/ 416 w 623"/>
                <a:gd name="T87" fmla="*/ 253 h 681"/>
                <a:gd name="T88" fmla="*/ 381 w 623"/>
                <a:gd name="T89" fmla="*/ 195 h 681"/>
                <a:gd name="T90" fmla="*/ 346 w 623"/>
                <a:gd name="T91" fmla="*/ 138 h 681"/>
                <a:gd name="T92" fmla="*/ 355 w 623"/>
                <a:gd name="T93" fmla="*/ 91 h 681"/>
                <a:gd name="T94" fmla="*/ 311 w 623"/>
                <a:gd name="T95" fmla="*/ 35 h 681"/>
                <a:gd name="T96" fmla="*/ 288 w 623"/>
                <a:gd name="T97" fmla="*/ 23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23" h="681">
                  <a:moveTo>
                    <a:pt x="263" y="10"/>
                  </a:moveTo>
                  <a:lnTo>
                    <a:pt x="253" y="0"/>
                  </a:lnTo>
                  <a:lnTo>
                    <a:pt x="183" y="45"/>
                  </a:lnTo>
                  <a:lnTo>
                    <a:pt x="172" y="35"/>
                  </a:lnTo>
                  <a:lnTo>
                    <a:pt x="160" y="47"/>
                  </a:lnTo>
                  <a:lnTo>
                    <a:pt x="149" y="116"/>
                  </a:lnTo>
                  <a:lnTo>
                    <a:pt x="127" y="161"/>
                  </a:lnTo>
                  <a:lnTo>
                    <a:pt x="114" y="163"/>
                  </a:lnTo>
                  <a:lnTo>
                    <a:pt x="91" y="140"/>
                  </a:lnTo>
                  <a:lnTo>
                    <a:pt x="79" y="93"/>
                  </a:lnTo>
                  <a:lnTo>
                    <a:pt x="56" y="151"/>
                  </a:lnTo>
                  <a:lnTo>
                    <a:pt x="69" y="186"/>
                  </a:lnTo>
                  <a:lnTo>
                    <a:pt x="69" y="209"/>
                  </a:lnTo>
                  <a:lnTo>
                    <a:pt x="46" y="219"/>
                  </a:lnTo>
                  <a:lnTo>
                    <a:pt x="33" y="209"/>
                  </a:lnTo>
                  <a:lnTo>
                    <a:pt x="0" y="221"/>
                  </a:lnTo>
                  <a:lnTo>
                    <a:pt x="0" y="254"/>
                  </a:lnTo>
                  <a:lnTo>
                    <a:pt x="23" y="289"/>
                  </a:lnTo>
                  <a:lnTo>
                    <a:pt x="0" y="302"/>
                  </a:lnTo>
                  <a:lnTo>
                    <a:pt x="0" y="325"/>
                  </a:lnTo>
                  <a:lnTo>
                    <a:pt x="35" y="347"/>
                  </a:lnTo>
                  <a:lnTo>
                    <a:pt x="35" y="360"/>
                  </a:lnTo>
                  <a:lnTo>
                    <a:pt x="23" y="382"/>
                  </a:lnTo>
                  <a:lnTo>
                    <a:pt x="35" y="382"/>
                  </a:lnTo>
                  <a:lnTo>
                    <a:pt x="35" y="393"/>
                  </a:lnTo>
                  <a:lnTo>
                    <a:pt x="25" y="405"/>
                  </a:lnTo>
                  <a:lnTo>
                    <a:pt x="35" y="439"/>
                  </a:lnTo>
                  <a:lnTo>
                    <a:pt x="58" y="428"/>
                  </a:lnTo>
                  <a:lnTo>
                    <a:pt x="58" y="439"/>
                  </a:lnTo>
                  <a:lnTo>
                    <a:pt x="70" y="463"/>
                  </a:lnTo>
                  <a:lnTo>
                    <a:pt x="139" y="451"/>
                  </a:lnTo>
                  <a:lnTo>
                    <a:pt x="151" y="461"/>
                  </a:lnTo>
                  <a:lnTo>
                    <a:pt x="151" y="474"/>
                  </a:lnTo>
                  <a:lnTo>
                    <a:pt x="128" y="509"/>
                  </a:lnTo>
                  <a:lnTo>
                    <a:pt x="128" y="542"/>
                  </a:lnTo>
                  <a:lnTo>
                    <a:pt x="141" y="554"/>
                  </a:lnTo>
                  <a:lnTo>
                    <a:pt x="151" y="590"/>
                  </a:lnTo>
                  <a:lnTo>
                    <a:pt x="163" y="590"/>
                  </a:lnTo>
                  <a:lnTo>
                    <a:pt x="163" y="612"/>
                  </a:lnTo>
                  <a:lnTo>
                    <a:pt x="151" y="635"/>
                  </a:lnTo>
                  <a:lnTo>
                    <a:pt x="128" y="648"/>
                  </a:lnTo>
                  <a:lnTo>
                    <a:pt x="163" y="670"/>
                  </a:lnTo>
                  <a:lnTo>
                    <a:pt x="186" y="670"/>
                  </a:lnTo>
                  <a:lnTo>
                    <a:pt x="186" y="681"/>
                  </a:lnTo>
                  <a:lnTo>
                    <a:pt x="199" y="681"/>
                  </a:lnTo>
                  <a:lnTo>
                    <a:pt x="199" y="670"/>
                  </a:lnTo>
                  <a:lnTo>
                    <a:pt x="221" y="658"/>
                  </a:lnTo>
                  <a:lnTo>
                    <a:pt x="234" y="681"/>
                  </a:lnTo>
                  <a:lnTo>
                    <a:pt x="244" y="681"/>
                  </a:lnTo>
                  <a:lnTo>
                    <a:pt x="267" y="669"/>
                  </a:lnTo>
                  <a:lnTo>
                    <a:pt x="279" y="658"/>
                  </a:lnTo>
                  <a:lnTo>
                    <a:pt x="279" y="612"/>
                  </a:lnTo>
                  <a:lnTo>
                    <a:pt x="337" y="600"/>
                  </a:lnTo>
                  <a:lnTo>
                    <a:pt x="348" y="611"/>
                  </a:lnTo>
                  <a:lnTo>
                    <a:pt x="348" y="658"/>
                  </a:lnTo>
                  <a:lnTo>
                    <a:pt x="383" y="633"/>
                  </a:lnTo>
                  <a:lnTo>
                    <a:pt x="383" y="611"/>
                  </a:lnTo>
                  <a:lnTo>
                    <a:pt x="464" y="656"/>
                  </a:lnTo>
                  <a:lnTo>
                    <a:pt x="464" y="633"/>
                  </a:lnTo>
                  <a:lnTo>
                    <a:pt x="476" y="611"/>
                  </a:lnTo>
                  <a:lnTo>
                    <a:pt x="474" y="588"/>
                  </a:lnTo>
                  <a:lnTo>
                    <a:pt x="486" y="588"/>
                  </a:lnTo>
                  <a:lnTo>
                    <a:pt x="486" y="565"/>
                  </a:lnTo>
                  <a:lnTo>
                    <a:pt x="474" y="565"/>
                  </a:lnTo>
                  <a:lnTo>
                    <a:pt x="486" y="553"/>
                  </a:lnTo>
                  <a:lnTo>
                    <a:pt x="509" y="565"/>
                  </a:lnTo>
                  <a:lnTo>
                    <a:pt x="509" y="540"/>
                  </a:lnTo>
                  <a:lnTo>
                    <a:pt x="522" y="495"/>
                  </a:lnTo>
                  <a:lnTo>
                    <a:pt x="486" y="472"/>
                  </a:lnTo>
                  <a:lnTo>
                    <a:pt x="474" y="460"/>
                  </a:lnTo>
                  <a:lnTo>
                    <a:pt x="486" y="426"/>
                  </a:lnTo>
                  <a:lnTo>
                    <a:pt x="509" y="404"/>
                  </a:lnTo>
                  <a:lnTo>
                    <a:pt x="555" y="379"/>
                  </a:lnTo>
                  <a:lnTo>
                    <a:pt x="601" y="379"/>
                  </a:lnTo>
                  <a:lnTo>
                    <a:pt x="578" y="356"/>
                  </a:lnTo>
                  <a:lnTo>
                    <a:pt x="578" y="344"/>
                  </a:lnTo>
                  <a:lnTo>
                    <a:pt x="601" y="344"/>
                  </a:lnTo>
                  <a:lnTo>
                    <a:pt x="623" y="309"/>
                  </a:lnTo>
                  <a:lnTo>
                    <a:pt x="613" y="286"/>
                  </a:lnTo>
                  <a:lnTo>
                    <a:pt x="611" y="240"/>
                  </a:lnTo>
                  <a:lnTo>
                    <a:pt x="566" y="240"/>
                  </a:lnTo>
                  <a:lnTo>
                    <a:pt x="543" y="253"/>
                  </a:lnTo>
                  <a:lnTo>
                    <a:pt x="520" y="240"/>
                  </a:lnTo>
                  <a:lnTo>
                    <a:pt x="508" y="253"/>
                  </a:lnTo>
                  <a:lnTo>
                    <a:pt x="462" y="253"/>
                  </a:lnTo>
                  <a:lnTo>
                    <a:pt x="450" y="242"/>
                  </a:lnTo>
                  <a:lnTo>
                    <a:pt x="439" y="253"/>
                  </a:lnTo>
                  <a:lnTo>
                    <a:pt x="416" y="253"/>
                  </a:lnTo>
                  <a:lnTo>
                    <a:pt x="381" y="265"/>
                  </a:lnTo>
                  <a:lnTo>
                    <a:pt x="381" y="195"/>
                  </a:lnTo>
                  <a:lnTo>
                    <a:pt x="357" y="149"/>
                  </a:lnTo>
                  <a:lnTo>
                    <a:pt x="346" y="138"/>
                  </a:lnTo>
                  <a:lnTo>
                    <a:pt x="357" y="91"/>
                  </a:lnTo>
                  <a:lnTo>
                    <a:pt x="355" y="91"/>
                  </a:lnTo>
                  <a:lnTo>
                    <a:pt x="311" y="81"/>
                  </a:lnTo>
                  <a:lnTo>
                    <a:pt x="311" y="35"/>
                  </a:lnTo>
                  <a:lnTo>
                    <a:pt x="288" y="45"/>
                  </a:lnTo>
                  <a:lnTo>
                    <a:pt x="288" y="23"/>
                  </a:lnTo>
                  <a:lnTo>
                    <a:pt x="263" y="1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29" name="Freeform 83">
              <a:extLst>
                <a:ext uri="{FF2B5EF4-FFF2-40B4-BE49-F238E27FC236}">
                  <a16:creationId xmlns:a16="http://schemas.microsoft.com/office/drawing/2014/main" id="{E162617B-B2FE-415F-B197-4A6EE7A017D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775246" y="4033171"/>
              <a:ext cx="41434" cy="39053"/>
            </a:xfrm>
            <a:custGeom>
              <a:avLst/>
              <a:gdLst>
                <a:gd name="T0" fmla="*/ 81 w 174"/>
                <a:gd name="T1" fmla="*/ 70 h 163"/>
                <a:gd name="T2" fmla="*/ 68 w 174"/>
                <a:gd name="T3" fmla="*/ 82 h 163"/>
                <a:gd name="T4" fmla="*/ 46 w 174"/>
                <a:gd name="T5" fmla="*/ 82 h 163"/>
                <a:gd name="T6" fmla="*/ 23 w 174"/>
                <a:gd name="T7" fmla="*/ 70 h 163"/>
                <a:gd name="T8" fmla="*/ 0 w 174"/>
                <a:gd name="T9" fmla="*/ 94 h 163"/>
                <a:gd name="T10" fmla="*/ 12 w 174"/>
                <a:gd name="T11" fmla="*/ 128 h 163"/>
                <a:gd name="T12" fmla="*/ 23 w 174"/>
                <a:gd name="T13" fmla="*/ 128 h 163"/>
                <a:gd name="T14" fmla="*/ 46 w 174"/>
                <a:gd name="T15" fmla="*/ 117 h 163"/>
                <a:gd name="T16" fmla="*/ 58 w 174"/>
                <a:gd name="T17" fmla="*/ 128 h 163"/>
                <a:gd name="T18" fmla="*/ 81 w 174"/>
                <a:gd name="T19" fmla="*/ 117 h 163"/>
                <a:gd name="T20" fmla="*/ 105 w 174"/>
                <a:gd name="T21" fmla="*/ 163 h 163"/>
                <a:gd name="T22" fmla="*/ 174 w 174"/>
                <a:gd name="T23" fmla="*/ 128 h 163"/>
                <a:gd name="T24" fmla="*/ 126 w 174"/>
                <a:gd name="T25" fmla="*/ 105 h 163"/>
                <a:gd name="T26" fmla="*/ 116 w 174"/>
                <a:gd name="T27" fmla="*/ 93 h 163"/>
                <a:gd name="T28" fmla="*/ 116 w 174"/>
                <a:gd name="T29" fmla="*/ 82 h 163"/>
                <a:gd name="T30" fmla="*/ 151 w 174"/>
                <a:gd name="T31" fmla="*/ 47 h 163"/>
                <a:gd name="T32" fmla="*/ 162 w 174"/>
                <a:gd name="T33" fmla="*/ 0 h 163"/>
                <a:gd name="T34" fmla="*/ 139 w 174"/>
                <a:gd name="T35" fmla="*/ 0 h 163"/>
                <a:gd name="T36" fmla="*/ 104 w 174"/>
                <a:gd name="T37" fmla="*/ 35 h 163"/>
                <a:gd name="T38" fmla="*/ 81 w 174"/>
                <a:gd name="T39" fmla="*/ 35 h 163"/>
                <a:gd name="T40" fmla="*/ 81 w 174"/>
                <a:gd name="T41" fmla="*/ 7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4" h="163">
                  <a:moveTo>
                    <a:pt x="81" y="70"/>
                  </a:moveTo>
                  <a:lnTo>
                    <a:pt x="68" y="82"/>
                  </a:lnTo>
                  <a:lnTo>
                    <a:pt x="46" y="82"/>
                  </a:lnTo>
                  <a:lnTo>
                    <a:pt x="23" y="70"/>
                  </a:lnTo>
                  <a:lnTo>
                    <a:pt x="0" y="94"/>
                  </a:lnTo>
                  <a:lnTo>
                    <a:pt x="12" y="128"/>
                  </a:lnTo>
                  <a:lnTo>
                    <a:pt x="23" y="128"/>
                  </a:lnTo>
                  <a:lnTo>
                    <a:pt x="46" y="117"/>
                  </a:lnTo>
                  <a:lnTo>
                    <a:pt x="58" y="128"/>
                  </a:lnTo>
                  <a:lnTo>
                    <a:pt x="81" y="117"/>
                  </a:lnTo>
                  <a:lnTo>
                    <a:pt x="105" y="163"/>
                  </a:lnTo>
                  <a:lnTo>
                    <a:pt x="174" y="128"/>
                  </a:lnTo>
                  <a:lnTo>
                    <a:pt x="126" y="105"/>
                  </a:lnTo>
                  <a:lnTo>
                    <a:pt x="116" y="93"/>
                  </a:lnTo>
                  <a:lnTo>
                    <a:pt x="116" y="82"/>
                  </a:lnTo>
                  <a:lnTo>
                    <a:pt x="151" y="47"/>
                  </a:lnTo>
                  <a:lnTo>
                    <a:pt x="162" y="0"/>
                  </a:lnTo>
                  <a:lnTo>
                    <a:pt x="139" y="0"/>
                  </a:lnTo>
                  <a:lnTo>
                    <a:pt x="104" y="35"/>
                  </a:lnTo>
                  <a:lnTo>
                    <a:pt x="81" y="35"/>
                  </a:lnTo>
                  <a:lnTo>
                    <a:pt x="81" y="70"/>
                  </a:lnTo>
                  <a:close/>
                </a:path>
              </a:pathLst>
            </a:custGeom>
            <a:solidFill>
              <a:srgbClr val="059E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0" name="Freeform 84">
              <a:extLst>
                <a:ext uri="{FF2B5EF4-FFF2-40B4-BE49-F238E27FC236}">
                  <a16:creationId xmlns:a16="http://schemas.microsoft.com/office/drawing/2014/main" id="{083E39C7-0A45-45F1-877E-0D3EEDEDBB9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231243" y="1774794"/>
              <a:ext cx="193358" cy="170498"/>
            </a:xfrm>
            <a:custGeom>
              <a:avLst/>
              <a:gdLst>
                <a:gd name="T0" fmla="*/ 416 w 811"/>
                <a:gd name="T1" fmla="*/ 21 h 714"/>
                <a:gd name="T2" fmla="*/ 381 w 811"/>
                <a:gd name="T3" fmla="*/ 68 h 714"/>
                <a:gd name="T4" fmla="*/ 393 w 811"/>
                <a:gd name="T5" fmla="*/ 79 h 714"/>
                <a:gd name="T6" fmla="*/ 405 w 811"/>
                <a:gd name="T7" fmla="*/ 126 h 714"/>
                <a:gd name="T8" fmla="*/ 393 w 811"/>
                <a:gd name="T9" fmla="*/ 172 h 714"/>
                <a:gd name="T10" fmla="*/ 347 w 811"/>
                <a:gd name="T11" fmla="*/ 242 h 714"/>
                <a:gd name="T12" fmla="*/ 325 w 811"/>
                <a:gd name="T13" fmla="*/ 137 h 714"/>
                <a:gd name="T14" fmla="*/ 254 w 811"/>
                <a:gd name="T15" fmla="*/ 126 h 714"/>
                <a:gd name="T16" fmla="*/ 289 w 811"/>
                <a:gd name="T17" fmla="*/ 56 h 714"/>
                <a:gd name="T18" fmla="*/ 232 w 811"/>
                <a:gd name="T19" fmla="*/ 46 h 714"/>
                <a:gd name="T20" fmla="*/ 138 w 811"/>
                <a:gd name="T21" fmla="*/ 0 h 714"/>
                <a:gd name="T22" fmla="*/ 58 w 811"/>
                <a:gd name="T23" fmla="*/ 35 h 714"/>
                <a:gd name="T24" fmla="*/ 23 w 811"/>
                <a:gd name="T25" fmla="*/ 105 h 714"/>
                <a:gd name="T26" fmla="*/ 70 w 811"/>
                <a:gd name="T27" fmla="*/ 186 h 714"/>
                <a:gd name="T28" fmla="*/ 47 w 811"/>
                <a:gd name="T29" fmla="*/ 277 h 714"/>
                <a:gd name="T30" fmla="*/ 117 w 811"/>
                <a:gd name="T31" fmla="*/ 370 h 714"/>
                <a:gd name="T32" fmla="*/ 163 w 811"/>
                <a:gd name="T33" fmla="*/ 358 h 714"/>
                <a:gd name="T34" fmla="*/ 232 w 811"/>
                <a:gd name="T35" fmla="*/ 311 h 714"/>
                <a:gd name="T36" fmla="*/ 221 w 811"/>
                <a:gd name="T37" fmla="*/ 404 h 714"/>
                <a:gd name="T38" fmla="*/ 246 w 811"/>
                <a:gd name="T39" fmla="*/ 484 h 714"/>
                <a:gd name="T40" fmla="*/ 130 w 811"/>
                <a:gd name="T41" fmla="*/ 486 h 714"/>
                <a:gd name="T42" fmla="*/ 188 w 811"/>
                <a:gd name="T43" fmla="*/ 555 h 714"/>
                <a:gd name="T44" fmla="*/ 210 w 811"/>
                <a:gd name="T45" fmla="*/ 588 h 714"/>
                <a:gd name="T46" fmla="*/ 256 w 811"/>
                <a:gd name="T47" fmla="*/ 542 h 714"/>
                <a:gd name="T48" fmla="*/ 291 w 811"/>
                <a:gd name="T49" fmla="*/ 635 h 714"/>
                <a:gd name="T50" fmla="*/ 304 w 811"/>
                <a:gd name="T51" fmla="*/ 646 h 714"/>
                <a:gd name="T52" fmla="*/ 349 w 811"/>
                <a:gd name="T53" fmla="*/ 692 h 714"/>
                <a:gd name="T54" fmla="*/ 407 w 811"/>
                <a:gd name="T55" fmla="*/ 692 h 714"/>
                <a:gd name="T56" fmla="*/ 455 w 811"/>
                <a:gd name="T57" fmla="*/ 692 h 714"/>
                <a:gd name="T58" fmla="*/ 455 w 811"/>
                <a:gd name="T59" fmla="*/ 646 h 714"/>
                <a:gd name="T60" fmla="*/ 569 w 811"/>
                <a:gd name="T61" fmla="*/ 576 h 714"/>
                <a:gd name="T62" fmla="*/ 604 w 811"/>
                <a:gd name="T63" fmla="*/ 518 h 714"/>
                <a:gd name="T64" fmla="*/ 627 w 811"/>
                <a:gd name="T65" fmla="*/ 505 h 714"/>
                <a:gd name="T66" fmla="*/ 672 w 811"/>
                <a:gd name="T67" fmla="*/ 505 h 714"/>
                <a:gd name="T68" fmla="*/ 695 w 811"/>
                <a:gd name="T69" fmla="*/ 483 h 714"/>
                <a:gd name="T70" fmla="*/ 788 w 811"/>
                <a:gd name="T71" fmla="*/ 470 h 714"/>
                <a:gd name="T72" fmla="*/ 753 w 811"/>
                <a:gd name="T73" fmla="*/ 390 h 714"/>
                <a:gd name="T74" fmla="*/ 786 w 811"/>
                <a:gd name="T75" fmla="*/ 332 h 714"/>
                <a:gd name="T76" fmla="*/ 741 w 811"/>
                <a:gd name="T77" fmla="*/ 309 h 714"/>
                <a:gd name="T78" fmla="*/ 718 w 811"/>
                <a:gd name="T79" fmla="*/ 286 h 714"/>
                <a:gd name="T80" fmla="*/ 625 w 811"/>
                <a:gd name="T81" fmla="*/ 240 h 714"/>
                <a:gd name="T82" fmla="*/ 671 w 811"/>
                <a:gd name="T83" fmla="*/ 170 h 714"/>
                <a:gd name="T84" fmla="*/ 658 w 811"/>
                <a:gd name="T85" fmla="*/ 125 h 714"/>
                <a:gd name="T86" fmla="*/ 635 w 811"/>
                <a:gd name="T87" fmla="*/ 125 h 714"/>
                <a:gd name="T88" fmla="*/ 577 w 811"/>
                <a:gd name="T89" fmla="*/ 79 h 714"/>
                <a:gd name="T90" fmla="*/ 520 w 811"/>
                <a:gd name="T91" fmla="*/ 4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11" h="714">
                  <a:moveTo>
                    <a:pt x="462" y="33"/>
                  </a:moveTo>
                  <a:lnTo>
                    <a:pt x="451" y="21"/>
                  </a:lnTo>
                  <a:lnTo>
                    <a:pt x="416" y="21"/>
                  </a:lnTo>
                  <a:lnTo>
                    <a:pt x="404" y="33"/>
                  </a:lnTo>
                  <a:lnTo>
                    <a:pt x="404" y="46"/>
                  </a:lnTo>
                  <a:lnTo>
                    <a:pt x="381" y="68"/>
                  </a:lnTo>
                  <a:lnTo>
                    <a:pt x="358" y="68"/>
                  </a:lnTo>
                  <a:lnTo>
                    <a:pt x="370" y="79"/>
                  </a:lnTo>
                  <a:lnTo>
                    <a:pt x="393" y="79"/>
                  </a:lnTo>
                  <a:lnTo>
                    <a:pt x="416" y="91"/>
                  </a:lnTo>
                  <a:lnTo>
                    <a:pt x="416" y="114"/>
                  </a:lnTo>
                  <a:lnTo>
                    <a:pt x="405" y="126"/>
                  </a:lnTo>
                  <a:lnTo>
                    <a:pt x="405" y="137"/>
                  </a:lnTo>
                  <a:lnTo>
                    <a:pt x="381" y="161"/>
                  </a:lnTo>
                  <a:lnTo>
                    <a:pt x="393" y="172"/>
                  </a:lnTo>
                  <a:lnTo>
                    <a:pt x="393" y="207"/>
                  </a:lnTo>
                  <a:lnTo>
                    <a:pt x="383" y="242"/>
                  </a:lnTo>
                  <a:lnTo>
                    <a:pt x="347" y="242"/>
                  </a:lnTo>
                  <a:lnTo>
                    <a:pt x="312" y="195"/>
                  </a:lnTo>
                  <a:lnTo>
                    <a:pt x="325" y="184"/>
                  </a:lnTo>
                  <a:lnTo>
                    <a:pt x="325" y="137"/>
                  </a:lnTo>
                  <a:lnTo>
                    <a:pt x="289" y="126"/>
                  </a:lnTo>
                  <a:lnTo>
                    <a:pt x="254" y="139"/>
                  </a:lnTo>
                  <a:lnTo>
                    <a:pt x="254" y="126"/>
                  </a:lnTo>
                  <a:lnTo>
                    <a:pt x="277" y="114"/>
                  </a:lnTo>
                  <a:lnTo>
                    <a:pt x="289" y="104"/>
                  </a:lnTo>
                  <a:lnTo>
                    <a:pt x="289" y="56"/>
                  </a:lnTo>
                  <a:lnTo>
                    <a:pt x="277" y="58"/>
                  </a:lnTo>
                  <a:lnTo>
                    <a:pt x="254" y="68"/>
                  </a:lnTo>
                  <a:lnTo>
                    <a:pt x="232" y="46"/>
                  </a:lnTo>
                  <a:lnTo>
                    <a:pt x="207" y="0"/>
                  </a:lnTo>
                  <a:lnTo>
                    <a:pt x="161" y="12"/>
                  </a:lnTo>
                  <a:lnTo>
                    <a:pt x="138" y="0"/>
                  </a:lnTo>
                  <a:lnTo>
                    <a:pt x="93" y="23"/>
                  </a:lnTo>
                  <a:lnTo>
                    <a:pt x="58" y="25"/>
                  </a:lnTo>
                  <a:lnTo>
                    <a:pt x="58" y="35"/>
                  </a:lnTo>
                  <a:lnTo>
                    <a:pt x="45" y="58"/>
                  </a:lnTo>
                  <a:lnTo>
                    <a:pt x="58" y="93"/>
                  </a:lnTo>
                  <a:lnTo>
                    <a:pt x="23" y="105"/>
                  </a:lnTo>
                  <a:lnTo>
                    <a:pt x="0" y="139"/>
                  </a:lnTo>
                  <a:lnTo>
                    <a:pt x="47" y="163"/>
                  </a:lnTo>
                  <a:lnTo>
                    <a:pt x="70" y="186"/>
                  </a:lnTo>
                  <a:lnTo>
                    <a:pt x="70" y="232"/>
                  </a:lnTo>
                  <a:lnTo>
                    <a:pt x="47" y="267"/>
                  </a:lnTo>
                  <a:lnTo>
                    <a:pt x="47" y="277"/>
                  </a:lnTo>
                  <a:lnTo>
                    <a:pt x="59" y="335"/>
                  </a:lnTo>
                  <a:lnTo>
                    <a:pt x="70" y="348"/>
                  </a:lnTo>
                  <a:lnTo>
                    <a:pt x="117" y="370"/>
                  </a:lnTo>
                  <a:lnTo>
                    <a:pt x="140" y="358"/>
                  </a:lnTo>
                  <a:lnTo>
                    <a:pt x="140" y="370"/>
                  </a:lnTo>
                  <a:lnTo>
                    <a:pt x="163" y="358"/>
                  </a:lnTo>
                  <a:lnTo>
                    <a:pt x="198" y="335"/>
                  </a:lnTo>
                  <a:lnTo>
                    <a:pt x="209" y="288"/>
                  </a:lnTo>
                  <a:lnTo>
                    <a:pt x="232" y="311"/>
                  </a:lnTo>
                  <a:lnTo>
                    <a:pt x="244" y="333"/>
                  </a:lnTo>
                  <a:lnTo>
                    <a:pt x="233" y="381"/>
                  </a:lnTo>
                  <a:lnTo>
                    <a:pt x="221" y="404"/>
                  </a:lnTo>
                  <a:lnTo>
                    <a:pt x="233" y="449"/>
                  </a:lnTo>
                  <a:lnTo>
                    <a:pt x="233" y="474"/>
                  </a:lnTo>
                  <a:lnTo>
                    <a:pt x="246" y="484"/>
                  </a:lnTo>
                  <a:lnTo>
                    <a:pt x="233" y="497"/>
                  </a:lnTo>
                  <a:lnTo>
                    <a:pt x="175" y="484"/>
                  </a:lnTo>
                  <a:lnTo>
                    <a:pt x="130" y="486"/>
                  </a:lnTo>
                  <a:lnTo>
                    <a:pt x="107" y="532"/>
                  </a:lnTo>
                  <a:lnTo>
                    <a:pt x="140" y="532"/>
                  </a:lnTo>
                  <a:lnTo>
                    <a:pt x="188" y="555"/>
                  </a:lnTo>
                  <a:lnTo>
                    <a:pt x="188" y="588"/>
                  </a:lnTo>
                  <a:lnTo>
                    <a:pt x="200" y="600"/>
                  </a:lnTo>
                  <a:lnTo>
                    <a:pt x="210" y="588"/>
                  </a:lnTo>
                  <a:lnTo>
                    <a:pt x="210" y="577"/>
                  </a:lnTo>
                  <a:lnTo>
                    <a:pt x="233" y="565"/>
                  </a:lnTo>
                  <a:lnTo>
                    <a:pt x="256" y="542"/>
                  </a:lnTo>
                  <a:lnTo>
                    <a:pt x="281" y="600"/>
                  </a:lnTo>
                  <a:lnTo>
                    <a:pt x="291" y="611"/>
                  </a:lnTo>
                  <a:lnTo>
                    <a:pt x="291" y="635"/>
                  </a:lnTo>
                  <a:lnTo>
                    <a:pt x="281" y="646"/>
                  </a:lnTo>
                  <a:lnTo>
                    <a:pt x="281" y="669"/>
                  </a:lnTo>
                  <a:lnTo>
                    <a:pt x="304" y="646"/>
                  </a:lnTo>
                  <a:lnTo>
                    <a:pt x="326" y="669"/>
                  </a:lnTo>
                  <a:lnTo>
                    <a:pt x="326" y="681"/>
                  </a:lnTo>
                  <a:lnTo>
                    <a:pt x="349" y="692"/>
                  </a:lnTo>
                  <a:lnTo>
                    <a:pt x="339" y="704"/>
                  </a:lnTo>
                  <a:lnTo>
                    <a:pt x="349" y="714"/>
                  </a:lnTo>
                  <a:lnTo>
                    <a:pt x="407" y="692"/>
                  </a:lnTo>
                  <a:lnTo>
                    <a:pt x="407" y="704"/>
                  </a:lnTo>
                  <a:lnTo>
                    <a:pt x="430" y="692"/>
                  </a:lnTo>
                  <a:lnTo>
                    <a:pt x="455" y="692"/>
                  </a:lnTo>
                  <a:lnTo>
                    <a:pt x="430" y="669"/>
                  </a:lnTo>
                  <a:lnTo>
                    <a:pt x="455" y="656"/>
                  </a:lnTo>
                  <a:lnTo>
                    <a:pt x="455" y="646"/>
                  </a:lnTo>
                  <a:lnTo>
                    <a:pt x="430" y="599"/>
                  </a:lnTo>
                  <a:lnTo>
                    <a:pt x="500" y="576"/>
                  </a:lnTo>
                  <a:lnTo>
                    <a:pt x="569" y="576"/>
                  </a:lnTo>
                  <a:lnTo>
                    <a:pt x="569" y="541"/>
                  </a:lnTo>
                  <a:lnTo>
                    <a:pt x="579" y="518"/>
                  </a:lnTo>
                  <a:lnTo>
                    <a:pt x="604" y="518"/>
                  </a:lnTo>
                  <a:lnTo>
                    <a:pt x="614" y="495"/>
                  </a:lnTo>
                  <a:lnTo>
                    <a:pt x="627" y="518"/>
                  </a:lnTo>
                  <a:lnTo>
                    <a:pt x="627" y="505"/>
                  </a:lnTo>
                  <a:lnTo>
                    <a:pt x="649" y="495"/>
                  </a:lnTo>
                  <a:lnTo>
                    <a:pt x="649" y="505"/>
                  </a:lnTo>
                  <a:lnTo>
                    <a:pt x="672" y="505"/>
                  </a:lnTo>
                  <a:lnTo>
                    <a:pt x="672" y="470"/>
                  </a:lnTo>
                  <a:lnTo>
                    <a:pt x="683" y="470"/>
                  </a:lnTo>
                  <a:lnTo>
                    <a:pt x="695" y="483"/>
                  </a:lnTo>
                  <a:lnTo>
                    <a:pt x="741" y="493"/>
                  </a:lnTo>
                  <a:lnTo>
                    <a:pt x="788" y="493"/>
                  </a:lnTo>
                  <a:lnTo>
                    <a:pt x="788" y="470"/>
                  </a:lnTo>
                  <a:lnTo>
                    <a:pt x="811" y="448"/>
                  </a:lnTo>
                  <a:lnTo>
                    <a:pt x="811" y="390"/>
                  </a:lnTo>
                  <a:lnTo>
                    <a:pt x="753" y="390"/>
                  </a:lnTo>
                  <a:lnTo>
                    <a:pt x="764" y="367"/>
                  </a:lnTo>
                  <a:lnTo>
                    <a:pt x="764" y="355"/>
                  </a:lnTo>
                  <a:lnTo>
                    <a:pt x="786" y="332"/>
                  </a:lnTo>
                  <a:lnTo>
                    <a:pt x="776" y="319"/>
                  </a:lnTo>
                  <a:lnTo>
                    <a:pt x="764" y="319"/>
                  </a:lnTo>
                  <a:lnTo>
                    <a:pt x="741" y="309"/>
                  </a:lnTo>
                  <a:lnTo>
                    <a:pt x="728" y="309"/>
                  </a:lnTo>
                  <a:lnTo>
                    <a:pt x="728" y="297"/>
                  </a:lnTo>
                  <a:lnTo>
                    <a:pt x="718" y="286"/>
                  </a:lnTo>
                  <a:lnTo>
                    <a:pt x="660" y="286"/>
                  </a:lnTo>
                  <a:lnTo>
                    <a:pt x="637" y="276"/>
                  </a:lnTo>
                  <a:lnTo>
                    <a:pt x="625" y="240"/>
                  </a:lnTo>
                  <a:lnTo>
                    <a:pt x="660" y="228"/>
                  </a:lnTo>
                  <a:lnTo>
                    <a:pt x="683" y="183"/>
                  </a:lnTo>
                  <a:lnTo>
                    <a:pt x="671" y="170"/>
                  </a:lnTo>
                  <a:lnTo>
                    <a:pt x="648" y="170"/>
                  </a:lnTo>
                  <a:lnTo>
                    <a:pt x="648" y="135"/>
                  </a:lnTo>
                  <a:lnTo>
                    <a:pt x="658" y="125"/>
                  </a:lnTo>
                  <a:lnTo>
                    <a:pt x="658" y="112"/>
                  </a:lnTo>
                  <a:lnTo>
                    <a:pt x="648" y="125"/>
                  </a:lnTo>
                  <a:lnTo>
                    <a:pt x="635" y="125"/>
                  </a:lnTo>
                  <a:lnTo>
                    <a:pt x="623" y="112"/>
                  </a:lnTo>
                  <a:lnTo>
                    <a:pt x="623" y="89"/>
                  </a:lnTo>
                  <a:lnTo>
                    <a:pt x="577" y="79"/>
                  </a:lnTo>
                  <a:lnTo>
                    <a:pt x="555" y="56"/>
                  </a:lnTo>
                  <a:lnTo>
                    <a:pt x="509" y="56"/>
                  </a:lnTo>
                  <a:lnTo>
                    <a:pt x="520" y="44"/>
                  </a:lnTo>
                  <a:lnTo>
                    <a:pt x="462" y="33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1" name="Freeform 85">
              <a:extLst>
                <a:ext uri="{FF2B5EF4-FFF2-40B4-BE49-F238E27FC236}">
                  <a16:creationId xmlns:a16="http://schemas.microsoft.com/office/drawing/2014/main" id="{121C49D9-C0D2-4043-BB1E-448E43C2D8B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136696" y="2280572"/>
              <a:ext cx="127159" cy="71914"/>
            </a:xfrm>
            <a:custGeom>
              <a:avLst/>
              <a:gdLst>
                <a:gd name="T0" fmla="*/ 293 w 534"/>
                <a:gd name="T1" fmla="*/ 12 h 302"/>
                <a:gd name="T2" fmla="*/ 293 w 534"/>
                <a:gd name="T3" fmla="*/ 0 h 302"/>
                <a:gd name="T4" fmla="*/ 260 w 534"/>
                <a:gd name="T5" fmla="*/ 35 h 302"/>
                <a:gd name="T6" fmla="*/ 247 w 534"/>
                <a:gd name="T7" fmla="*/ 24 h 302"/>
                <a:gd name="T8" fmla="*/ 247 w 534"/>
                <a:gd name="T9" fmla="*/ 35 h 302"/>
                <a:gd name="T10" fmla="*/ 225 w 534"/>
                <a:gd name="T11" fmla="*/ 35 h 302"/>
                <a:gd name="T12" fmla="*/ 214 w 534"/>
                <a:gd name="T13" fmla="*/ 47 h 302"/>
                <a:gd name="T14" fmla="*/ 202 w 534"/>
                <a:gd name="T15" fmla="*/ 47 h 302"/>
                <a:gd name="T16" fmla="*/ 202 w 534"/>
                <a:gd name="T17" fmla="*/ 60 h 302"/>
                <a:gd name="T18" fmla="*/ 189 w 534"/>
                <a:gd name="T19" fmla="*/ 60 h 302"/>
                <a:gd name="T20" fmla="*/ 179 w 534"/>
                <a:gd name="T21" fmla="*/ 70 h 302"/>
                <a:gd name="T22" fmla="*/ 179 w 534"/>
                <a:gd name="T23" fmla="*/ 82 h 302"/>
                <a:gd name="T24" fmla="*/ 167 w 534"/>
                <a:gd name="T25" fmla="*/ 82 h 302"/>
                <a:gd name="T26" fmla="*/ 156 w 534"/>
                <a:gd name="T27" fmla="*/ 60 h 302"/>
                <a:gd name="T28" fmla="*/ 144 w 534"/>
                <a:gd name="T29" fmla="*/ 60 h 302"/>
                <a:gd name="T30" fmla="*/ 86 w 534"/>
                <a:gd name="T31" fmla="*/ 82 h 302"/>
                <a:gd name="T32" fmla="*/ 86 w 534"/>
                <a:gd name="T33" fmla="*/ 128 h 302"/>
                <a:gd name="T34" fmla="*/ 63 w 534"/>
                <a:gd name="T35" fmla="*/ 140 h 302"/>
                <a:gd name="T36" fmla="*/ 52 w 534"/>
                <a:gd name="T37" fmla="*/ 128 h 302"/>
                <a:gd name="T38" fmla="*/ 28 w 534"/>
                <a:gd name="T39" fmla="*/ 117 h 302"/>
                <a:gd name="T40" fmla="*/ 5 w 534"/>
                <a:gd name="T41" fmla="*/ 128 h 302"/>
                <a:gd name="T42" fmla="*/ 5 w 534"/>
                <a:gd name="T43" fmla="*/ 140 h 302"/>
                <a:gd name="T44" fmla="*/ 17 w 534"/>
                <a:gd name="T45" fmla="*/ 186 h 302"/>
                <a:gd name="T46" fmla="*/ 30 w 534"/>
                <a:gd name="T47" fmla="*/ 210 h 302"/>
                <a:gd name="T48" fmla="*/ 42 w 534"/>
                <a:gd name="T49" fmla="*/ 256 h 302"/>
                <a:gd name="T50" fmla="*/ 0 w 534"/>
                <a:gd name="T51" fmla="*/ 274 h 302"/>
                <a:gd name="T52" fmla="*/ 52 w 534"/>
                <a:gd name="T53" fmla="*/ 298 h 302"/>
                <a:gd name="T54" fmla="*/ 52 w 534"/>
                <a:gd name="T55" fmla="*/ 302 h 302"/>
                <a:gd name="T56" fmla="*/ 110 w 534"/>
                <a:gd name="T57" fmla="*/ 279 h 302"/>
                <a:gd name="T58" fmla="*/ 168 w 534"/>
                <a:gd name="T59" fmla="*/ 267 h 302"/>
                <a:gd name="T60" fmla="*/ 330 w 534"/>
                <a:gd name="T61" fmla="*/ 219 h 302"/>
                <a:gd name="T62" fmla="*/ 340 w 534"/>
                <a:gd name="T63" fmla="*/ 184 h 302"/>
                <a:gd name="T64" fmla="*/ 330 w 534"/>
                <a:gd name="T65" fmla="*/ 219 h 302"/>
                <a:gd name="T66" fmla="*/ 430 w 534"/>
                <a:gd name="T67" fmla="*/ 188 h 302"/>
                <a:gd name="T68" fmla="*/ 434 w 534"/>
                <a:gd name="T69" fmla="*/ 184 h 302"/>
                <a:gd name="T70" fmla="*/ 430 w 534"/>
                <a:gd name="T71" fmla="*/ 188 h 302"/>
                <a:gd name="T72" fmla="*/ 534 w 534"/>
                <a:gd name="T73" fmla="*/ 153 h 302"/>
                <a:gd name="T74" fmla="*/ 502 w 534"/>
                <a:gd name="T75" fmla="*/ 139 h 302"/>
                <a:gd name="T76" fmla="*/ 492 w 534"/>
                <a:gd name="T77" fmla="*/ 103 h 302"/>
                <a:gd name="T78" fmla="*/ 490 w 534"/>
                <a:gd name="T79" fmla="*/ 68 h 302"/>
                <a:gd name="T80" fmla="*/ 467 w 534"/>
                <a:gd name="T81" fmla="*/ 45 h 302"/>
                <a:gd name="T82" fmla="*/ 444 w 534"/>
                <a:gd name="T83" fmla="*/ 58 h 302"/>
                <a:gd name="T84" fmla="*/ 432 w 534"/>
                <a:gd name="T85" fmla="*/ 35 h 302"/>
                <a:gd name="T86" fmla="*/ 363 w 534"/>
                <a:gd name="T87" fmla="*/ 35 h 302"/>
                <a:gd name="T88" fmla="*/ 340 w 534"/>
                <a:gd name="T89" fmla="*/ 45 h 302"/>
                <a:gd name="T90" fmla="*/ 318 w 534"/>
                <a:gd name="T91" fmla="*/ 35 h 302"/>
                <a:gd name="T92" fmla="*/ 293 w 534"/>
                <a:gd name="T93" fmla="*/ 1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34" h="302">
                  <a:moveTo>
                    <a:pt x="293" y="12"/>
                  </a:moveTo>
                  <a:lnTo>
                    <a:pt x="293" y="0"/>
                  </a:lnTo>
                  <a:lnTo>
                    <a:pt x="260" y="35"/>
                  </a:lnTo>
                  <a:lnTo>
                    <a:pt x="247" y="24"/>
                  </a:lnTo>
                  <a:lnTo>
                    <a:pt x="247" y="35"/>
                  </a:lnTo>
                  <a:lnTo>
                    <a:pt x="225" y="35"/>
                  </a:lnTo>
                  <a:lnTo>
                    <a:pt x="214" y="47"/>
                  </a:lnTo>
                  <a:lnTo>
                    <a:pt x="202" y="47"/>
                  </a:lnTo>
                  <a:lnTo>
                    <a:pt x="202" y="60"/>
                  </a:lnTo>
                  <a:lnTo>
                    <a:pt x="189" y="60"/>
                  </a:lnTo>
                  <a:lnTo>
                    <a:pt x="179" y="70"/>
                  </a:lnTo>
                  <a:lnTo>
                    <a:pt x="179" y="82"/>
                  </a:lnTo>
                  <a:lnTo>
                    <a:pt x="167" y="82"/>
                  </a:lnTo>
                  <a:lnTo>
                    <a:pt x="156" y="60"/>
                  </a:lnTo>
                  <a:lnTo>
                    <a:pt x="144" y="60"/>
                  </a:lnTo>
                  <a:lnTo>
                    <a:pt x="86" y="82"/>
                  </a:lnTo>
                  <a:lnTo>
                    <a:pt x="86" y="128"/>
                  </a:lnTo>
                  <a:lnTo>
                    <a:pt x="63" y="140"/>
                  </a:lnTo>
                  <a:lnTo>
                    <a:pt x="52" y="128"/>
                  </a:lnTo>
                  <a:lnTo>
                    <a:pt x="28" y="117"/>
                  </a:lnTo>
                  <a:lnTo>
                    <a:pt x="5" y="128"/>
                  </a:lnTo>
                  <a:lnTo>
                    <a:pt x="5" y="140"/>
                  </a:lnTo>
                  <a:lnTo>
                    <a:pt x="17" y="186"/>
                  </a:lnTo>
                  <a:lnTo>
                    <a:pt x="30" y="210"/>
                  </a:lnTo>
                  <a:lnTo>
                    <a:pt x="42" y="256"/>
                  </a:lnTo>
                  <a:lnTo>
                    <a:pt x="0" y="274"/>
                  </a:lnTo>
                  <a:lnTo>
                    <a:pt x="52" y="298"/>
                  </a:lnTo>
                  <a:lnTo>
                    <a:pt x="52" y="302"/>
                  </a:lnTo>
                  <a:lnTo>
                    <a:pt x="110" y="279"/>
                  </a:lnTo>
                  <a:lnTo>
                    <a:pt x="168" y="267"/>
                  </a:lnTo>
                  <a:lnTo>
                    <a:pt x="330" y="219"/>
                  </a:lnTo>
                  <a:lnTo>
                    <a:pt x="340" y="184"/>
                  </a:lnTo>
                  <a:lnTo>
                    <a:pt x="330" y="219"/>
                  </a:lnTo>
                  <a:lnTo>
                    <a:pt x="430" y="188"/>
                  </a:lnTo>
                  <a:lnTo>
                    <a:pt x="434" y="184"/>
                  </a:lnTo>
                  <a:lnTo>
                    <a:pt x="430" y="188"/>
                  </a:lnTo>
                  <a:lnTo>
                    <a:pt x="534" y="153"/>
                  </a:lnTo>
                  <a:lnTo>
                    <a:pt x="502" y="139"/>
                  </a:lnTo>
                  <a:lnTo>
                    <a:pt x="492" y="103"/>
                  </a:lnTo>
                  <a:lnTo>
                    <a:pt x="490" y="68"/>
                  </a:lnTo>
                  <a:lnTo>
                    <a:pt x="467" y="45"/>
                  </a:lnTo>
                  <a:lnTo>
                    <a:pt x="444" y="58"/>
                  </a:lnTo>
                  <a:lnTo>
                    <a:pt x="432" y="35"/>
                  </a:lnTo>
                  <a:lnTo>
                    <a:pt x="363" y="35"/>
                  </a:lnTo>
                  <a:lnTo>
                    <a:pt x="340" y="45"/>
                  </a:lnTo>
                  <a:lnTo>
                    <a:pt x="318" y="35"/>
                  </a:lnTo>
                  <a:lnTo>
                    <a:pt x="293" y="12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2" name="Freeform 86">
              <a:extLst>
                <a:ext uri="{FF2B5EF4-FFF2-40B4-BE49-F238E27FC236}">
                  <a16:creationId xmlns:a16="http://schemas.microsoft.com/office/drawing/2014/main" id="{C3BCD1BB-6CD7-4CB0-9FBD-7AE17FD1815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224325" y="2316767"/>
              <a:ext cx="56198" cy="49054"/>
            </a:xfrm>
            <a:custGeom>
              <a:avLst/>
              <a:gdLst>
                <a:gd name="T0" fmla="*/ 209 w 235"/>
                <a:gd name="T1" fmla="*/ 35 h 205"/>
                <a:gd name="T2" fmla="*/ 209 w 235"/>
                <a:gd name="T3" fmla="*/ 10 h 205"/>
                <a:gd name="T4" fmla="*/ 197 w 235"/>
                <a:gd name="T5" fmla="*/ 0 h 205"/>
                <a:gd name="T6" fmla="*/ 167 w 235"/>
                <a:gd name="T7" fmla="*/ 2 h 205"/>
                <a:gd name="T8" fmla="*/ 19 w 235"/>
                <a:gd name="T9" fmla="*/ 72 h 205"/>
                <a:gd name="T10" fmla="*/ 0 w 235"/>
                <a:gd name="T11" fmla="*/ 205 h 205"/>
                <a:gd name="T12" fmla="*/ 235 w 235"/>
                <a:gd name="T13" fmla="*/ 149 h 205"/>
                <a:gd name="T14" fmla="*/ 232 w 235"/>
                <a:gd name="T15" fmla="*/ 116 h 205"/>
                <a:gd name="T16" fmla="*/ 232 w 235"/>
                <a:gd name="T17" fmla="*/ 103 h 205"/>
                <a:gd name="T18" fmla="*/ 221 w 235"/>
                <a:gd name="T19" fmla="*/ 81 h 205"/>
                <a:gd name="T20" fmla="*/ 232 w 235"/>
                <a:gd name="T21" fmla="*/ 58 h 205"/>
                <a:gd name="T22" fmla="*/ 209 w 235"/>
                <a:gd name="T23" fmla="*/ 3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5" h="205">
                  <a:moveTo>
                    <a:pt x="209" y="35"/>
                  </a:moveTo>
                  <a:lnTo>
                    <a:pt x="209" y="10"/>
                  </a:lnTo>
                  <a:lnTo>
                    <a:pt x="197" y="0"/>
                  </a:lnTo>
                  <a:lnTo>
                    <a:pt x="167" y="2"/>
                  </a:lnTo>
                  <a:lnTo>
                    <a:pt x="19" y="72"/>
                  </a:lnTo>
                  <a:lnTo>
                    <a:pt x="0" y="205"/>
                  </a:lnTo>
                  <a:lnTo>
                    <a:pt x="235" y="149"/>
                  </a:lnTo>
                  <a:lnTo>
                    <a:pt x="232" y="116"/>
                  </a:lnTo>
                  <a:lnTo>
                    <a:pt x="232" y="103"/>
                  </a:lnTo>
                  <a:lnTo>
                    <a:pt x="221" y="81"/>
                  </a:lnTo>
                  <a:lnTo>
                    <a:pt x="232" y="58"/>
                  </a:lnTo>
                  <a:lnTo>
                    <a:pt x="209" y="35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3" name="Freeform 87">
              <a:extLst>
                <a:ext uri="{FF2B5EF4-FFF2-40B4-BE49-F238E27FC236}">
                  <a16:creationId xmlns:a16="http://schemas.microsoft.com/office/drawing/2014/main" id="{6EDC02A1-E1F2-44E3-90FF-D11AC9E03D5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299698" y="2497742"/>
              <a:ext cx="16193" cy="19526"/>
            </a:xfrm>
            <a:custGeom>
              <a:avLst/>
              <a:gdLst>
                <a:gd name="T0" fmla="*/ 69 w 69"/>
                <a:gd name="T1" fmla="*/ 24 h 82"/>
                <a:gd name="T2" fmla="*/ 46 w 69"/>
                <a:gd name="T3" fmla="*/ 0 h 82"/>
                <a:gd name="T4" fmla="*/ 23 w 69"/>
                <a:gd name="T5" fmla="*/ 35 h 82"/>
                <a:gd name="T6" fmla="*/ 13 w 69"/>
                <a:gd name="T7" fmla="*/ 47 h 82"/>
                <a:gd name="T8" fmla="*/ 0 w 69"/>
                <a:gd name="T9" fmla="*/ 82 h 82"/>
                <a:gd name="T10" fmla="*/ 35 w 69"/>
                <a:gd name="T11" fmla="*/ 82 h 82"/>
                <a:gd name="T12" fmla="*/ 46 w 69"/>
                <a:gd name="T13" fmla="*/ 58 h 82"/>
                <a:gd name="T14" fmla="*/ 69 w 69"/>
                <a:gd name="T15" fmla="*/ 47 h 82"/>
                <a:gd name="T16" fmla="*/ 69 w 69"/>
                <a:gd name="T17" fmla="*/ 2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82">
                  <a:moveTo>
                    <a:pt x="69" y="24"/>
                  </a:moveTo>
                  <a:lnTo>
                    <a:pt x="46" y="0"/>
                  </a:lnTo>
                  <a:lnTo>
                    <a:pt x="23" y="35"/>
                  </a:lnTo>
                  <a:lnTo>
                    <a:pt x="13" y="47"/>
                  </a:lnTo>
                  <a:lnTo>
                    <a:pt x="0" y="82"/>
                  </a:lnTo>
                  <a:lnTo>
                    <a:pt x="35" y="82"/>
                  </a:lnTo>
                  <a:lnTo>
                    <a:pt x="46" y="58"/>
                  </a:lnTo>
                  <a:lnTo>
                    <a:pt x="69" y="47"/>
                  </a:lnTo>
                  <a:lnTo>
                    <a:pt x="69" y="24"/>
                  </a:lnTo>
                  <a:close/>
                </a:path>
              </a:pathLst>
            </a:custGeom>
            <a:solidFill>
              <a:srgbClr val="059E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4" name="Freeform 88">
              <a:extLst>
                <a:ext uri="{FF2B5EF4-FFF2-40B4-BE49-F238E27FC236}">
                  <a16:creationId xmlns:a16="http://schemas.microsoft.com/office/drawing/2014/main" id="{69F38DCB-371A-46B6-8631-727FF120189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164919" y="2446306"/>
              <a:ext cx="184785" cy="220028"/>
            </a:xfrm>
            <a:custGeom>
              <a:avLst/>
              <a:gdLst>
                <a:gd name="T0" fmla="*/ 197 w 776"/>
                <a:gd name="T1" fmla="*/ 161 h 923"/>
                <a:gd name="T2" fmla="*/ 197 w 776"/>
                <a:gd name="T3" fmla="*/ 126 h 923"/>
                <a:gd name="T4" fmla="*/ 209 w 776"/>
                <a:gd name="T5" fmla="*/ 81 h 923"/>
                <a:gd name="T6" fmla="*/ 174 w 776"/>
                <a:gd name="T7" fmla="*/ 58 h 923"/>
                <a:gd name="T8" fmla="*/ 116 w 776"/>
                <a:gd name="T9" fmla="*/ 81 h 923"/>
                <a:gd name="T10" fmla="*/ 70 w 776"/>
                <a:gd name="T11" fmla="*/ 58 h 923"/>
                <a:gd name="T12" fmla="*/ 35 w 776"/>
                <a:gd name="T13" fmla="*/ 23 h 923"/>
                <a:gd name="T14" fmla="*/ 0 w 776"/>
                <a:gd name="T15" fmla="*/ 47 h 923"/>
                <a:gd name="T16" fmla="*/ 35 w 776"/>
                <a:gd name="T17" fmla="*/ 93 h 923"/>
                <a:gd name="T18" fmla="*/ 60 w 776"/>
                <a:gd name="T19" fmla="*/ 207 h 923"/>
                <a:gd name="T20" fmla="*/ 70 w 776"/>
                <a:gd name="T21" fmla="*/ 265 h 923"/>
                <a:gd name="T22" fmla="*/ 163 w 776"/>
                <a:gd name="T23" fmla="*/ 265 h 923"/>
                <a:gd name="T24" fmla="*/ 118 w 776"/>
                <a:gd name="T25" fmla="*/ 323 h 923"/>
                <a:gd name="T26" fmla="*/ 95 w 776"/>
                <a:gd name="T27" fmla="*/ 369 h 923"/>
                <a:gd name="T28" fmla="*/ 95 w 776"/>
                <a:gd name="T29" fmla="*/ 439 h 923"/>
                <a:gd name="T30" fmla="*/ 37 w 776"/>
                <a:gd name="T31" fmla="*/ 474 h 923"/>
                <a:gd name="T32" fmla="*/ 130 w 776"/>
                <a:gd name="T33" fmla="*/ 577 h 923"/>
                <a:gd name="T34" fmla="*/ 188 w 776"/>
                <a:gd name="T35" fmla="*/ 611 h 923"/>
                <a:gd name="T36" fmla="*/ 223 w 776"/>
                <a:gd name="T37" fmla="*/ 646 h 923"/>
                <a:gd name="T38" fmla="*/ 258 w 776"/>
                <a:gd name="T39" fmla="*/ 704 h 923"/>
                <a:gd name="T40" fmla="*/ 271 w 776"/>
                <a:gd name="T41" fmla="*/ 762 h 923"/>
                <a:gd name="T42" fmla="*/ 293 w 776"/>
                <a:gd name="T43" fmla="*/ 807 h 923"/>
                <a:gd name="T44" fmla="*/ 409 w 776"/>
                <a:gd name="T45" fmla="*/ 921 h 923"/>
                <a:gd name="T46" fmla="*/ 420 w 776"/>
                <a:gd name="T47" fmla="*/ 841 h 923"/>
                <a:gd name="T48" fmla="*/ 467 w 776"/>
                <a:gd name="T49" fmla="*/ 886 h 923"/>
                <a:gd name="T50" fmla="*/ 501 w 776"/>
                <a:gd name="T51" fmla="*/ 828 h 923"/>
                <a:gd name="T52" fmla="*/ 559 w 776"/>
                <a:gd name="T53" fmla="*/ 783 h 923"/>
                <a:gd name="T54" fmla="*/ 616 w 776"/>
                <a:gd name="T55" fmla="*/ 760 h 923"/>
                <a:gd name="T56" fmla="*/ 662 w 776"/>
                <a:gd name="T57" fmla="*/ 725 h 923"/>
                <a:gd name="T58" fmla="*/ 697 w 776"/>
                <a:gd name="T59" fmla="*/ 713 h 923"/>
                <a:gd name="T60" fmla="*/ 604 w 776"/>
                <a:gd name="T61" fmla="*/ 644 h 923"/>
                <a:gd name="T62" fmla="*/ 604 w 776"/>
                <a:gd name="T63" fmla="*/ 609 h 923"/>
                <a:gd name="T64" fmla="*/ 627 w 776"/>
                <a:gd name="T65" fmla="*/ 528 h 923"/>
                <a:gd name="T66" fmla="*/ 685 w 776"/>
                <a:gd name="T67" fmla="*/ 470 h 923"/>
                <a:gd name="T68" fmla="*/ 685 w 776"/>
                <a:gd name="T69" fmla="*/ 516 h 923"/>
                <a:gd name="T70" fmla="*/ 766 w 776"/>
                <a:gd name="T71" fmla="*/ 551 h 923"/>
                <a:gd name="T72" fmla="*/ 741 w 776"/>
                <a:gd name="T73" fmla="*/ 481 h 923"/>
                <a:gd name="T74" fmla="*/ 766 w 776"/>
                <a:gd name="T75" fmla="*/ 400 h 923"/>
                <a:gd name="T76" fmla="*/ 683 w 776"/>
                <a:gd name="T77" fmla="*/ 367 h 923"/>
                <a:gd name="T78" fmla="*/ 569 w 776"/>
                <a:gd name="T79" fmla="*/ 367 h 923"/>
                <a:gd name="T80" fmla="*/ 567 w 776"/>
                <a:gd name="T81" fmla="*/ 298 h 923"/>
                <a:gd name="T82" fmla="*/ 532 w 776"/>
                <a:gd name="T83" fmla="*/ 193 h 923"/>
                <a:gd name="T84" fmla="*/ 487 w 776"/>
                <a:gd name="T85" fmla="*/ 205 h 923"/>
                <a:gd name="T86" fmla="*/ 464 w 776"/>
                <a:gd name="T87" fmla="*/ 286 h 923"/>
                <a:gd name="T88" fmla="*/ 383 w 776"/>
                <a:gd name="T89" fmla="*/ 311 h 923"/>
                <a:gd name="T90" fmla="*/ 348 w 776"/>
                <a:gd name="T91" fmla="*/ 298 h 923"/>
                <a:gd name="T92" fmla="*/ 279 w 776"/>
                <a:gd name="T93" fmla="*/ 311 h 923"/>
                <a:gd name="T94" fmla="*/ 302 w 776"/>
                <a:gd name="T95" fmla="*/ 253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76" h="923">
                  <a:moveTo>
                    <a:pt x="278" y="184"/>
                  </a:moveTo>
                  <a:lnTo>
                    <a:pt x="255" y="160"/>
                  </a:lnTo>
                  <a:lnTo>
                    <a:pt x="197" y="161"/>
                  </a:lnTo>
                  <a:lnTo>
                    <a:pt x="174" y="149"/>
                  </a:lnTo>
                  <a:lnTo>
                    <a:pt x="197" y="139"/>
                  </a:lnTo>
                  <a:lnTo>
                    <a:pt x="197" y="126"/>
                  </a:lnTo>
                  <a:lnTo>
                    <a:pt x="186" y="103"/>
                  </a:lnTo>
                  <a:lnTo>
                    <a:pt x="186" y="91"/>
                  </a:lnTo>
                  <a:lnTo>
                    <a:pt x="209" y="81"/>
                  </a:lnTo>
                  <a:lnTo>
                    <a:pt x="209" y="56"/>
                  </a:lnTo>
                  <a:lnTo>
                    <a:pt x="184" y="68"/>
                  </a:lnTo>
                  <a:lnTo>
                    <a:pt x="174" y="58"/>
                  </a:lnTo>
                  <a:lnTo>
                    <a:pt x="139" y="68"/>
                  </a:lnTo>
                  <a:lnTo>
                    <a:pt x="127" y="81"/>
                  </a:lnTo>
                  <a:lnTo>
                    <a:pt x="116" y="81"/>
                  </a:lnTo>
                  <a:lnTo>
                    <a:pt x="116" y="91"/>
                  </a:lnTo>
                  <a:lnTo>
                    <a:pt x="83" y="103"/>
                  </a:lnTo>
                  <a:lnTo>
                    <a:pt x="70" y="58"/>
                  </a:lnTo>
                  <a:lnTo>
                    <a:pt x="81" y="23"/>
                  </a:lnTo>
                  <a:lnTo>
                    <a:pt x="58" y="0"/>
                  </a:lnTo>
                  <a:lnTo>
                    <a:pt x="35" y="23"/>
                  </a:lnTo>
                  <a:lnTo>
                    <a:pt x="12" y="23"/>
                  </a:lnTo>
                  <a:lnTo>
                    <a:pt x="12" y="35"/>
                  </a:lnTo>
                  <a:lnTo>
                    <a:pt x="0" y="47"/>
                  </a:lnTo>
                  <a:lnTo>
                    <a:pt x="0" y="70"/>
                  </a:lnTo>
                  <a:lnTo>
                    <a:pt x="12" y="81"/>
                  </a:lnTo>
                  <a:lnTo>
                    <a:pt x="35" y="93"/>
                  </a:lnTo>
                  <a:lnTo>
                    <a:pt x="83" y="139"/>
                  </a:lnTo>
                  <a:lnTo>
                    <a:pt x="58" y="161"/>
                  </a:lnTo>
                  <a:lnTo>
                    <a:pt x="60" y="207"/>
                  </a:lnTo>
                  <a:lnTo>
                    <a:pt x="48" y="232"/>
                  </a:lnTo>
                  <a:lnTo>
                    <a:pt x="70" y="254"/>
                  </a:lnTo>
                  <a:lnTo>
                    <a:pt x="70" y="265"/>
                  </a:lnTo>
                  <a:lnTo>
                    <a:pt x="83" y="277"/>
                  </a:lnTo>
                  <a:lnTo>
                    <a:pt x="105" y="265"/>
                  </a:lnTo>
                  <a:lnTo>
                    <a:pt x="163" y="265"/>
                  </a:lnTo>
                  <a:lnTo>
                    <a:pt x="163" y="300"/>
                  </a:lnTo>
                  <a:lnTo>
                    <a:pt x="128" y="300"/>
                  </a:lnTo>
                  <a:lnTo>
                    <a:pt x="118" y="323"/>
                  </a:lnTo>
                  <a:lnTo>
                    <a:pt x="105" y="335"/>
                  </a:lnTo>
                  <a:lnTo>
                    <a:pt x="105" y="369"/>
                  </a:lnTo>
                  <a:lnTo>
                    <a:pt x="95" y="369"/>
                  </a:lnTo>
                  <a:lnTo>
                    <a:pt x="95" y="372"/>
                  </a:lnTo>
                  <a:lnTo>
                    <a:pt x="83" y="426"/>
                  </a:lnTo>
                  <a:lnTo>
                    <a:pt x="95" y="439"/>
                  </a:lnTo>
                  <a:lnTo>
                    <a:pt x="95" y="451"/>
                  </a:lnTo>
                  <a:lnTo>
                    <a:pt x="49" y="462"/>
                  </a:lnTo>
                  <a:lnTo>
                    <a:pt x="37" y="474"/>
                  </a:lnTo>
                  <a:lnTo>
                    <a:pt x="49" y="509"/>
                  </a:lnTo>
                  <a:lnTo>
                    <a:pt x="95" y="577"/>
                  </a:lnTo>
                  <a:lnTo>
                    <a:pt x="130" y="577"/>
                  </a:lnTo>
                  <a:lnTo>
                    <a:pt x="153" y="600"/>
                  </a:lnTo>
                  <a:lnTo>
                    <a:pt x="188" y="600"/>
                  </a:lnTo>
                  <a:lnTo>
                    <a:pt x="188" y="611"/>
                  </a:lnTo>
                  <a:lnTo>
                    <a:pt x="176" y="634"/>
                  </a:lnTo>
                  <a:lnTo>
                    <a:pt x="188" y="646"/>
                  </a:lnTo>
                  <a:lnTo>
                    <a:pt x="223" y="646"/>
                  </a:lnTo>
                  <a:lnTo>
                    <a:pt x="223" y="669"/>
                  </a:lnTo>
                  <a:lnTo>
                    <a:pt x="258" y="681"/>
                  </a:lnTo>
                  <a:lnTo>
                    <a:pt x="258" y="704"/>
                  </a:lnTo>
                  <a:lnTo>
                    <a:pt x="246" y="714"/>
                  </a:lnTo>
                  <a:lnTo>
                    <a:pt x="235" y="749"/>
                  </a:lnTo>
                  <a:lnTo>
                    <a:pt x="271" y="762"/>
                  </a:lnTo>
                  <a:lnTo>
                    <a:pt x="293" y="772"/>
                  </a:lnTo>
                  <a:lnTo>
                    <a:pt x="281" y="795"/>
                  </a:lnTo>
                  <a:lnTo>
                    <a:pt x="293" y="807"/>
                  </a:lnTo>
                  <a:lnTo>
                    <a:pt x="293" y="888"/>
                  </a:lnTo>
                  <a:lnTo>
                    <a:pt x="341" y="923"/>
                  </a:lnTo>
                  <a:lnTo>
                    <a:pt x="409" y="921"/>
                  </a:lnTo>
                  <a:lnTo>
                    <a:pt x="420" y="899"/>
                  </a:lnTo>
                  <a:lnTo>
                    <a:pt x="409" y="876"/>
                  </a:lnTo>
                  <a:lnTo>
                    <a:pt x="420" y="841"/>
                  </a:lnTo>
                  <a:lnTo>
                    <a:pt x="443" y="841"/>
                  </a:lnTo>
                  <a:lnTo>
                    <a:pt x="455" y="853"/>
                  </a:lnTo>
                  <a:lnTo>
                    <a:pt x="467" y="886"/>
                  </a:lnTo>
                  <a:lnTo>
                    <a:pt x="490" y="876"/>
                  </a:lnTo>
                  <a:lnTo>
                    <a:pt x="490" y="853"/>
                  </a:lnTo>
                  <a:lnTo>
                    <a:pt x="501" y="828"/>
                  </a:lnTo>
                  <a:lnTo>
                    <a:pt x="536" y="818"/>
                  </a:lnTo>
                  <a:lnTo>
                    <a:pt x="548" y="795"/>
                  </a:lnTo>
                  <a:lnTo>
                    <a:pt x="559" y="783"/>
                  </a:lnTo>
                  <a:lnTo>
                    <a:pt x="571" y="783"/>
                  </a:lnTo>
                  <a:lnTo>
                    <a:pt x="604" y="760"/>
                  </a:lnTo>
                  <a:lnTo>
                    <a:pt x="616" y="760"/>
                  </a:lnTo>
                  <a:lnTo>
                    <a:pt x="652" y="770"/>
                  </a:lnTo>
                  <a:lnTo>
                    <a:pt x="662" y="770"/>
                  </a:lnTo>
                  <a:lnTo>
                    <a:pt x="662" y="725"/>
                  </a:lnTo>
                  <a:lnTo>
                    <a:pt x="685" y="725"/>
                  </a:lnTo>
                  <a:lnTo>
                    <a:pt x="697" y="735"/>
                  </a:lnTo>
                  <a:lnTo>
                    <a:pt x="697" y="713"/>
                  </a:lnTo>
                  <a:lnTo>
                    <a:pt x="685" y="702"/>
                  </a:lnTo>
                  <a:lnTo>
                    <a:pt x="662" y="690"/>
                  </a:lnTo>
                  <a:lnTo>
                    <a:pt x="604" y="644"/>
                  </a:lnTo>
                  <a:lnTo>
                    <a:pt x="604" y="632"/>
                  </a:lnTo>
                  <a:lnTo>
                    <a:pt x="592" y="621"/>
                  </a:lnTo>
                  <a:lnTo>
                    <a:pt x="604" y="609"/>
                  </a:lnTo>
                  <a:lnTo>
                    <a:pt x="604" y="551"/>
                  </a:lnTo>
                  <a:lnTo>
                    <a:pt x="615" y="551"/>
                  </a:lnTo>
                  <a:lnTo>
                    <a:pt x="627" y="528"/>
                  </a:lnTo>
                  <a:lnTo>
                    <a:pt x="638" y="493"/>
                  </a:lnTo>
                  <a:lnTo>
                    <a:pt x="660" y="458"/>
                  </a:lnTo>
                  <a:lnTo>
                    <a:pt x="685" y="470"/>
                  </a:lnTo>
                  <a:lnTo>
                    <a:pt x="695" y="493"/>
                  </a:lnTo>
                  <a:lnTo>
                    <a:pt x="685" y="505"/>
                  </a:lnTo>
                  <a:lnTo>
                    <a:pt x="685" y="516"/>
                  </a:lnTo>
                  <a:lnTo>
                    <a:pt x="731" y="539"/>
                  </a:lnTo>
                  <a:lnTo>
                    <a:pt x="743" y="562"/>
                  </a:lnTo>
                  <a:lnTo>
                    <a:pt x="766" y="551"/>
                  </a:lnTo>
                  <a:lnTo>
                    <a:pt x="766" y="516"/>
                  </a:lnTo>
                  <a:lnTo>
                    <a:pt x="753" y="504"/>
                  </a:lnTo>
                  <a:lnTo>
                    <a:pt x="741" y="481"/>
                  </a:lnTo>
                  <a:lnTo>
                    <a:pt x="741" y="448"/>
                  </a:lnTo>
                  <a:lnTo>
                    <a:pt x="776" y="423"/>
                  </a:lnTo>
                  <a:lnTo>
                    <a:pt x="766" y="400"/>
                  </a:lnTo>
                  <a:lnTo>
                    <a:pt x="731" y="365"/>
                  </a:lnTo>
                  <a:lnTo>
                    <a:pt x="706" y="377"/>
                  </a:lnTo>
                  <a:lnTo>
                    <a:pt x="683" y="367"/>
                  </a:lnTo>
                  <a:lnTo>
                    <a:pt x="638" y="390"/>
                  </a:lnTo>
                  <a:lnTo>
                    <a:pt x="625" y="367"/>
                  </a:lnTo>
                  <a:lnTo>
                    <a:pt x="569" y="367"/>
                  </a:lnTo>
                  <a:lnTo>
                    <a:pt x="569" y="344"/>
                  </a:lnTo>
                  <a:lnTo>
                    <a:pt x="534" y="344"/>
                  </a:lnTo>
                  <a:lnTo>
                    <a:pt x="567" y="298"/>
                  </a:lnTo>
                  <a:lnTo>
                    <a:pt x="522" y="275"/>
                  </a:lnTo>
                  <a:lnTo>
                    <a:pt x="532" y="205"/>
                  </a:lnTo>
                  <a:lnTo>
                    <a:pt x="532" y="193"/>
                  </a:lnTo>
                  <a:lnTo>
                    <a:pt x="522" y="160"/>
                  </a:lnTo>
                  <a:lnTo>
                    <a:pt x="497" y="160"/>
                  </a:lnTo>
                  <a:lnTo>
                    <a:pt x="487" y="205"/>
                  </a:lnTo>
                  <a:lnTo>
                    <a:pt x="499" y="205"/>
                  </a:lnTo>
                  <a:lnTo>
                    <a:pt x="492" y="219"/>
                  </a:lnTo>
                  <a:lnTo>
                    <a:pt x="464" y="286"/>
                  </a:lnTo>
                  <a:lnTo>
                    <a:pt x="441" y="286"/>
                  </a:lnTo>
                  <a:lnTo>
                    <a:pt x="406" y="333"/>
                  </a:lnTo>
                  <a:lnTo>
                    <a:pt x="383" y="311"/>
                  </a:lnTo>
                  <a:lnTo>
                    <a:pt x="360" y="321"/>
                  </a:lnTo>
                  <a:lnTo>
                    <a:pt x="360" y="311"/>
                  </a:lnTo>
                  <a:lnTo>
                    <a:pt x="348" y="298"/>
                  </a:lnTo>
                  <a:lnTo>
                    <a:pt x="325" y="298"/>
                  </a:lnTo>
                  <a:lnTo>
                    <a:pt x="302" y="311"/>
                  </a:lnTo>
                  <a:lnTo>
                    <a:pt x="279" y="311"/>
                  </a:lnTo>
                  <a:lnTo>
                    <a:pt x="279" y="288"/>
                  </a:lnTo>
                  <a:lnTo>
                    <a:pt x="325" y="265"/>
                  </a:lnTo>
                  <a:lnTo>
                    <a:pt x="302" y="253"/>
                  </a:lnTo>
                  <a:lnTo>
                    <a:pt x="278" y="18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5" name="Freeform 89">
              <a:extLst>
                <a:ext uri="{FF2B5EF4-FFF2-40B4-BE49-F238E27FC236}">
                  <a16:creationId xmlns:a16="http://schemas.microsoft.com/office/drawing/2014/main" id="{8A22F5EE-808A-470F-A57B-24629064DAD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145869" y="3004472"/>
              <a:ext cx="220028" cy="143351"/>
            </a:xfrm>
            <a:custGeom>
              <a:avLst/>
              <a:gdLst>
                <a:gd name="T0" fmla="*/ 623 w 924"/>
                <a:gd name="T1" fmla="*/ 58 h 600"/>
                <a:gd name="T2" fmla="*/ 543 w 924"/>
                <a:gd name="T3" fmla="*/ 46 h 600"/>
                <a:gd name="T4" fmla="*/ 555 w 924"/>
                <a:gd name="T5" fmla="*/ 139 h 600"/>
                <a:gd name="T6" fmla="*/ 530 w 924"/>
                <a:gd name="T7" fmla="*/ 197 h 600"/>
                <a:gd name="T8" fmla="*/ 462 w 924"/>
                <a:gd name="T9" fmla="*/ 104 h 600"/>
                <a:gd name="T10" fmla="*/ 427 w 924"/>
                <a:gd name="T11" fmla="*/ 126 h 600"/>
                <a:gd name="T12" fmla="*/ 381 w 924"/>
                <a:gd name="T13" fmla="*/ 151 h 600"/>
                <a:gd name="T14" fmla="*/ 335 w 924"/>
                <a:gd name="T15" fmla="*/ 174 h 600"/>
                <a:gd name="T16" fmla="*/ 290 w 924"/>
                <a:gd name="T17" fmla="*/ 254 h 600"/>
                <a:gd name="T18" fmla="*/ 232 w 924"/>
                <a:gd name="T19" fmla="*/ 290 h 600"/>
                <a:gd name="T20" fmla="*/ 186 w 924"/>
                <a:gd name="T21" fmla="*/ 279 h 600"/>
                <a:gd name="T22" fmla="*/ 116 w 924"/>
                <a:gd name="T23" fmla="*/ 244 h 600"/>
                <a:gd name="T24" fmla="*/ 104 w 924"/>
                <a:gd name="T25" fmla="*/ 221 h 600"/>
                <a:gd name="T26" fmla="*/ 0 w 924"/>
                <a:gd name="T27" fmla="*/ 130 h 600"/>
                <a:gd name="T28" fmla="*/ 23 w 924"/>
                <a:gd name="T29" fmla="*/ 175 h 600"/>
                <a:gd name="T30" fmla="*/ 81 w 924"/>
                <a:gd name="T31" fmla="*/ 279 h 600"/>
                <a:gd name="T32" fmla="*/ 151 w 924"/>
                <a:gd name="T33" fmla="*/ 337 h 600"/>
                <a:gd name="T34" fmla="*/ 174 w 924"/>
                <a:gd name="T35" fmla="*/ 370 h 600"/>
                <a:gd name="T36" fmla="*/ 244 w 924"/>
                <a:gd name="T37" fmla="*/ 393 h 600"/>
                <a:gd name="T38" fmla="*/ 255 w 924"/>
                <a:gd name="T39" fmla="*/ 441 h 600"/>
                <a:gd name="T40" fmla="*/ 325 w 924"/>
                <a:gd name="T41" fmla="*/ 474 h 600"/>
                <a:gd name="T42" fmla="*/ 302 w 924"/>
                <a:gd name="T43" fmla="*/ 532 h 600"/>
                <a:gd name="T44" fmla="*/ 383 w 924"/>
                <a:gd name="T45" fmla="*/ 520 h 600"/>
                <a:gd name="T46" fmla="*/ 395 w 924"/>
                <a:gd name="T47" fmla="*/ 555 h 600"/>
                <a:gd name="T48" fmla="*/ 418 w 924"/>
                <a:gd name="T49" fmla="*/ 555 h 600"/>
                <a:gd name="T50" fmla="*/ 430 w 924"/>
                <a:gd name="T51" fmla="*/ 590 h 600"/>
                <a:gd name="T52" fmla="*/ 476 w 924"/>
                <a:gd name="T53" fmla="*/ 577 h 600"/>
                <a:gd name="T54" fmla="*/ 487 w 924"/>
                <a:gd name="T55" fmla="*/ 555 h 600"/>
                <a:gd name="T56" fmla="*/ 544 w 924"/>
                <a:gd name="T57" fmla="*/ 497 h 600"/>
                <a:gd name="T58" fmla="*/ 580 w 924"/>
                <a:gd name="T59" fmla="*/ 484 h 600"/>
                <a:gd name="T60" fmla="*/ 592 w 924"/>
                <a:gd name="T61" fmla="*/ 507 h 600"/>
                <a:gd name="T62" fmla="*/ 602 w 924"/>
                <a:gd name="T63" fmla="*/ 553 h 600"/>
                <a:gd name="T64" fmla="*/ 660 w 924"/>
                <a:gd name="T65" fmla="*/ 542 h 600"/>
                <a:gd name="T66" fmla="*/ 706 w 924"/>
                <a:gd name="T67" fmla="*/ 576 h 600"/>
                <a:gd name="T68" fmla="*/ 753 w 924"/>
                <a:gd name="T69" fmla="*/ 553 h 600"/>
                <a:gd name="T70" fmla="*/ 776 w 924"/>
                <a:gd name="T71" fmla="*/ 518 h 600"/>
                <a:gd name="T72" fmla="*/ 776 w 924"/>
                <a:gd name="T73" fmla="*/ 495 h 600"/>
                <a:gd name="T74" fmla="*/ 764 w 924"/>
                <a:gd name="T75" fmla="*/ 414 h 600"/>
                <a:gd name="T76" fmla="*/ 787 w 924"/>
                <a:gd name="T77" fmla="*/ 333 h 600"/>
                <a:gd name="T78" fmla="*/ 752 w 924"/>
                <a:gd name="T79" fmla="*/ 276 h 600"/>
                <a:gd name="T80" fmla="*/ 820 w 924"/>
                <a:gd name="T81" fmla="*/ 230 h 600"/>
                <a:gd name="T82" fmla="*/ 924 w 924"/>
                <a:gd name="T83" fmla="*/ 147 h 600"/>
                <a:gd name="T84" fmla="*/ 889 w 924"/>
                <a:gd name="T85" fmla="*/ 125 h 600"/>
                <a:gd name="T86" fmla="*/ 866 w 924"/>
                <a:gd name="T87" fmla="*/ 89 h 600"/>
                <a:gd name="T88" fmla="*/ 808 w 924"/>
                <a:gd name="T89" fmla="*/ 44 h 600"/>
                <a:gd name="T90" fmla="*/ 773 w 924"/>
                <a:gd name="T91" fmla="*/ 68 h 600"/>
                <a:gd name="T92" fmla="*/ 659 w 924"/>
                <a:gd name="T93" fmla="*/ 68 h 600"/>
                <a:gd name="T94" fmla="*/ 623 w 924"/>
                <a:gd name="T95" fmla="*/ 91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24" h="600">
                  <a:moveTo>
                    <a:pt x="623" y="91"/>
                  </a:moveTo>
                  <a:lnTo>
                    <a:pt x="623" y="58"/>
                  </a:lnTo>
                  <a:lnTo>
                    <a:pt x="576" y="0"/>
                  </a:lnTo>
                  <a:lnTo>
                    <a:pt x="543" y="46"/>
                  </a:lnTo>
                  <a:lnTo>
                    <a:pt x="566" y="114"/>
                  </a:lnTo>
                  <a:lnTo>
                    <a:pt x="555" y="139"/>
                  </a:lnTo>
                  <a:lnTo>
                    <a:pt x="555" y="195"/>
                  </a:lnTo>
                  <a:lnTo>
                    <a:pt x="530" y="197"/>
                  </a:lnTo>
                  <a:lnTo>
                    <a:pt x="508" y="139"/>
                  </a:lnTo>
                  <a:lnTo>
                    <a:pt x="462" y="104"/>
                  </a:lnTo>
                  <a:lnTo>
                    <a:pt x="439" y="104"/>
                  </a:lnTo>
                  <a:lnTo>
                    <a:pt x="427" y="126"/>
                  </a:lnTo>
                  <a:lnTo>
                    <a:pt x="404" y="116"/>
                  </a:lnTo>
                  <a:lnTo>
                    <a:pt x="381" y="151"/>
                  </a:lnTo>
                  <a:lnTo>
                    <a:pt x="335" y="151"/>
                  </a:lnTo>
                  <a:lnTo>
                    <a:pt x="335" y="174"/>
                  </a:lnTo>
                  <a:lnTo>
                    <a:pt x="323" y="186"/>
                  </a:lnTo>
                  <a:lnTo>
                    <a:pt x="290" y="254"/>
                  </a:lnTo>
                  <a:lnTo>
                    <a:pt x="255" y="267"/>
                  </a:lnTo>
                  <a:lnTo>
                    <a:pt x="232" y="290"/>
                  </a:lnTo>
                  <a:lnTo>
                    <a:pt x="220" y="290"/>
                  </a:lnTo>
                  <a:lnTo>
                    <a:pt x="186" y="279"/>
                  </a:lnTo>
                  <a:lnTo>
                    <a:pt x="139" y="244"/>
                  </a:lnTo>
                  <a:lnTo>
                    <a:pt x="116" y="244"/>
                  </a:lnTo>
                  <a:lnTo>
                    <a:pt x="116" y="221"/>
                  </a:lnTo>
                  <a:lnTo>
                    <a:pt x="104" y="221"/>
                  </a:lnTo>
                  <a:lnTo>
                    <a:pt x="33" y="153"/>
                  </a:lnTo>
                  <a:lnTo>
                    <a:pt x="0" y="130"/>
                  </a:lnTo>
                  <a:lnTo>
                    <a:pt x="0" y="153"/>
                  </a:lnTo>
                  <a:lnTo>
                    <a:pt x="23" y="175"/>
                  </a:lnTo>
                  <a:lnTo>
                    <a:pt x="81" y="244"/>
                  </a:lnTo>
                  <a:lnTo>
                    <a:pt x="81" y="279"/>
                  </a:lnTo>
                  <a:lnTo>
                    <a:pt x="128" y="314"/>
                  </a:lnTo>
                  <a:lnTo>
                    <a:pt x="151" y="337"/>
                  </a:lnTo>
                  <a:lnTo>
                    <a:pt x="139" y="370"/>
                  </a:lnTo>
                  <a:lnTo>
                    <a:pt x="174" y="370"/>
                  </a:lnTo>
                  <a:lnTo>
                    <a:pt x="186" y="383"/>
                  </a:lnTo>
                  <a:lnTo>
                    <a:pt x="244" y="393"/>
                  </a:lnTo>
                  <a:lnTo>
                    <a:pt x="220" y="428"/>
                  </a:lnTo>
                  <a:lnTo>
                    <a:pt x="255" y="441"/>
                  </a:lnTo>
                  <a:lnTo>
                    <a:pt x="279" y="463"/>
                  </a:lnTo>
                  <a:lnTo>
                    <a:pt x="325" y="474"/>
                  </a:lnTo>
                  <a:lnTo>
                    <a:pt x="279" y="509"/>
                  </a:lnTo>
                  <a:lnTo>
                    <a:pt x="302" y="532"/>
                  </a:lnTo>
                  <a:lnTo>
                    <a:pt x="337" y="521"/>
                  </a:lnTo>
                  <a:lnTo>
                    <a:pt x="383" y="520"/>
                  </a:lnTo>
                  <a:lnTo>
                    <a:pt x="395" y="544"/>
                  </a:lnTo>
                  <a:lnTo>
                    <a:pt x="395" y="555"/>
                  </a:lnTo>
                  <a:lnTo>
                    <a:pt x="406" y="542"/>
                  </a:lnTo>
                  <a:lnTo>
                    <a:pt x="418" y="555"/>
                  </a:lnTo>
                  <a:lnTo>
                    <a:pt x="441" y="565"/>
                  </a:lnTo>
                  <a:lnTo>
                    <a:pt x="430" y="590"/>
                  </a:lnTo>
                  <a:lnTo>
                    <a:pt x="430" y="600"/>
                  </a:lnTo>
                  <a:lnTo>
                    <a:pt x="476" y="577"/>
                  </a:lnTo>
                  <a:lnTo>
                    <a:pt x="487" y="577"/>
                  </a:lnTo>
                  <a:lnTo>
                    <a:pt x="487" y="555"/>
                  </a:lnTo>
                  <a:lnTo>
                    <a:pt x="522" y="507"/>
                  </a:lnTo>
                  <a:lnTo>
                    <a:pt x="544" y="497"/>
                  </a:lnTo>
                  <a:lnTo>
                    <a:pt x="544" y="484"/>
                  </a:lnTo>
                  <a:lnTo>
                    <a:pt x="580" y="484"/>
                  </a:lnTo>
                  <a:lnTo>
                    <a:pt x="592" y="497"/>
                  </a:lnTo>
                  <a:lnTo>
                    <a:pt x="592" y="507"/>
                  </a:lnTo>
                  <a:lnTo>
                    <a:pt x="602" y="530"/>
                  </a:lnTo>
                  <a:lnTo>
                    <a:pt x="602" y="553"/>
                  </a:lnTo>
                  <a:lnTo>
                    <a:pt x="625" y="576"/>
                  </a:lnTo>
                  <a:lnTo>
                    <a:pt x="660" y="542"/>
                  </a:lnTo>
                  <a:lnTo>
                    <a:pt x="683" y="542"/>
                  </a:lnTo>
                  <a:lnTo>
                    <a:pt x="706" y="576"/>
                  </a:lnTo>
                  <a:lnTo>
                    <a:pt x="753" y="563"/>
                  </a:lnTo>
                  <a:lnTo>
                    <a:pt x="753" y="553"/>
                  </a:lnTo>
                  <a:lnTo>
                    <a:pt x="776" y="530"/>
                  </a:lnTo>
                  <a:lnTo>
                    <a:pt x="776" y="518"/>
                  </a:lnTo>
                  <a:lnTo>
                    <a:pt x="764" y="507"/>
                  </a:lnTo>
                  <a:lnTo>
                    <a:pt x="776" y="495"/>
                  </a:lnTo>
                  <a:lnTo>
                    <a:pt x="822" y="437"/>
                  </a:lnTo>
                  <a:lnTo>
                    <a:pt x="764" y="414"/>
                  </a:lnTo>
                  <a:lnTo>
                    <a:pt x="764" y="369"/>
                  </a:lnTo>
                  <a:lnTo>
                    <a:pt x="787" y="333"/>
                  </a:lnTo>
                  <a:lnTo>
                    <a:pt x="762" y="298"/>
                  </a:lnTo>
                  <a:lnTo>
                    <a:pt x="752" y="276"/>
                  </a:lnTo>
                  <a:lnTo>
                    <a:pt x="774" y="253"/>
                  </a:lnTo>
                  <a:lnTo>
                    <a:pt x="820" y="230"/>
                  </a:lnTo>
                  <a:lnTo>
                    <a:pt x="866" y="183"/>
                  </a:lnTo>
                  <a:lnTo>
                    <a:pt x="924" y="147"/>
                  </a:lnTo>
                  <a:lnTo>
                    <a:pt x="911" y="125"/>
                  </a:lnTo>
                  <a:lnTo>
                    <a:pt x="889" y="125"/>
                  </a:lnTo>
                  <a:lnTo>
                    <a:pt x="866" y="114"/>
                  </a:lnTo>
                  <a:lnTo>
                    <a:pt x="866" y="89"/>
                  </a:lnTo>
                  <a:lnTo>
                    <a:pt x="854" y="33"/>
                  </a:lnTo>
                  <a:lnTo>
                    <a:pt x="808" y="44"/>
                  </a:lnTo>
                  <a:lnTo>
                    <a:pt x="785" y="56"/>
                  </a:lnTo>
                  <a:lnTo>
                    <a:pt x="773" y="68"/>
                  </a:lnTo>
                  <a:lnTo>
                    <a:pt x="727" y="91"/>
                  </a:lnTo>
                  <a:lnTo>
                    <a:pt x="659" y="68"/>
                  </a:lnTo>
                  <a:lnTo>
                    <a:pt x="646" y="112"/>
                  </a:lnTo>
                  <a:lnTo>
                    <a:pt x="623" y="91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6" name="Freeform 90">
              <a:extLst>
                <a:ext uri="{FF2B5EF4-FFF2-40B4-BE49-F238E27FC236}">
                  <a16:creationId xmlns:a16="http://schemas.microsoft.com/office/drawing/2014/main" id="{0408C900-9F6C-4BF6-AFB6-E8CC5AE016C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073128" y="2955418"/>
              <a:ext cx="140018" cy="130493"/>
            </a:xfrm>
            <a:custGeom>
              <a:avLst/>
              <a:gdLst>
                <a:gd name="T0" fmla="*/ 495 w 586"/>
                <a:gd name="T1" fmla="*/ 45 h 547"/>
                <a:gd name="T2" fmla="*/ 448 w 586"/>
                <a:gd name="T3" fmla="*/ 0 h 547"/>
                <a:gd name="T4" fmla="*/ 367 w 586"/>
                <a:gd name="T5" fmla="*/ 58 h 547"/>
                <a:gd name="T6" fmla="*/ 321 w 586"/>
                <a:gd name="T7" fmla="*/ 93 h 547"/>
                <a:gd name="T8" fmla="*/ 311 w 586"/>
                <a:gd name="T9" fmla="*/ 81 h 547"/>
                <a:gd name="T10" fmla="*/ 276 w 586"/>
                <a:gd name="T11" fmla="*/ 119 h 547"/>
                <a:gd name="T12" fmla="*/ 253 w 586"/>
                <a:gd name="T13" fmla="*/ 153 h 547"/>
                <a:gd name="T14" fmla="*/ 218 w 586"/>
                <a:gd name="T15" fmla="*/ 119 h 547"/>
                <a:gd name="T16" fmla="*/ 160 w 586"/>
                <a:gd name="T17" fmla="*/ 119 h 547"/>
                <a:gd name="T18" fmla="*/ 137 w 586"/>
                <a:gd name="T19" fmla="*/ 154 h 547"/>
                <a:gd name="T20" fmla="*/ 91 w 586"/>
                <a:gd name="T21" fmla="*/ 177 h 547"/>
                <a:gd name="T22" fmla="*/ 46 w 586"/>
                <a:gd name="T23" fmla="*/ 177 h 547"/>
                <a:gd name="T24" fmla="*/ 68 w 586"/>
                <a:gd name="T25" fmla="*/ 235 h 547"/>
                <a:gd name="T26" fmla="*/ 79 w 586"/>
                <a:gd name="T27" fmla="*/ 281 h 547"/>
                <a:gd name="T28" fmla="*/ 91 w 586"/>
                <a:gd name="T29" fmla="*/ 326 h 547"/>
                <a:gd name="T30" fmla="*/ 0 w 586"/>
                <a:gd name="T31" fmla="*/ 409 h 547"/>
                <a:gd name="T32" fmla="*/ 35 w 586"/>
                <a:gd name="T33" fmla="*/ 419 h 547"/>
                <a:gd name="T34" fmla="*/ 68 w 586"/>
                <a:gd name="T35" fmla="*/ 409 h 547"/>
                <a:gd name="T36" fmla="*/ 116 w 586"/>
                <a:gd name="T37" fmla="*/ 444 h 547"/>
                <a:gd name="T38" fmla="*/ 104 w 586"/>
                <a:gd name="T39" fmla="*/ 535 h 547"/>
                <a:gd name="T40" fmla="*/ 162 w 586"/>
                <a:gd name="T41" fmla="*/ 535 h 547"/>
                <a:gd name="T42" fmla="*/ 207 w 586"/>
                <a:gd name="T43" fmla="*/ 500 h 547"/>
                <a:gd name="T44" fmla="*/ 288 w 586"/>
                <a:gd name="T45" fmla="*/ 465 h 547"/>
                <a:gd name="T46" fmla="*/ 416 w 586"/>
                <a:gd name="T47" fmla="*/ 453 h 547"/>
                <a:gd name="T48" fmla="*/ 462 w 586"/>
                <a:gd name="T49" fmla="*/ 440 h 547"/>
                <a:gd name="T50" fmla="*/ 530 w 586"/>
                <a:gd name="T51" fmla="*/ 405 h 547"/>
                <a:gd name="T52" fmla="*/ 520 w 586"/>
                <a:gd name="T53" fmla="*/ 337 h 547"/>
                <a:gd name="T54" fmla="*/ 543 w 586"/>
                <a:gd name="T55" fmla="*/ 314 h 547"/>
                <a:gd name="T56" fmla="*/ 530 w 586"/>
                <a:gd name="T57" fmla="*/ 221 h 547"/>
                <a:gd name="T58" fmla="*/ 553 w 586"/>
                <a:gd name="T59" fmla="*/ 163 h 547"/>
                <a:gd name="T60" fmla="*/ 586 w 586"/>
                <a:gd name="T61" fmla="*/ 140 h 547"/>
                <a:gd name="T62" fmla="*/ 586 w 586"/>
                <a:gd name="T63" fmla="*/ 81 h 547"/>
                <a:gd name="T64" fmla="*/ 541 w 586"/>
                <a:gd name="T65" fmla="*/ 68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6" h="547">
                  <a:moveTo>
                    <a:pt x="529" y="45"/>
                  </a:moveTo>
                  <a:lnTo>
                    <a:pt x="495" y="45"/>
                  </a:lnTo>
                  <a:lnTo>
                    <a:pt x="493" y="0"/>
                  </a:lnTo>
                  <a:lnTo>
                    <a:pt x="448" y="0"/>
                  </a:lnTo>
                  <a:lnTo>
                    <a:pt x="379" y="35"/>
                  </a:lnTo>
                  <a:lnTo>
                    <a:pt x="367" y="58"/>
                  </a:lnTo>
                  <a:lnTo>
                    <a:pt x="344" y="81"/>
                  </a:lnTo>
                  <a:lnTo>
                    <a:pt x="321" y="93"/>
                  </a:lnTo>
                  <a:lnTo>
                    <a:pt x="311" y="70"/>
                  </a:lnTo>
                  <a:lnTo>
                    <a:pt x="311" y="81"/>
                  </a:lnTo>
                  <a:lnTo>
                    <a:pt x="276" y="107"/>
                  </a:lnTo>
                  <a:lnTo>
                    <a:pt x="276" y="119"/>
                  </a:lnTo>
                  <a:lnTo>
                    <a:pt x="241" y="119"/>
                  </a:lnTo>
                  <a:lnTo>
                    <a:pt x="253" y="153"/>
                  </a:lnTo>
                  <a:lnTo>
                    <a:pt x="218" y="165"/>
                  </a:lnTo>
                  <a:lnTo>
                    <a:pt x="218" y="119"/>
                  </a:lnTo>
                  <a:lnTo>
                    <a:pt x="205" y="93"/>
                  </a:lnTo>
                  <a:lnTo>
                    <a:pt x="160" y="119"/>
                  </a:lnTo>
                  <a:lnTo>
                    <a:pt x="160" y="131"/>
                  </a:lnTo>
                  <a:lnTo>
                    <a:pt x="137" y="154"/>
                  </a:lnTo>
                  <a:lnTo>
                    <a:pt x="114" y="154"/>
                  </a:lnTo>
                  <a:lnTo>
                    <a:pt x="91" y="177"/>
                  </a:lnTo>
                  <a:lnTo>
                    <a:pt x="56" y="167"/>
                  </a:lnTo>
                  <a:lnTo>
                    <a:pt x="46" y="177"/>
                  </a:lnTo>
                  <a:lnTo>
                    <a:pt x="46" y="200"/>
                  </a:lnTo>
                  <a:lnTo>
                    <a:pt x="68" y="235"/>
                  </a:lnTo>
                  <a:lnTo>
                    <a:pt x="68" y="258"/>
                  </a:lnTo>
                  <a:lnTo>
                    <a:pt x="79" y="281"/>
                  </a:lnTo>
                  <a:lnTo>
                    <a:pt x="79" y="303"/>
                  </a:lnTo>
                  <a:lnTo>
                    <a:pt x="91" y="326"/>
                  </a:lnTo>
                  <a:lnTo>
                    <a:pt x="68" y="361"/>
                  </a:lnTo>
                  <a:lnTo>
                    <a:pt x="0" y="409"/>
                  </a:lnTo>
                  <a:lnTo>
                    <a:pt x="10" y="432"/>
                  </a:lnTo>
                  <a:lnTo>
                    <a:pt x="35" y="419"/>
                  </a:lnTo>
                  <a:lnTo>
                    <a:pt x="58" y="397"/>
                  </a:lnTo>
                  <a:lnTo>
                    <a:pt x="68" y="409"/>
                  </a:lnTo>
                  <a:lnTo>
                    <a:pt x="91" y="444"/>
                  </a:lnTo>
                  <a:lnTo>
                    <a:pt x="116" y="444"/>
                  </a:lnTo>
                  <a:lnTo>
                    <a:pt x="81" y="512"/>
                  </a:lnTo>
                  <a:lnTo>
                    <a:pt x="104" y="535"/>
                  </a:lnTo>
                  <a:lnTo>
                    <a:pt x="139" y="547"/>
                  </a:lnTo>
                  <a:lnTo>
                    <a:pt x="162" y="535"/>
                  </a:lnTo>
                  <a:lnTo>
                    <a:pt x="174" y="523"/>
                  </a:lnTo>
                  <a:lnTo>
                    <a:pt x="207" y="500"/>
                  </a:lnTo>
                  <a:lnTo>
                    <a:pt x="230" y="465"/>
                  </a:lnTo>
                  <a:lnTo>
                    <a:pt x="288" y="465"/>
                  </a:lnTo>
                  <a:lnTo>
                    <a:pt x="369" y="476"/>
                  </a:lnTo>
                  <a:lnTo>
                    <a:pt x="416" y="453"/>
                  </a:lnTo>
                  <a:lnTo>
                    <a:pt x="439" y="453"/>
                  </a:lnTo>
                  <a:lnTo>
                    <a:pt x="462" y="440"/>
                  </a:lnTo>
                  <a:lnTo>
                    <a:pt x="509" y="440"/>
                  </a:lnTo>
                  <a:lnTo>
                    <a:pt x="530" y="405"/>
                  </a:lnTo>
                  <a:lnTo>
                    <a:pt x="530" y="395"/>
                  </a:lnTo>
                  <a:lnTo>
                    <a:pt x="520" y="337"/>
                  </a:lnTo>
                  <a:lnTo>
                    <a:pt x="530" y="314"/>
                  </a:lnTo>
                  <a:lnTo>
                    <a:pt x="543" y="314"/>
                  </a:lnTo>
                  <a:lnTo>
                    <a:pt x="518" y="244"/>
                  </a:lnTo>
                  <a:lnTo>
                    <a:pt x="530" y="221"/>
                  </a:lnTo>
                  <a:lnTo>
                    <a:pt x="565" y="221"/>
                  </a:lnTo>
                  <a:lnTo>
                    <a:pt x="553" y="163"/>
                  </a:lnTo>
                  <a:lnTo>
                    <a:pt x="564" y="153"/>
                  </a:lnTo>
                  <a:lnTo>
                    <a:pt x="586" y="140"/>
                  </a:lnTo>
                  <a:lnTo>
                    <a:pt x="576" y="117"/>
                  </a:lnTo>
                  <a:lnTo>
                    <a:pt x="586" y="81"/>
                  </a:lnTo>
                  <a:lnTo>
                    <a:pt x="553" y="81"/>
                  </a:lnTo>
                  <a:lnTo>
                    <a:pt x="541" y="68"/>
                  </a:lnTo>
                  <a:lnTo>
                    <a:pt x="529" y="45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7" name="Freeform 91">
              <a:extLst>
                <a:ext uri="{FF2B5EF4-FFF2-40B4-BE49-F238E27FC236}">
                  <a16:creationId xmlns:a16="http://schemas.microsoft.com/office/drawing/2014/main" id="{62DB1FCE-1045-4015-9DBC-B9E2119C12A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491627" y="4356069"/>
              <a:ext cx="175736" cy="173355"/>
            </a:xfrm>
            <a:custGeom>
              <a:avLst/>
              <a:gdLst>
                <a:gd name="T0" fmla="*/ 715 w 738"/>
                <a:gd name="T1" fmla="*/ 124 h 728"/>
                <a:gd name="T2" fmla="*/ 692 w 738"/>
                <a:gd name="T3" fmla="*/ 91 h 728"/>
                <a:gd name="T4" fmla="*/ 576 w 738"/>
                <a:gd name="T5" fmla="*/ 23 h 728"/>
                <a:gd name="T6" fmla="*/ 541 w 738"/>
                <a:gd name="T7" fmla="*/ 23 h 728"/>
                <a:gd name="T8" fmla="*/ 508 w 738"/>
                <a:gd name="T9" fmla="*/ 0 h 728"/>
                <a:gd name="T10" fmla="*/ 506 w 738"/>
                <a:gd name="T11" fmla="*/ 45 h 728"/>
                <a:gd name="T12" fmla="*/ 599 w 738"/>
                <a:gd name="T13" fmla="*/ 161 h 728"/>
                <a:gd name="T14" fmla="*/ 496 w 738"/>
                <a:gd name="T15" fmla="*/ 184 h 728"/>
                <a:gd name="T16" fmla="*/ 450 w 738"/>
                <a:gd name="T17" fmla="*/ 196 h 728"/>
                <a:gd name="T18" fmla="*/ 438 w 738"/>
                <a:gd name="T19" fmla="*/ 219 h 728"/>
                <a:gd name="T20" fmla="*/ 369 w 738"/>
                <a:gd name="T21" fmla="*/ 267 h 728"/>
                <a:gd name="T22" fmla="*/ 276 w 738"/>
                <a:gd name="T23" fmla="*/ 196 h 728"/>
                <a:gd name="T24" fmla="*/ 172 w 738"/>
                <a:gd name="T25" fmla="*/ 221 h 728"/>
                <a:gd name="T26" fmla="*/ 150 w 738"/>
                <a:gd name="T27" fmla="*/ 279 h 728"/>
                <a:gd name="T28" fmla="*/ 69 w 738"/>
                <a:gd name="T29" fmla="*/ 337 h 728"/>
                <a:gd name="T30" fmla="*/ 0 w 738"/>
                <a:gd name="T31" fmla="*/ 360 h 728"/>
                <a:gd name="T32" fmla="*/ 46 w 738"/>
                <a:gd name="T33" fmla="*/ 453 h 728"/>
                <a:gd name="T34" fmla="*/ 220 w 738"/>
                <a:gd name="T35" fmla="*/ 416 h 728"/>
                <a:gd name="T36" fmla="*/ 220 w 738"/>
                <a:gd name="T37" fmla="*/ 463 h 728"/>
                <a:gd name="T38" fmla="*/ 243 w 738"/>
                <a:gd name="T39" fmla="*/ 496 h 728"/>
                <a:gd name="T40" fmla="*/ 267 w 738"/>
                <a:gd name="T41" fmla="*/ 546 h 728"/>
                <a:gd name="T42" fmla="*/ 244 w 738"/>
                <a:gd name="T43" fmla="*/ 614 h 728"/>
                <a:gd name="T44" fmla="*/ 197 w 738"/>
                <a:gd name="T45" fmla="*/ 684 h 728"/>
                <a:gd name="T46" fmla="*/ 222 w 738"/>
                <a:gd name="T47" fmla="*/ 697 h 728"/>
                <a:gd name="T48" fmla="*/ 325 w 738"/>
                <a:gd name="T49" fmla="*/ 626 h 728"/>
                <a:gd name="T50" fmla="*/ 406 w 738"/>
                <a:gd name="T51" fmla="*/ 637 h 728"/>
                <a:gd name="T52" fmla="*/ 418 w 738"/>
                <a:gd name="T53" fmla="*/ 695 h 728"/>
                <a:gd name="T54" fmla="*/ 441 w 738"/>
                <a:gd name="T55" fmla="*/ 705 h 728"/>
                <a:gd name="T56" fmla="*/ 499 w 738"/>
                <a:gd name="T57" fmla="*/ 672 h 728"/>
                <a:gd name="T58" fmla="*/ 522 w 738"/>
                <a:gd name="T59" fmla="*/ 718 h 728"/>
                <a:gd name="T60" fmla="*/ 532 w 738"/>
                <a:gd name="T61" fmla="*/ 705 h 728"/>
                <a:gd name="T62" fmla="*/ 590 w 738"/>
                <a:gd name="T63" fmla="*/ 670 h 728"/>
                <a:gd name="T64" fmla="*/ 625 w 738"/>
                <a:gd name="T65" fmla="*/ 658 h 728"/>
                <a:gd name="T66" fmla="*/ 613 w 738"/>
                <a:gd name="T67" fmla="*/ 590 h 728"/>
                <a:gd name="T68" fmla="*/ 694 w 738"/>
                <a:gd name="T69" fmla="*/ 530 h 728"/>
                <a:gd name="T70" fmla="*/ 659 w 738"/>
                <a:gd name="T71" fmla="*/ 507 h 728"/>
                <a:gd name="T72" fmla="*/ 694 w 738"/>
                <a:gd name="T73" fmla="*/ 460 h 728"/>
                <a:gd name="T74" fmla="*/ 704 w 738"/>
                <a:gd name="T75" fmla="*/ 426 h 728"/>
                <a:gd name="T76" fmla="*/ 669 w 738"/>
                <a:gd name="T77" fmla="*/ 391 h 728"/>
                <a:gd name="T78" fmla="*/ 692 w 738"/>
                <a:gd name="T79" fmla="*/ 309 h 728"/>
                <a:gd name="T80" fmla="*/ 715 w 738"/>
                <a:gd name="T81" fmla="*/ 298 h 728"/>
                <a:gd name="T82" fmla="*/ 727 w 738"/>
                <a:gd name="T83" fmla="*/ 240 h 728"/>
                <a:gd name="T84" fmla="*/ 715 w 738"/>
                <a:gd name="T85" fmla="*/ 182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38" h="728">
                  <a:moveTo>
                    <a:pt x="715" y="182"/>
                  </a:moveTo>
                  <a:lnTo>
                    <a:pt x="715" y="124"/>
                  </a:lnTo>
                  <a:lnTo>
                    <a:pt x="703" y="102"/>
                  </a:lnTo>
                  <a:lnTo>
                    <a:pt x="692" y="91"/>
                  </a:lnTo>
                  <a:lnTo>
                    <a:pt x="680" y="102"/>
                  </a:lnTo>
                  <a:lnTo>
                    <a:pt x="576" y="23"/>
                  </a:lnTo>
                  <a:lnTo>
                    <a:pt x="552" y="10"/>
                  </a:lnTo>
                  <a:lnTo>
                    <a:pt x="541" y="23"/>
                  </a:lnTo>
                  <a:lnTo>
                    <a:pt x="518" y="10"/>
                  </a:lnTo>
                  <a:lnTo>
                    <a:pt x="508" y="0"/>
                  </a:lnTo>
                  <a:lnTo>
                    <a:pt x="496" y="23"/>
                  </a:lnTo>
                  <a:lnTo>
                    <a:pt x="506" y="45"/>
                  </a:lnTo>
                  <a:lnTo>
                    <a:pt x="599" y="137"/>
                  </a:lnTo>
                  <a:lnTo>
                    <a:pt x="599" y="161"/>
                  </a:lnTo>
                  <a:lnTo>
                    <a:pt x="576" y="161"/>
                  </a:lnTo>
                  <a:lnTo>
                    <a:pt x="496" y="184"/>
                  </a:lnTo>
                  <a:lnTo>
                    <a:pt x="450" y="184"/>
                  </a:lnTo>
                  <a:lnTo>
                    <a:pt x="450" y="196"/>
                  </a:lnTo>
                  <a:lnTo>
                    <a:pt x="460" y="230"/>
                  </a:lnTo>
                  <a:lnTo>
                    <a:pt x="438" y="219"/>
                  </a:lnTo>
                  <a:lnTo>
                    <a:pt x="381" y="242"/>
                  </a:lnTo>
                  <a:lnTo>
                    <a:pt x="369" y="267"/>
                  </a:lnTo>
                  <a:lnTo>
                    <a:pt x="323" y="267"/>
                  </a:lnTo>
                  <a:lnTo>
                    <a:pt x="276" y="196"/>
                  </a:lnTo>
                  <a:lnTo>
                    <a:pt x="230" y="174"/>
                  </a:lnTo>
                  <a:lnTo>
                    <a:pt x="172" y="221"/>
                  </a:lnTo>
                  <a:lnTo>
                    <a:pt x="162" y="221"/>
                  </a:lnTo>
                  <a:lnTo>
                    <a:pt x="150" y="279"/>
                  </a:lnTo>
                  <a:lnTo>
                    <a:pt x="92" y="267"/>
                  </a:lnTo>
                  <a:lnTo>
                    <a:pt x="69" y="337"/>
                  </a:lnTo>
                  <a:lnTo>
                    <a:pt x="34" y="360"/>
                  </a:lnTo>
                  <a:lnTo>
                    <a:pt x="0" y="360"/>
                  </a:lnTo>
                  <a:lnTo>
                    <a:pt x="0" y="430"/>
                  </a:lnTo>
                  <a:lnTo>
                    <a:pt x="46" y="453"/>
                  </a:lnTo>
                  <a:lnTo>
                    <a:pt x="116" y="417"/>
                  </a:lnTo>
                  <a:lnTo>
                    <a:pt x="220" y="416"/>
                  </a:lnTo>
                  <a:lnTo>
                    <a:pt x="232" y="451"/>
                  </a:lnTo>
                  <a:lnTo>
                    <a:pt x="220" y="463"/>
                  </a:lnTo>
                  <a:lnTo>
                    <a:pt x="220" y="496"/>
                  </a:lnTo>
                  <a:lnTo>
                    <a:pt x="243" y="496"/>
                  </a:lnTo>
                  <a:lnTo>
                    <a:pt x="255" y="509"/>
                  </a:lnTo>
                  <a:lnTo>
                    <a:pt x="267" y="546"/>
                  </a:lnTo>
                  <a:lnTo>
                    <a:pt x="255" y="568"/>
                  </a:lnTo>
                  <a:lnTo>
                    <a:pt x="244" y="614"/>
                  </a:lnTo>
                  <a:lnTo>
                    <a:pt x="244" y="639"/>
                  </a:lnTo>
                  <a:lnTo>
                    <a:pt x="197" y="684"/>
                  </a:lnTo>
                  <a:lnTo>
                    <a:pt x="209" y="697"/>
                  </a:lnTo>
                  <a:lnTo>
                    <a:pt x="222" y="697"/>
                  </a:lnTo>
                  <a:lnTo>
                    <a:pt x="280" y="649"/>
                  </a:lnTo>
                  <a:lnTo>
                    <a:pt x="325" y="626"/>
                  </a:lnTo>
                  <a:lnTo>
                    <a:pt x="336" y="637"/>
                  </a:lnTo>
                  <a:lnTo>
                    <a:pt x="406" y="637"/>
                  </a:lnTo>
                  <a:lnTo>
                    <a:pt x="406" y="672"/>
                  </a:lnTo>
                  <a:lnTo>
                    <a:pt x="418" y="695"/>
                  </a:lnTo>
                  <a:lnTo>
                    <a:pt x="418" y="718"/>
                  </a:lnTo>
                  <a:lnTo>
                    <a:pt x="441" y="705"/>
                  </a:lnTo>
                  <a:lnTo>
                    <a:pt x="464" y="683"/>
                  </a:lnTo>
                  <a:lnTo>
                    <a:pt x="499" y="672"/>
                  </a:lnTo>
                  <a:lnTo>
                    <a:pt x="499" y="695"/>
                  </a:lnTo>
                  <a:lnTo>
                    <a:pt x="522" y="718"/>
                  </a:lnTo>
                  <a:lnTo>
                    <a:pt x="545" y="728"/>
                  </a:lnTo>
                  <a:lnTo>
                    <a:pt x="532" y="705"/>
                  </a:lnTo>
                  <a:lnTo>
                    <a:pt x="580" y="683"/>
                  </a:lnTo>
                  <a:lnTo>
                    <a:pt x="590" y="670"/>
                  </a:lnTo>
                  <a:lnTo>
                    <a:pt x="625" y="670"/>
                  </a:lnTo>
                  <a:lnTo>
                    <a:pt x="625" y="658"/>
                  </a:lnTo>
                  <a:lnTo>
                    <a:pt x="603" y="579"/>
                  </a:lnTo>
                  <a:lnTo>
                    <a:pt x="613" y="590"/>
                  </a:lnTo>
                  <a:lnTo>
                    <a:pt x="659" y="577"/>
                  </a:lnTo>
                  <a:lnTo>
                    <a:pt x="694" y="530"/>
                  </a:lnTo>
                  <a:lnTo>
                    <a:pt x="648" y="518"/>
                  </a:lnTo>
                  <a:lnTo>
                    <a:pt x="659" y="507"/>
                  </a:lnTo>
                  <a:lnTo>
                    <a:pt x="659" y="495"/>
                  </a:lnTo>
                  <a:lnTo>
                    <a:pt x="694" y="460"/>
                  </a:lnTo>
                  <a:lnTo>
                    <a:pt x="704" y="437"/>
                  </a:lnTo>
                  <a:lnTo>
                    <a:pt x="704" y="426"/>
                  </a:lnTo>
                  <a:lnTo>
                    <a:pt x="669" y="402"/>
                  </a:lnTo>
                  <a:lnTo>
                    <a:pt x="669" y="391"/>
                  </a:lnTo>
                  <a:lnTo>
                    <a:pt x="659" y="379"/>
                  </a:lnTo>
                  <a:lnTo>
                    <a:pt x="692" y="309"/>
                  </a:lnTo>
                  <a:lnTo>
                    <a:pt x="704" y="298"/>
                  </a:lnTo>
                  <a:lnTo>
                    <a:pt x="715" y="298"/>
                  </a:lnTo>
                  <a:lnTo>
                    <a:pt x="727" y="263"/>
                  </a:lnTo>
                  <a:lnTo>
                    <a:pt x="727" y="240"/>
                  </a:lnTo>
                  <a:lnTo>
                    <a:pt x="738" y="217"/>
                  </a:lnTo>
                  <a:lnTo>
                    <a:pt x="715" y="18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8" name="Freeform 92">
              <a:extLst>
                <a:ext uri="{FF2B5EF4-FFF2-40B4-BE49-F238E27FC236}">
                  <a16:creationId xmlns:a16="http://schemas.microsoft.com/office/drawing/2014/main" id="{C5EBD452-777C-4E1C-8D49-8611DA184A4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334589" y="5113783"/>
              <a:ext cx="179070" cy="145733"/>
            </a:xfrm>
            <a:custGeom>
              <a:avLst/>
              <a:gdLst>
                <a:gd name="T0" fmla="*/ 287 w 752"/>
                <a:gd name="T1" fmla="*/ 12 h 613"/>
                <a:gd name="T2" fmla="*/ 264 w 752"/>
                <a:gd name="T3" fmla="*/ 25 h 613"/>
                <a:gd name="T4" fmla="*/ 195 w 752"/>
                <a:gd name="T5" fmla="*/ 47 h 613"/>
                <a:gd name="T6" fmla="*/ 253 w 752"/>
                <a:gd name="T7" fmla="*/ 116 h 613"/>
                <a:gd name="T8" fmla="*/ 173 w 752"/>
                <a:gd name="T9" fmla="*/ 174 h 613"/>
                <a:gd name="T10" fmla="*/ 127 w 752"/>
                <a:gd name="T11" fmla="*/ 233 h 613"/>
                <a:gd name="T12" fmla="*/ 58 w 752"/>
                <a:gd name="T13" fmla="*/ 279 h 613"/>
                <a:gd name="T14" fmla="*/ 11 w 752"/>
                <a:gd name="T15" fmla="*/ 337 h 613"/>
                <a:gd name="T16" fmla="*/ 23 w 752"/>
                <a:gd name="T17" fmla="*/ 360 h 613"/>
                <a:gd name="T18" fmla="*/ 81 w 752"/>
                <a:gd name="T19" fmla="*/ 383 h 613"/>
                <a:gd name="T20" fmla="*/ 116 w 752"/>
                <a:gd name="T21" fmla="*/ 395 h 613"/>
                <a:gd name="T22" fmla="*/ 174 w 752"/>
                <a:gd name="T23" fmla="*/ 418 h 613"/>
                <a:gd name="T24" fmla="*/ 151 w 752"/>
                <a:gd name="T25" fmla="*/ 451 h 613"/>
                <a:gd name="T26" fmla="*/ 209 w 752"/>
                <a:gd name="T27" fmla="*/ 486 h 613"/>
                <a:gd name="T28" fmla="*/ 199 w 752"/>
                <a:gd name="T29" fmla="*/ 521 h 613"/>
                <a:gd name="T30" fmla="*/ 209 w 752"/>
                <a:gd name="T31" fmla="*/ 567 h 613"/>
                <a:gd name="T32" fmla="*/ 245 w 752"/>
                <a:gd name="T33" fmla="*/ 613 h 613"/>
                <a:gd name="T34" fmla="*/ 302 w 752"/>
                <a:gd name="T35" fmla="*/ 602 h 613"/>
                <a:gd name="T36" fmla="*/ 278 w 752"/>
                <a:gd name="T37" fmla="*/ 544 h 613"/>
                <a:gd name="T38" fmla="*/ 325 w 752"/>
                <a:gd name="T39" fmla="*/ 555 h 613"/>
                <a:gd name="T40" fmla="*/ 418 w 752"/>
                <a:gd name="T41" fmla="*/ 555 h 613"/>
                <a:gd name="T42" fmla="*/ 441 w 752"/>
                <a:gd name="T43" fmla="*/ 555 h 613"/>
                <a:gd name="T44" fmla="*/ 533 w 752"/>
                <a:gd name="T45" fmla="*/ 520 h 613"/>
                <a:gd name="T46" fmla="*/ 603 w 752"/>
                <a:gd name="T47" fmla="*/ 578 h 613"/>
                <a:gd name="T48" fmla="*/ 613 w 752"/>
                <a:gd name="T49" fmla="*/ 565 h 613"/>
                <a:gd name="T50" fmla="*/ 613 w 752"/>
                <a:gd name="T51" fmla="*/ 520 h 613"/>
                <a:gd name="T52" fmla="*/ 661 w 752"/>
                <a:gd name="T53" fmla="*/ 495 h 613"/>
                <a:gd name="T54" fmla="*/ 684 w 752"/>
                <a:gd name="T55" fmla="*/ 518 h 613"/>
                <a:gd name="T56" fmla="*/ 717 w 752"/>
                <a:gd name="T57" fmla="*/ 495 h 613"/>
                <a:gd name="T58" fmla="*/ 729 w 752"/>
                <a:gd name="T59" fmla="*/ 449 h 613"/>
                <a:gd name="T60" fmla="*/ 752 w 752"/>
                <a:gd name="T61" fmla="*/ 402 h 613"/>
                <a:gd name="T62" fmla="*/ 729 w 752"/>
                <a:gd name="T63" fmla="*/ 391 h 613"/>
                <a:gd name="T64" fmla="*/ 694 w 752"/>
                <a:gd name="T65" fmla="*/ 379 h 613"/>
                <a:gd name="T66" fmla="*/ 659 w 752"/>
                <a:gd name="T67" fmla="*/ 369 h 613"/>
                <a:gd name="T68" fmla="*/ 647 w 752"/>
                <a:gd name="T69" fmla="*/ 300 h 613"/>
                <a:gd name="T70" fmla="*/ 659 w 752"/>
                <a:gd name="T71" fmla="*/ 265 h 613"/>
                <a:gd name="T72" fmla="*/ 624 w 752"/>
                <a:gd name="T73" fmla="*/ 265 h 613"/>
                <a:gd name="T74" fmla="*/ 589 w 752"/>
                <a:gd name="T75" fmla="*/ 288 h 613"/>
                <a:gd name="T76" fmla="*/ 508 w 752"/>
                <a:gd name="T77" fmla="*/ 219 h 613"/>
                <a:gd name="T78" fmla="*/ 485 w 752"/>
                <a:gd name="T79" fmla="*/ 242 h 613"/>
                <a:gd name="T80" fmla="*/ 485 w 752"/>
                <a:gd name="T81" fmla="*/ 219 h 613"/>
                <a:gd name="T82" fmla="*/ 462 w 752"/>
                <a:gd name="T83" fmla="*/ 184 h 613"/>
                <a:gd name="T84" fmla="*/ 415 w 752"/>
                <a:gd name="T85" fmla="*/ 151 h 613"/>
                <a:gd name="T86" fmla="*/ 427 w 752"/>
                <a:gd name="T87" fmla="*/ 139 h 613"/>
                <a:gd name="T88" fmla="*/ 438 w 752"/>
                <a:gd name="T89" fmla="*/ 93 h 613"/>
                <a:gd name="T90" fmla="*/ 392 w 752"/>
                <a:gd name="T91" fmla="*/ 70 h 613"/>
                <a:gd name="T92" fmla="*/ 369 w 752"/>
                <a:gd name="T93" fmla="*/ 70 h 613"/>
                <a:gd name="T94" fmla="*/ 334 w 752"/>
                <a:gd name="T95" fmla="*/ 8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52" h="613">
                  <a:moveTo>
                    <a:pt x="311" y="25"/>
                  </a:moveTo>
                  <a:lnTo>
                    <a:pt x="287" y="12"/>
                  </a:lnTo>
                  <a:lnTo>
                    <a:pt x="276" y="0"/>
                  </a:lnTo>
                  <a:lnTo>
                    <a:pt x="264" y="25"/>
                  </a:lnTo>
                  <a:lnTo>
                    <a:pt x="218" y="47"/>
                  </a:lnTo>
                  <a:lnTo>
                    <a:pt x="195" y="47"/>
                  </a:lnTo>
                  <a:lnTo>
                    <a:pt x="195" y="60"/>
                  </a:lnTo>
                  <a:lnTo>
                    <a:pt x="253" y="116"/>
                  </a:lnTo>
                  <a:lnTo>
                    <a:pt x="253" y="151"/>
                  </a:lnTo>
                  <a:lnTo>
                    <a:pt x="173" y="174"/>
                  </a:lnTo>
                  <a:lnTo>
                    <a:pt x="173" y="209"/>
                  </a:lnTo>
                  <a:lnTo>
                    <a:pt x="127" y="233"/>
                  </a:lnTo>
                  <a:lnTo>
                    <a:pt x="115" y="244"/>
                  </a:lnTo>
                  <a:lnTo>
                    <a:pt x="58" y="279"/>
                  </a:lnTo>
                  <a:lnTo>
                    <a:pt x="36" y="302"/>
                  </a:lnTo>
                  <a:lnTo>
                    <a:pt x="11" y="337"/>
                  </a:lnTo>
                  <a:lnTo>
                    <a:pt x="0" y="349"/>
                  </a:lnTo>
                  <a:lnTo>
                    <a:pt x="23" y="360"/>
                  </a:lnTo>
                  <a:lnTo>
                    <a:pt x="46" y="383"/>
                  </a:lnTo>
                  <a:lnTo>
                    <a:pt x="81" y="383"/>
                  </a:lnTo>
                  <a:lnTo>
                    <a:pt x="81" y="395"/>
                  </a:lnTo>
                  <a:lnTo>
                    <a:pt x="116" y="395"/>
                  </a:lnTo>
                  <a:lnTo>
                    <a:pt x="139" y="405"/>
                  </a:lnTo>
                  <a:lnTo>
                    <a:pt x="174" y="418"/>
                  </a:lnTo>
                  <a:lnTo>
                    <a:pt x="174" y="428"/>
                  </a:lnTo>
                  <a:lnTo>
                    <a:pt x="151" y="451"/>
                  </a:lnTo>
                  <a:lnTo>
                    <a:pt x="187" y="474"/>
                  </a:lnTo>
                  <a:lnTo>
                    <a:pt x="209" y="486"/>
                  </a:lnTo>
                  <a:lnTo>
                    <a:pt x="220" y="509"/>
                  </a:lnTo>
                  <a:lnTo>
                    <a:pt x="199" y="521"/>
                  </a:lnTo>
                  <a:lnTo>
                    <a:pt x="187" y="556"/>
                  </a:lnTo>
                  <a:lnTo>
                    <a:pt x="209" y="567"/>
                  </a:lnTo>
                  <a:lnTo>
                    <a:pt x="209" y="590"/>
                  </a:lnTo>
                  <a:lnTo>
                    <a:pt x="245" y="613"/>
                  </a:lnTo>
                  <a:lnTo>
                    <a:pt x="290" y="590"/>
                  </a:lnTo>
                  <a:lnTo>
                    <a:pt x="302" y="602"/>
                  </a:lnTo>
                  <a:lnTo>
                    <a:pt x="302" y="590"/>
                  </a:lnTo>
                  <a:lnTo>
                    <a:pt x="278" y="544"/>
                  </a:lnTo>
                  <a:lnTo>
                    <a:pt x="290" y="532"/>
                  </a:lnTo>
                  <a:lnTo>
                    <a:pt x="325" y="555"/>
                  </a:lnTo>
                  <a:lnTo>
                    <a:pt x="360" y="532"/>
                  </a:lnTo>
                  <a:lnTo>
                    <a:pt x="418" y="555"/>
                  </a:lnTo>
                  <a:lnTo>
                    <a:pt x="452" y="578"/>
                  </a:lnTo>
                  <a:lnTo>
                    <a:pt x="441" y="555"/>
                  </a:lnTo>
                  <a:lnTo>
                    <a:pt x="464" y="520"/>
                  </a:lnTo>
                  <a:lnTo>
                    <a:pt x="533" y="520"/>
                  </a:lnTo>
                  <a:lnTo>
                    <a:pt x="580" y="542"/>
                  </a:lnTo>
                  <a:lnTo>
                    <a:pt x="603" y="578"/>
                  </a:lnTo>
                  <a:lnTo>
                    <a:pt x="626" y="576"/>
                  </a:lnTo>
                  <a:lnTo>
                    <a:pt x="613" y="565"/>
                  </a:lnTo>
                  <a:lnTo>
                    <a:pt x="626" y="530"/>
                  </a:lnTo>
                  <a:lnTo>
                    <a:pt x="613" y="520"/>
                  </a:lnTo>
                  <a:lnTo>
                    <a:pt x="626" y="495"/>
                  </a:lnTo>
                  <a:lnTo>
                    <a:pt x="661" y="495"/>
                  </a:lnTo>
                  <a:lnTo>
                    <a:pt x="671" y="518"/>
                  </a:lnTo>
                  <a:lnTo>
                    <a:pt x="684" y="518"/>
                  </a:lnTo>
                  <a:lnTo>
                    <a:pt x="694" y="483"/>
                  </a:lnTo>
                  <a:lnTo>
                    <a:pt x="717" y="495"/>
                  </a:lnTo>
                  <a:lnTo>
                    <a:pt x="717" y="472"/>
                  </a:lnTo>
                  <a:lnTo>
                    <a:pt x="729" y="449"/>
                  </a:lnTo>
                  <a:lnTo>
                    <a:pt x="752" y="425"/>
                  </a:lnTo>
                  <a:lnTo>
                    <a:pt x="752" y="402"/>
                  </a:lnTo>
                  <a:lnTo>
                    <a:pt x="729" y="402"/>
                  </a:lnTo>
                  <a:lnTo>
                    <a:pt x="729" y="391"/>
                  </a:lnTo>
                  <a:lnTo>
                    <a:pt x="705" y="369"/>
                  </a:lnTo>
                  <a:lnTo>
                    <a:pt x="694" y="379"/>
                  </a:lnTo>
                  <a:lnTo>
                    <a:pt x="682" y="369"/>
                  </a:lnTo>
                  <a:lnTo>
                    <a:pt x="659" y="369"/>
                  </a:lnTo>
                  <a:lnTo>
                    <a:pt x="659" y="323"/>
                  </a:lnTo>
                  <a:lnTo>
                    <a:pt x="647" y="300"/>
                  </a:lnTo>
                  <a:lnTo>
                    <a:pt x="659" y="276"/>
                  </a:lnTo>
                  <a:lnTo>
                    <a:pt x="659" y="265"/>
                  </a:lnTo>
                  <a:lnTo>
                    <a:pt x="624" y="253"/>
                  </a:lnTo>
                  <a:lnTo>
                    <a:pt x="624" y="265"/>
                  </a:lnTo>
                  <a:lnTo>
                    <a:pt x="601" y="276"/>
                  </a:lnTo>
                  <a:lnTo>
                    <a:pt x="589" y="288"/>
                  </a:lnTo>
                  <a:lnTo>
                    <a:pt x="566" y="276"/>
                  </a:lnTo>
                  <a:lnTo>
                    <a:pt x="508" y="219"/>
                  </a:lnTo>
                  <a:lnTo>
                    <a:pt x="496" y="219"/>
                  </a:lnTo>
                  <a:lnTo>
                    <a:pt x="485" y="242"/>
                  </a:lnTo>
                  <a:lnTo>
                    <a:pt x="473" y="242"/>
                  </a:lnTo>
                  <a:lnTo>
                    <a:pt x="485" y="219"/>
                  </a:lnTo>
                  <a:lnTo>
                    <a:pt x="462" y="207"/>
                  </a:lnTo>
                  <a:lnTo>
                    <a:pt x="462" y="184"/>
                  </a:lnTo>
                  <a:lnTo>
                    <a:pt x="450" y="172"/>
                  </a:lnTo>
                  <a:lnTo>
                    <a:pt x="415" y="151"/>
                  </a:lnTo>
                  <a:lnTo>
                    <a:pt x="415" y="139"/>
                  </a:lnTo>
                  <a:lnTo>
                    <a:pt x="427" y="139"/>
                  </a:lnTo>
                  <a:lnTo>
                    <a:pt x="438" y="128"/>
                  </a:lnTo>
                  <a:lnTo>
                    <a:pt x="438" y="93"/>
                  </a:lnTo>
                  <a:lnTo>
                    <a:pt x="404" y="93"/>
                  </a:lnTo>
                  <a:lnTo>
                    <a:pt x="392" y="70"/>
                  </a:lnTo>
                  <a:lnTo>
                    <a:pt x="392" y="35"/>
                  </a:lnTo>
                  <a:lnTo>
                    <a:pt x="369" y="70"/>
                  </a:lnTo>
                  <a:lnTo>
                    <a:pt x="346" y="70"/>
                  </a:lnTo>
                  <a:lnTo>
                    <a:pt x="334" y="83"/>
                  </a:lnTo>
                  <a:lnTo>
                    <a:pt x="311" y="2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39" name="Freeform 93">
              <a:extLst>
                <a:ext uri="{FF2B5EF4-FFF2-40B4-BE49-F238E27FC236}">
                  <a16:creationId xmlns:a16="http://schemas.microsoft.com/office/drawing/2014/main" id="{5769B8B9-0962-4A7A-BE18-768056866DF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131005" y="4193668"/>
              <a:ext cx="130016" cy="214789"/>
            </a:xfrm>
            <a:custGeom>
              <a:avLst/>
              <a:gdLst>
                <a:gd name="T0" fmla="*/ 404 w 546"/>
                <a:gd name="T1" fmla="*/ 91 h 902"/>
                <a:gd name="T2" fmla="*/ 323 w 546"/>
                <a:gd name="T3" fmla="*/ 58 h 902"/>
                <a:gd name="T4" fmla="*/ 301 w 546"/>
                <a:gd name="T5" fmla="*/ 33 h 902"/>
                <a:gd name="T6" fmla="*/ 265 w 546"/>
                <a:gd name="T7" fmla="*/ 10 h 902"/>
                <a:gd name="T8" fmla="*/ 230 w 546"/>
                <a:gd name="T9" fmla="*/ 35 h 902"/>
                <a:gd name="T10" fmla="*/ 208 w 546"/>
                <a:gd name="T11" fmla="*/ 58 h 902"/>
                <a:gd name="T12" fmla="*/ 151 w 546"/>
                <a:gd name="T13" fmla="*/ 161 h 902"/>
                <a:gd name="T14" fmla="*/ 81 w 546"/>
                <a:gd name="T15" fmla="*/ 138 h 902"/>
                <a:gd name="T16" fmla="*/ 58 w 546"/>
                <a:gd name="T17" fmla="*/ 70 h 902"/>
                <a:gd name="T18" fmla="*/ 46 w 546"/>
                <a:gd name="T19" fmla="*/ 105 h 902"/>
                <a:gd name="T20" fmla="*/ 0 w 546"/>
                <a:gd name="T21" fmla="*/ 186 h 902"/>
                <a:gd name="T22" fmla="*/ 23 w 546"/>
                <a:gd name="T23" fmla="*/ 196 h 902"/>
                <a:gd name="T24" fmla="*/ 46 w 546"/>
                <a:gd name="T25" fmla="*/ 219 h 902"/>
                <a:gd name="T26" fmla="*/ 93 w 546"/>
                <a:gd name="T27" fmla="*/ 254 h 902"/>
                <a:gd name="T28" fmla="*/ 116 w 546"/>
                <a:gd name="T29" fmla="*/ 289 h 902"/>
                <a:gd name="T30" fmla="*/ 141 w 546"/>
                <a:gd name="T31" fmla="*/ 312 h 902"/>
                <a:gd name="T32" fmla="*/ 141 w 546"/>
                <a:gd name="T33" fmla="*/ 347 h 902"/>
                <a:gd name="T34" fmla="*/ 141 w 546"/>
                <a:gd name="T35" fmla="*/ 393 h 902"/>
                <a:gd name="T36" fmla="*/ 129 w 546"/>
                <a:gd name="T37" fmla="*/ 428 h 902"/>
                <a:gd name="T38" fmla="*/ 106 w 546"/>
                <a:gd name="T39" fmla="*/ 567 h 902"/>
                <a:gd name="T40" fmla="*/ 60 w 546"/>
                <a:gd name="T41" fmla="*/ 682 h 902"/>
                <a:gd name="T42" fmla="*/ 39 w 546"/>
                <a:gd name="T43" fmla="*/ 798 h 902"/>
                <a:gd name="T44" fmla="*/ 27 w 546"/>
                <a:gd name="T45" fmla="*/ 890 h 902"/>
                <a:gd name="T46" fmla="*/ 120 w 546"/>
                <a:gd name="T47" fmla="*/ 867 h 902"/>
                <a:gd name="T48" fmla="*/ 143 w 546"/>
                <a:gd name="T49" fmla="*/ 832 h 902"/>
                <a:gd name="T50" fmla="*/ 165 w 546"/>
                <a:gd name="T51" fmla="*/ 751 h 902"/>
                <a:gd name="T52" fmla="*/ 223 w 546"/>
                <a:gd name="T53" fmla="*/ 774 h 902"/>
                <a:gd name="T54" fmla="*/ 269 w 546"/>
                <a:gd name="T55" fmla="*/ 797 h 902"/>
                <a:gd name="T56" fmla="*/ 304 w 546"/>
                <a:gd name="T57" fmla="*/ 749 h 902"/>
                <a:gd name="T58" fmla="*/ 327 w 546"/>
                <a:gd name="T59" fmla="*/ 691 h 902"/>
                <a:gd name="T60" fmla="*/ 339 w 546"/>
                <a:gd name="T61" fmla="*/ 681 h 902"/>
                <a:gd name="T62" fmla="*/ 362 w 546"/>
                <a:gd name="T63" fmla="*/ 691 h 902"/>
                <a:gd name="T64" fmla="*/ 420 w 546"/>
                <a:gd name="T65" fmla="*/ 681 h 902"/>
                <a:gd name="T66" fmla="*/ 466 w 546"/>
                <a:gd name="T67" fmla="*/ 737 h 902"/>
                <a:gd name="T68" fmla="*/ 501 w 546"/>
                <a:gd name="T69" fmla="*/ 681 h 902"/>
                <a:gd name="T70" fmla="*/ 488 w 546"/>
                <a:gd name="T71" fmla="*/ 646 h 902"/>
                <a:gd name="T72" fmla="*/ 546 w 546"/>
                <a:gd name="T73" fmla="*/ 563 h 902"/>
                <a:gd name="T74" fmla="*/ 534 w 546"/>
                <a:gd name="T75" fmla="*/ 540 h 902"/>
                <a:gd name="T76" fmla="*/ 534 w 546"/>
                <a:gd name="T77" fmla="*/ 505 h 902"/>
                <a:gd name="T78" fmla="*/ 522 w 546"/>
                <a:gd name="T79" fmla="*/ 482 h 902"/>
                <a:gd name="T80" fmla="*/ 441 w 546"/>
                <a:gd name="T81" fmla="*/ 449 h 902"/>
                <a:gd name="T82" fmla="*/ 406 w 546"/>
                <a:gd name="T83" fmla="*/ 391 h 902"/>
                <a:gd name="T84" fmla="*/ 429 w 546"/>
                <a:gd name="T85" fmla="*/ 381 h 902"/>
                <a:gd name="T86" fmla="*/ 474 w 546"/>
                <a:gd name="T87" fmla="*/ 345 h 902"/>
                <a:gd name="T88" fmla="*/ 497 w 546"/>
                <a:gd name="T89" fmla="*/ 275 h 902"/>
                <a:gd name="T90" fmla="*/ 462 w 546"/>
                <a:gd name="T91" fmla="*/ 252 h 902"/>
                <a:gd name="T92" fmla="*/ 383 w 546"/>
                <a:gd name="T93" fmla="*/ 230 h 902"/>
                <a:gd name="T94" fmla="*/ 416 w 546"/>
                <a:gd name="T95" fmla="*/ 114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46" h="902">
                  <a:moveTo>
                    <a:pt x="416" y="101"/>
                  </a:moveTo>
                  <a:lnTo>
                    <a:pt x="404" y="91"/>
                  </a:lnTo>
                  <a:lnTo>
                    <a:pt x="369" y="80"/>
                  </a:lnTo>
                  <a:lnTo>
                    <a:pt x="323" y="58"/>
                  </a:lnTo>
                  <a:lnTo>
                    <a:pt x="288" y="58"/>
                  </a:lnTo>
                  <a:lnTo>
                    <a:pt x="301" y="33"/>
                  </a:lnTo>
                  <a:lnTo>
                    <a:pt x="288" y="0"/>
                  </a:lnTo>
                  <a:lnTo>
                    <a:pt x="265" y="10"/>
                  </a:lnTo>
                  <a:lnTo>
                    <a:pt x="253" y="23"/>
                  </a:lnTo>
                  <a:lnTo>
                    <a:pt x="230" y="35"/>
                  </a:lnTo>
                  <a:lnTo>
                    <a:pt x="220" y="58"/>
                  </a:lnTo>
                  <a:lnTo>
                    <a:pt x="208" y="58"/>
                  </a:lnTo>
                  <a:lnTo>
                    <a:pt x="185" y="93"/>
                  </a:lnTo>
                  <a:lnTo>
                    <a:pt x="151" y="161"/>
                  </a:lnTo>
                  <a:lnTo>
                    <a:pt x="116" y="173"/>
                  </a:lnTo>
                  <a:lnTo>
                    <a:pt x="81" y="138"/>
                  </a:lnTo>
                  <a:lnTo>
                    <a:pt x="81" y="80"/>
                  </a:lnTo>
                  <a:lnTo>
                    <a:pt x="58" y="70"/>
                  </a:lnTo>
                  <a:lnTo>
                    <a:pt x="46" y="93"/>
                  </a:lnTo>
                  <a:lnTo>
                    <a:pt x="46" y="105"/>
                  </a:lnTo>
                  <a:lnTo>
                    <a:pt x="0" y="163"/>
                  </a:lnTo>
                  <a:lnTo>
                    <a:pt x="0" y="186"/>
                  </a:lnTo>
                  <a:lnTo>
                    <a:pt x="13" y="209"/>
                  </a:lnTo>
                  <a:lnTo>
                    <a:pt x="23" y="196"/>
                  </a:lnTo>
                  <a:lnTo>
                    <a:pt x="35" y="219"/>
                  </a:lnTo>
                  <a:lnTo>
                    <a:pt x="46" y="219"/>
                  </a:lnTo>
                  <a:lnTo>
                    <a:pt x="71" y="254"/>
                  </a:lnTo>
                  <a:lnTo>
                    <a:pt x="93" y="254"/>
                  </a:lnTo>
                  <a:lnTo>
                    <a:pt x="93" y="277"/>
                  </a:lnTo>
                  <a:lnTo>
                    <a:pt x="116" y="289"/>
                  </a:lnTo>
                  <a:lnTo>
                    <a:pt x="116" y="312"/>
                  </a:lnTo>
                  <a:lnTo>
                    <a:pt x="141" y="312"/>
                  </a:lnTo>
                  <a:lnTo>
                    <a:pt x="151" y="323"/>
                  </a:lnTo>
                  <a:lnTo>
                    <a:pt x="141" y="347"/>
                  </a:lnTo>
                  <a:lnTo>
                    <a:pt x="151" y="381"/>
                  </a:lnTo>
                  <a:lnTo>
                    <a:pt x="141" y="393"/>
                  </a:lnTo>
                  <a:lnTo>
                    <a:pt x="129" y="416"/>
                  </a:lnTo>
                  <a:lnTo>
                    <a:pt x="129" y="428"/>
                  </a:lnTo>
                  <a:lnTo>
                    <a:pt x="95" y="544"/>
                  </a:lnTo>
                  <a:lnTo>
                    <a:pt x="106" y="567"/>
                  </a:lnTo>
                  <a:lnTo>
                    <a:pt x="95" y="589"/>
                  </a:lnTo>
                  <a:lnTo>
                    <a:pt x="60" y="682"/>
                  </a:lnTo>
                  <a:lnTo>
                    <a:pt x="62" y="728"/>
                  </a:lnTo>
                  <a:lnTo>
                    <a:pt x="39" y="798"/>
                  </a:lnTo>
                  <a:lnTo>
                    <a:pt x="85" y="832"/>
                  </a:lnTo>
                  <a:lnTo>
                    <a:pt x="27" y="890"/>
                  </a:lnTo>
                  <a:lnTo>
                    <a:pt x="39" y="902"/>
                  </a:lnTo>
                  <a:lnTo>
                    <a:pt x="120" y="867"/>
                  </a:lnTo>
                  <a:lnTo>
                    <a:pt x="132" y="867"/>
                  </a:lnTo>
                  <a:lnTo>
                    <a:pt x="143" y="832"/>
                  </a:lnTo>
                  <a:lnTo>
                    <a:pt x="143" y="797"/>
                  </a:lnTo>
                  <a:lnTo>
                    <a:pt x="165" y="751"/>
                  </a:lnTo>
                  <a:lnTo>
                    <a:pt x="211" y="774"/>
                  </a:lnTo>
                  <a:lnTo>
                    <a:pt x="223" y="774"/>
                  </a:lnTo>
                  <a:lnTo>
                    <a:pt x="236" y="784"/>
                  </a:lnTo>
                  <a:lnTo>
                    <a:pt x="269" y="797"/>
                  </a:lnTo>
                  <a:lnTo>
                    <a:pt x="281" y="774"/>
                  </a:lnTo>
                  <a:lnTo>
                    <a:pt x="304" y="749"/>
                  </a:lnTo>
                  <a:lnTo>
                    <a:pt x="304" y="739"/>
                  </a:lnTo>
                  <a:lnTo>
                    <a:pt x="327" y="691"/>
                  </a:lnTo>
                  <a:lnTo>
                    <a:pt x="304" y="668"/>
                  </a:lnTo>
                  <a:lnTo>
                    <a:pt x="339" y="681"/>
                  </a:lnTo>
                  <a:lnTo>
                    <a:pt x="350" y="681"/>
                  </a:lnTo>
                  <a:lnTo>
                    <a:pt x="362" y="691"/>
                  </a:lnTo>
                  <a:lnTo>
                    <a:pt x="408" y="681"/>
                  </a:lnTo>
                  <a:lnTo>
                    <a:pt x="420" y="681"/>
                  </a:lnTo>
                  <a:lnTo>
                    <a:pt x="453" y="749"/>
                  </a:lnTo>
                  <a:lnTo>
                    <a:pt x="466" y="737"/>
                  </a:lnTo>
                  <a:lnTo>
                    <a:pt x="476" y="691"/>
                  </a:lnTo>
                  <a:lnTo>
                    <a:pt x="501" y="681"/>
                  </a:lnTo>
                  <a:lnTo>
                    <a:pt x="511" y="668"/>
                  </a:lnTo>
                  <a:lnTo>
                    <a:pt x="488" y="646"/>
                  </a:lnTo>
                  <a:lnTo>
                    <a:pt x="522" y="575"/>
                  </a:lnTo>
                  <a:lnTo>
                    <a:pt x="546" y="563"/>
                  </a:lnTo>
                  <a:lnTo>
                    <a:pt x="546" y="540"/>
                  </a:lnTo>
                  <a:lnTo>
                    <a:pt x="534" y="540"/>
                  </a:lnTo>
                  <a:lnTo>
                    <a:pt x="545" y="530"/>
                  </a:lnTo>
                  <a:lnTo>
                    <a:pt x="534" y="505"/>
                  </a:lnTo>
                  <a:lnTo>
                    <a:pt x="534" y="482"/>
                  </a:lnTo>
                  <a:lnTo>
                    <a:pt x="522" y="482"/>
                  </a:lnTo>
                  <a:lnTo>
                    <a:pt x="452" y="449"/>
                  </a:lnTo>
                  <a:lnTo>
                    <a:pt x="441" y="449"/>
                  </a:lnTo>
                  <a:lnTo>
                    <a:pt x="429" y="414"/>
                  </a:lnTo>
                  <a:lnTo>
                    <a:pt x="406" y="391"/>
                  </a:lnTo>
                  <a:lnTo>
                    <a:pt x="406" y="381"/>
                  </a:lnTo>
                  <a:lnTo>
                    <a:pt x="429" y="381"/>
                  </a:lnTo>
                  <a:lnTo>
                    <a:pt x="452" y="356"/>
                  </a:lnTo>
                  <a:lnTo>
                    <a:pt x="474" y="345"/>
                  </a:lnTo>
                  <a:lnTo>
                    <a:pt x="487" y="298"/>
                  </a:lnTo>
                  <a:lnTo>
                    <a:pt x="497" y="275"/>
                  </a:lnTo>
                  <a:lnTo>
                    <a:pt x="474" y="240"/>
                  </a:lnTo>
                  <a:lnTo>
                    <a:pt x="462" y="252"/>
                  </a:lnTo>
                  <a:lnTo>
                    <a:pt x="439" y="288"/>
                  </a:lnTo>
                  <a:lnTo>
                    <a:pt x="383" y="230"/>
                  </a:lnTo>
                  <a:lnTo>
                    <a:pt x="359" y="195"/>
                  </a:lnTo>
                  <a:lnTo>
                    <a:pt x="416" y="114"/>
                  </a:lnTo>
                  <a:lnTo>
                    <a:pt x="416" y="10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40" name="Freeform 95">
              <a:extLst>
                <a:ext uri="{FF2B5EF4-FFF2-40B4-BE49-F238E27FC236}">
                  <a16:creationId xmlns:a16="http://schemas.microsoft.com/office/drawing/2014/main" id="{E2D29462-A757-4E32-9DD7-21C0652A801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667738" y="4713257"/>
              <a:ext cx="278130" cy="408146"/>
            </a:xfrm>
            <a:custGeom>
              <a:avLst/>
              <a:gdLst>
                <a:gd name="T0" fmla="*/ 127 w 1170"/>
                <a:gd name="T1" fmla="*/ 43 h 1714"/>
                <a:gd name="T2" fmla="*/ 34 w 1170"/>
                <a:gd name="T3" fmla="*/ 88 h 1714"/>
                <a:gd name="T4" fmla="*/ 13 w 1170"/>
                <a:gd name="T5" fmla="*/ 158 h 1714"/>
                <a:gd name="T6" fmla="*/ 23 w 1170"/>
                <a:gd name="T7" fmla="*/ 285 h 1714"/>
                <a:gd name="T8" fmla="*/ 48 w 1170"/>
                <a:gd name="T9" fmla="*/ 343 h 1714"/>
                <a:gd name="T10" fmla="*/ 164 w 1170"/>
                <a:gd name="T11" fmla="*/ 434 h 1714"/>
                <a:gd name="T12" fmla="*/ 222 w 1170"/>
                <a:gd name="T13" fmla="*/ 411 h 1714"/>
                <a:gd name="T14" fmla="*/ 302 w 1170"/>
                <a:gd name="T15" fmla="*/ 399 h 1714"/>
                <a:gd name="T16" fmla="*/ 348 w 1170"/>
                <a:gd name="T17" fmla="*/ 480 h 1714"/>
                <a:gd name="T18" fmla="*/ 395 w 1170"/>
                <a:gd name="T19" fmla="*/ 560 h 1714"/>
                <a:gd name="T20" fmla="*/ 431 w 1170"/>
                <a:gd name="T21" fmla="*/ 629 h 1714"/>
                <a:gd name="T22" fmla="*/ 488 w 1170"/>
                <a:gd name="T23" fmla="*/ 710 h 1714"/>
                <a:gd name="T24" fmla="*/ 511 w 1170"/>
                <a:gd name="T25" fmla="*/ 768 h 1714"/>
                <a:gd name="T26" fmla="*/ 546 w 1170"/>
                <a:gd name="T27" fmla="*/ 871 h 1714"/>
                <a:gd name="T28" fmla="*/ 617 w 1170"/>
                <a:gd name="T29" fmla="*/ 952 h 1714"/>
                <a:gd name="T30" fmla="*/ 675 w 1170"/>
                <a:gd name="T31" fmla="*/ 1010 h 1714"/>
                <a:gd name="T32" fmla="*/ 745 w 1170"/>
                <a:gd name="T33" fmla="*/ 1055 h 1714"/>
                <a:gd name="T34" fmla="*/ 757 w 1170"/>
                <a:gd name="T35" fmla="*/ 1136 h 1714"/>
                <a:gd name="T36" fmla="*/ 757 w 1170"/>
                <a:gd name="T37" fmla="*/ 1275 h 1714"/>
                <a:gd name="T38" fmla="*/ 722 w 1170"/>
                <a:gd name="T39" fmla="*/ 1343 h 1714"/>
                <a:gd name="T40" fmla="*/ 747 w 1170"/>
                <a:gd name="T41" fmla="*/ 1391 h 1714"/>
                <a:gd name="T42" fmla="*/ 805 w 1170"/>
                <a:gd name="T43" fmla="*/ 1413 h 1714"/>
                <a:gd name="T44" fmla="*/ 711 w 1170"/>
                <a:gd name="T45" fmla="*/ 1436 h 1714"/>
                <a:gd name="T46" fmla="*/ 664 w 1170"/>
                <a:gd name="T47" fmla="*/ 1356 h 1714"/>
                <a:gd name="T48" fmla="*/ 618 w 1170"/>
                <a:gd name="T49" fmla="*/ 1378 h 1714"/>
                <a:gd name="T50" fmla="*/ 573 w 1170"/>
                <a:gd name="T51" fmla="*/ 1438 h 1714"/>
                <a:gd name="T52" fmla="*/ 562 w 1170"/>
                <a:gd name="T53" fmla="*/ 1496 h 1714"/>
                <a:gd name="T54" fmla="*/ 620 w 1170"/>
                <a:gd name="T55" fmla="*/ 1575 h 1714"/>
                <a:gd name="T56" fmla="*/ 678 w 1170"/>
                <a:gd name="T57" fmla="*/ 1563 h 1714"/>
                <a:gd name="T58" fmla="*/ 689 w 1170"/>
                <a:gd name="T59" fmla="*/ 1621 h 1714"/>
                <a:gd name="T60" fmla="*/ 666 w 1170"/>
                <a:gd name="T61" fmla="*/ 1656 h 1714"/>
                <a:gd name="T62" fmla="*/ 713 w 1170"/>
                <a:gd name="T63" fmla="*/ 1714 h 1714"/>
                <a:gd name="T64" fmla="*/ 899 w 1170"/>
                <a:gd name="T65" fmla="*/ 1603 h 1714"/>
                <a:gd name="T66" fmla="*/ 931 w 1170"/>
                <a:gd name="T67" fmla="*/ 1587 h 1714"/>
                <a:gd name="T68" fmla="*/ 992 w 1170"/>
                <a:gd name="T69" fmla="*/ 1556 h 1714"/>
                <a:gd name="T70" fmla="*/ 1071 w 1170"/>
                <a:gd name="T71" fmla="*/ 1508 h 1714"/>
                <a:gd name="T72" fmla="*/ 1086 w 1170"/>
                <a:gd name="T73" fmla="*/ 1503 h 1714"/>
                <a:gd name="T74" fmla="*/ 1105 w 1170"/>
                <a:gd name="T75" fmla="*/ 1457 h 1714"/>
                <a:gd name="T76" fmla="*/ 1128 w 1170"/>
                <a:gd name="T77" fmla="*/ 1412 h 1714"/>
                <a:gd name="T78" fmla="*/ 1059 w 1170"/>
                <a:gd name="T79" fmla="*/ 1435 h 1714"/>
                <a:gd name="T80" fmla="*/ 999 w 1170"/>
                <a:gd name="T81" fmla="*/ 1412 h 1714"/>
                <a:gd name="T82" fmla="*/ 966 w 1170"/>
                <a:gd name="T83" fmla="*/ 1424 h 1714"/>
                <a:gd name="T84" fmla="*/ 906 w 1170"/>
                <a:gd name="T85" fmla="*/ 1285 h 1714"/>
                <a:gd name="T86" fmla="*/ 906 w 1170"/>
                <a:gd name="T87" fmla="*/ 1205 h 1714"/>
                <a:gd name="T88" fmla="*/ 975 w 1170"/>
                <a:gd name="T89" fmla="*/ 1089 h 1714"/>
                <a:gd name="T90" fmla="*/ 952 w 1170"/>
                <a:gd name="T91" fmla="*/ 1031 h 1714"/>
                <a:gd name="T92" fmla="*/ 975 w 1170"/>
                <a:gd name="T93" fmla="*/ 973 h 1714"/>
                <a:gd name="T94" fmla="*/ 1068 w 1170"/>
                <a:gd name="T95" fmla="*/ 973 h 1714"/>
                <a:gd name="T96" fmla="*/ 1078 w 1170"/>
                <a:gd name="T97" fmla="*/ 903 h 1714"/>
                <a:gd name="T98" fmla="*/ 1136 w 1170"/>
                <a:gd name="T99" fmla="*/ 834 h 1714"/>
                <a:gd name="T100" fmla="*/ 1147 w 1170"/>
                <a:gd name="T101" fmla="*/ 787 h 1714"/>
                <a:gd name="T102" fmla="*/ 1135 w 1170"/>
                <a:gd name="T103" fmla="*/ 718 h 1714"/>
                <a:gd name="T104" fmla="*/ 1135 w 1170"/>
                <a:gd name="T105" fmla="*/ 545 h 1714"/>
                <a:gd name="T106" fmla="*/ 669 w 1170"/>
                <a:gd name="T107" fmla="*/ 346 h 1714"/>
                <a:gd name="T108" fmla="*/ 323 w 1170"/>
                <a:gd name="T109" fmla="*/ 180 h 1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70" h="1714">
                  <a:moveTo>
                    <a:pt x="172" y="0"/>
                  </a:moveTo>
                  <a:lnTo>
                    <a:pt x="137" y="18"/>
                  </a:lnTo>
                  <a:lnTo>
                    <a:pt x="127" y="43"/>
                  </a:lnTo>
                  <a:lnTo>
                    <a:pt x="92" y="43"/>
                  </a:lnTo>
                  <a:lnTo>
                    <a:pt x="58" y="78"/>
                  </a:lnTo>
                  <a:lnTo>
                    <a:pt x="34" y="88"/>
                  </a:lnTo>
                  <a:lnTo>
                    <a:pt x="23" y="111"/>
                  </a:lnTo>
                  <a:lnTo>
                    <a:pt x="11" y="123"/>
                  </a:lnTo>
                  <a:lnTo>
                    <a:pt x="13" y="158"/>
                  </a:lnTo>
                  <a:lnTo>
                    <a:pt x="0" y="181"/>
                  </a:lnTo>
                  <a:lnTo>
                    <a:pt x="23" y="262"/>
                  </a:lnTo>
                  <a:lnTo>
                    <a:pt x="23" y="285"/>
                  </a:lnTo>
                  <a:lnTo>
                    <a:pt x="48" y="297"/>
                  </a:lnTo>
                  <a:lnTo>
                    <a:pt x="35" y="320"/>
                  </a:lnTo>
                  <a:lnTo>
                    <a:pt x="48" y="343"/>
                  </a:lnTo>
                  <a:lnTo>
                    <a:pt x="83" y="378"/>
                  </a:lnTo>
                  <a:lnTo>
                    <a:pt x="106" y="411"/>
                  </a:lnTo>
                  <a:lnTo>
                    <a:pt x="164" y="434"/>
                  </a:lnTo>
                  <a:lnTo>
                    <a:pt x="174" y="457"/>
                  </a:lnTo>
                  <a:lnTo>
                    <a:pt x="197" y="424"/>
                  </a:lnTo>
                  <a:lnTo>
                    <a:pt x="222" y="411"/>
                  </a:lnTo>
                  <a:lnTo>
                    <a:pt x="232" y="411"/>
                  </a:lnTo>
                  <a:lnTo>
                    <a:pt x="255" y="422"/>
                  </a:lnTo>
                  <a:lnTo>
                    <a:pt x="302" y="399"/>
                  </a:lnTo>
                  <a:lnTo>
                    <a:pt x="325" y="445"/>
                  </a:lnTo>
                  <a:lnTo>
                    <a:pt x="325" y="480"/>
                  </a:lnTo>
                  <a:lnTo>
                    <a:pt x="348" y="480"/>
                  </a:lnTo>
                  <a:lnTo>
                    <a:pt x="371" y="502"/>
                  </a:lnTo>
                  <a:lnTo>
                    <a:pt x="383" y="548"/>
                  </a:lnTo>
                  <a:lnTo>
                    <a:pt x="395" y="560"/>
                  </a:lnTo>
                  <a:lnTo>
                    <a:pt x="406" y="583"/>
                  </a:lnTo>
                  <a:lnTo>
                    <a:pt x="441" y="606"/>
                  </a:lnTo>
                  <a:lnTo>
                    <a:pt x="431" y="629"/>
                  </a:lnTo>
                  <a:lnTo>
                    <a:pt x="441" y="676"/>
                  </a:lnTo>
                  <a:lnTo>
                    <a:pt x="453" y="699"/>
                  </a:lnTo>
                  <a:lnTo>
                    <a:pt x="488" y="710"/>
                  </a:lnTo>
                  <a:lnTo>
                    <a:pt x="501" y="722"/>
                  </a:lnTo>
                  <a:lnTo>
                    <a:pt x="488" y="745"/>
                  </a:lnTo>
                  <a:lnTo>
                    <a:pt x="511" y="768"/>
                  </a:lnTo>
                  <a:lnTo>
                    <a:pt x="501" y="803"/>
                  </a:lnTo>
                  <a:lnTo>
                    <a:pt x="536" y="848"/>
                  </a:lnTo>
                  <a:lnTo>
                    <a:pt x="546" y="871"/>
                  </a:lnTo>
                  <a:lnTo>
                    <a:pt x="569" y="871"/>
                  </a:lnTo>
                  <a:lnTo>
                    <a:pt x="604" y="917"/>
                  </a:lnTo>
                  <a:lnTo>
                    <a:pt x="617" y="952"/>
                  </a:lnTo>
                  <a:lnTo>
                    <a:pt x="639" y="952"/>
                  </a:lnTo>
                  <a:lnTo>
                    <a:pt x="662" y="975"/>
                  </a:lnTo>
                  <a:lnTo>
                    <a:pt x="675" y="1010"/>
                  </a:lnTo>
                  <a:lnTo>
                    <a:pt x="710" y="1033"/>
                  </a:lnTo>
                  <a:lnTo>
                    <a:pt x="710" y="1043"/>
                  </a:lnTo>
                  <a:lnTo>
                    <a:pt x="745" y="1055"/>
                  </a:lnTo>
                  <a:lnTo>
                    <a:pt x="768" y="1078"/>
                  </a:lnTo>
                  <a:lnTo>
                    <a:pt x="755" y="1101"/>
                  </a:lnTo>
                  <a:lnTo>
                    <a:pt x="757" y="1136"/>
                  </a:lnTo>
                  <a:lnTo>
                    <a:pt x="768" y="1159"/>
                  </a:lnTo>
                  <a:lnTo>
                    <a:pt x="768" y="1252"/>
                  </a:lnTo>
                  <a:lnTo>
                    <a:pt x="757" y="1275"/>
                  </a:lnTo>
                  <a:lnTo>
                    <a:pt x="757" y="1298"/>
                  </a:lnTo>
                  <a:lnTo>
                    <a:pt x="780" y="1320"/>
                  </a:lnTo>
                  <a:lnTo>
                    <a:pt x="722" y="1343"/>
                  </a:lnTo>
                  <a:lnTo>
                    <a:pt x="689" y="1378"/>
                  </a:lnTo>
                  <a:lnTo>
                    <a:pt x="724" y="1401"/>
                  </a:lnTo>
                  <a:lnTo>
                    <a:pt x="747" y="1391"/>
                  </a:lnTo>
                  <a:lnTo>
                    <a:pt x="769" y="1401"/>
                  </a:lnTo>
                  <a:lnTo>
                    <a:pt x="780" y="1413"/>
                  </a:lnTo>
                  <a:lnTo>
                    <a:pt x="805" y="1413"/>
                  </a:lnTo>
                  <a:lnTo>
                    <a:pt x="792" y="1424"/>
                  </a:lnTo>
                  <a:lnTo>
                    <a:pt x="769" y="1459"/>
                  </a:lnTo>
                  <a:lnTo>
                    <a:pt x="711" y="1436"/>
                  </a:lnTo>
                  <a:lnTo>
                    <a:pt x="676" y="1391"/>
                  </a:lnTo>
                  <a:lnTo>
                    <a:pt x="666" y="1359"/>
                  </a:lnTo>
                  <a:lnTo>
                    <a:pt x="664" y="1356"/>
                  </a:lnTo>
                  <a:lnTo>
                    <a:pt x="664" y="1368"/>
                  </a:lnTo>
                  <a:lnTo>
                    <a:pt x="631" y="1391"/>
                  </a:lnTo>
                  <a:lnTo>
                    <a:pt x="618" y="1378"/>
                  </a:lnTo>
                  <a:lnTo>
                    <a:pt x="596" y="1391"/>
                  </a:lnTo>
                  <a:lnTo>
                    <a:pt x="573" y="1413"/>
                  </a:lnTo>
                  <a:lnTo>
                    <a:pt x="573" y="1438"/>
                  </a:lnTo>
                  <a:lnTo>
                    <a:pt x="539" y="1461"/>
                  </a:lnTo>
                  <a:lnTo>
                    <a:pt x="539" y="1484"/>
                  </a:lnTo>
                  <a:lnTo>
                    <a:pt x="562" y="1496"/>
                  </a:lnTo>
                  <a:lnTo>
                    <a:pt x="585" y="1517"/>
                  </a:lnTo>
                  <a:lnTo>
                    <a:pt x="585" y="1575"/>
                  </a:lnTo>
                  <a:lnTo>
                    <a:pt x="620" y="1575"/>
                  </a:lnTo>
                  <a:lnTo>
                    <a:pt x="643" y="1552"/>
                  </a:lnTo>
                  <a:lnTo>
                    <a:pt x="666" y="1552"/>
                  </a:lnTo>
                  <a:lnTo>
                    <a:pt x="678" y="1563"/>
                  </a:lnTo>
                  <a:lnTo>
                    <a:pt x="689" y="1587"/>
                  </a:lnTo>
                  <a:lnTo>
                    <a:pt x="701" y="1598"/>
                  </a:lnTo>
                  <a:lnTo>
                    <a:pt x="689" y="1621"/>
                  </a:lnTo>
                  <a:lnTo>
                    <a:pt x="689" y="1643"/>
                  </a:lnTo>
                  <a:lnTo>
                    <a:pt x="666" y="1645"/>
                  </a:lnTo>
                  <a:lnTo>
                    <a:pt x="666" y="1656"/>
                  </a:lnTo>
                  <a:lnTo>
                    <a:pt x="689" y="1679"/>
                  </a:lnTo>
                  <a:lnTo>
                    <a:pt x="690" y="1703"/>
                  </a:lnTo>
                  <a:lnTo>
                    <a:pt x="713" y="1714"/>
                  </a:lnTo>
                  <a:lnTo>
                    <a:pt x="736" y="1691"/>
                  </a:lnTo>
                  <a:lnTo>
                    <a:pt x="880" y="1614"/>
                  </a:lnTo>
                  <a:lnTo>
                    <a:pt x="899" y="1603"/>
                  </a:lnTo>
                  <a:lnTo>
                    <a:pt x="880" y="1614"/>
                  </a:lnTo>
                  <a:lnTo>
                    <a:pt x="936" y="1584"/>
                  </a:lnTo>
                  <a:lnTo>
                    <a:pt x="931" y="1587"/>
                  </a:lnTo>
                  <a:lnTo>
                    <a:pt x="936" y="1584"/>
                  </a:lnTo>
                  <a:lnTo>
                    <a:pt x="956" y="1573"/>
                  </a:lnTo>
                  <a:lnTo>
                    <a:pt x="992" y="1556"/>
                  </a:lnTo>
                  <a:lnTo>
                    <a:pt x="1031" y="1531"/>
                  </a:lnTo>
                  <a:lnTo>
                    <a:pt x="1017" y="1542"/>
                  </a:lnTo>
                  <a:lnTo>
                    <a:pt x="1071" y="1508"/>
                  </a:lnTo>
                  <a:lnTo>
                    <a:pt x="1068" y="1508"/>
                  </a:lnTo>
                  <a:lnTo>
                    <a:pt x="1071" y="1508"/>
                  </a:lnTo>
                  <a:lnTo>
                    <a:pt x="1086" y="1503"/>
                  </a:lnTo>
                  <a:lnTo>
                    <a:pt x="1126" y="1459"/>
                  </a:lnTo>
                  <a:lnTo>
                    <a:pt x="1115" y="1470"/>
                  </a:lnTo>
                  <a:lnTo>
                    <a:pt x="1105" y="1457"/>
                  </a:lnTo>
                  <a:lnTo>
                    <a:pt x="1105" y="1447"/>
                  </a:lnTo>
                  <a:lnTo>
                    <a:pt x="1115" y="1435"/>
                  </a:lnTo>
                  <a:lnTo>
                    <a:pt x="1128" y="1412"/>
                  </a:lnTo>
                  <a:lnTo>
                    <a:pt x="1115" y="1399"/>
                  </a:lnTo>
                  <a:lnTo>
                    <a:pt x="1080" y="1412"/>
                  </a:lnTo>
                  <a:lnTo>
                    <a:pt x="1059" y="1435"/>
                  </a:lnTo>
                  <a:lnTo>
                    <a:pt x="1012" y="1447"/>
                  </a:lnTo>
                  <a:lnTo>
                    <a:pt x="999" y="1435"/>
                  </a:lnTo>
                  <a:lnTo>
                    <a:pt x="999" y="1412"/>
                  </a:lnTo>
                  <a:lnTo>
                    <a:pt x="989" y="1412"/>
                  </a:lnTo>
                  <a:lnTo>
                    <a:pt x="977" y="1435"/>
                  </a:lnTo>
                  <a:lnTo>
                    <a:pt x="966" y="1424"/>
                  </a:lnTo>
                  <a:lnTo>
                    <a:pt x="966" y="1389"/>
                  </a:lnTo>
                  <a:lnTo>
                    <a:pt x="954" y="1377"/>
                  </a:lnTo>
                  <a:lnTo>
                    <a:pt x="906" y="1285"/>
                  </a:lnTo>
                  <a:lnTo>
                    <a:pt x="906" y="1273"/>
                  </a:lnTo>
                  <a:lnTo>
                    <a:pt x="919" y="1263"/>
                  </a:lnTo>
                  <a:lnTo>
                    <a:pt x="906" y="1205"/>
                  </a:lnTo>
                  <a:lnTo>
                    <a:pt x="954" y="1215"/>
                  </a:lnTo>
                  <a:lnTo>
                    <a:pt x="999" y="1169"/>
                  </a:lnTo>
                  <a:lnTo>
                    <a:pt x="975" y="1089"/>
                  </a:lnTo>
                  <a:lnTo>
                    <a:pt x="964" y="1076"/>
                  </a:lnTo>
                  <a:lnTo>
                    <a:pt x="964" y="1031"/>
                  </a:lnTo>
                  <a:lnTo>
                    <a:pt x="952" y="1031"/>
                  </a:lnTo>
                  <a:lnTo>
                    <a:pt x="929" y="996"/>
                  </a:lnTo>
                  <a:lnTo>
                    <a:pt x="929" y="973"/>
                  </a:lnTo>
                  <a:lnTo>
                    <a:pt x="975" y="973"/>
                  </a:lnTo>
                  <a:lnTo>
                    <a:pt x="987" y="961"/>
                  </a:lnTo>
                  <a:lnTo>
                    <a:pt x="998" y="961"/>
                  </a:lnTo>
                  <a:lnTo>
                    <a:pt x="1068" y="973"/>
                  </a:lnTo>
                  <a:lnTo>
                    <a:pt x="1068" y="961"/>
                  </a:lnTo>
                  <a:lnTo>
                    <a:pt x="1078" y="938"/>
                  </a:lnTo>
                  <a:lnTo>
                    <a:pt x="1078" y="903"/>
                  </a:lnTo>
                  <a:lnTo>
                    <a:pt x="1101" y="892"/>
                  </a:lnTo>
                  <a:lnTo>
                    <a:pt x="1101" y="869"/>
                  </a:lnTo>
                  <a:lnTo>
                    <a:pt x="1136" y="834"/>
                  </a:lnTo>
                  <a:lnTo>
                    <a:pt x="1159" y="834"/>
                  </a:lnTo>
                  <a:lnTo>
                    <a:pt x="1170" y="822"/>
                  </a:lnTo>
                  <a:lnTo>
                    <a:pt x="1147" y="787"/>
                  </a:lnTo>
                  <a:lnTo>
                    <a:pt x="1124" y="776"/>
                  </a:lnTo>
                  <a:lnTo>
                    <a:pt x="1147" y="741"/>
                  </a:lnTo>
                  <a:lnTo>
                    <a:pt x="1135" y="718"/>
                  </a:lnTo>
                  <a:lnTo>
                    <a:pt x="1147" y="706"/>
                  </a:lnTo>
                  <a:lnTo>
                    <a:pt x="1147" y="615"/>
                  </a:lnTo>
                  <a:lnTo>
                    <a:pt x="1135" y="545"/>
                  </a:lnTo>
                  <a:lnTo>
                    <a:pt x="1077" y="522"/>
                  </a:lnTo>
                  <a:lnTo>
                    <a:pt x="1029" y="539"/>
                  </a:lnTo>
                  <a:lnTo>
                    <a:pt x="669" y="346"/>
                  </a:lnTo>
                  <a:lnTo>
                    <a:pt x="422" y="297"/>
                  </a:lnTo>
                  <a:lnTo>
                    <a:pt x="416" y="295"/>
                  </a:lnTo>
                  <a:lnTo>
                    <a:pt x="323" y="180"/>
                  </a:lnTo>
                  <a:lnTo>
                    <a:pt x="301" y="157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41" name="Freeform 96">
              <a:extLst>
                <a:ext uri="{FF2B5EF4-FFF2-40B4-BE49-F238E27FC236}">
                  <a16:creationId xmlns:a16="http://schemas.microsoft.com/office/drawing/2014/main" id="{961B9170-895C-48B2-959A-80CA4DE11D4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33824" y="5088066"/>
              <a:ext cx="447199" cy="340519"/>
            </a:xfrm>
            <a:custGeom>
              <a:avLst/>
              <a:gdLst>
                <a:gd name="T0" fmla="*/ 1289 w 1879"/>
                <a:gd name="T1" fmla="*/ 100 h 1429"/>
                <a:gd name="T2" fmla="*/ 1233 w 1879"/>
                <a:gd name="T3" fmla="*/ 204 h 1429"/>
                <a:gd name="T4" fmla="*/ 1046 w 1879"/>
                <a:gd name="T5" fmla="*/ 125 h 1429"/>
                <a:gd name="T6" fmla="*/ 908 w 1879"/>
                <a:gd name="T7" fmla="*/ 68 h 1429"/>
                <a:gd name="T8" fmla="*/ 771 w 1879"/>
                <a:gd name="T9" fmla="*/ 91 h 1429"/>
                <a:gd name="T10" fmla="*/ 595 w 1879"/>
                <a:gd name="T11" fmla="*/ 0 h 1429"/>
                <a:gd name="T12" fmla="*/ 504 w 1879"/>
                <a:gd name="T13" fmla="*/ 47 h 1429"/>
                <a:gd name="T14" fmla="*/ 365 w 1879"/>
                <a:gd name="T15" fmla="*/ 128 h 1429"/>
                <a:gd name="T16" fmla="*/ 412 w 1879"/>
                <a:gd name="T17" fmla="*/ 232 h 1429"/>
                <a:gd name="T18" fmla="*/ 412 w 1879"/>
                <a:gd name="T19" fmla="*/ 393 h 1429"/>
                <a:gd name="T20" fmla="*/ 344 w 1879"/>
                <a:gd name="T21" fmla="*/ 383 h 1429"/>
                <a:gd name="T22" fmla="*/ 253 w 1879"/>
                <a:gd name="T23" fmla="*/ 486 h 1429"/>
                <a:gd name="T24" fmla="*/ 333 w 1879"/>
                <a:gd name="T25" fmla="*/ 649 h 1429"/>
                <a:gd name="T26" fmla="*/ 207 w 1879"/>
                <a:gd name="T27" fmla="*/ 753 h 1429"/>
                <a:gd name="T28" fmla="*/ 139 w 1879"/>
                <a:gd name="T29" fmla="*/ 753 h 1429"/>
                <a:gd name="T30" fmla="*/ 45 w 1879"/>
                <a:gd name="T31" fmla="*/ 742 h 1429"/>
                <a:gd name="T32" fmla="*/ 35 w 1879"/>
                <a:gd name="T33" fmla="*/ 904 h 1429"/>
                <a:gd name="T34" fmla="*/ 260 w 1879"/>
                <a:gd name="T35" fmla="*/ 1015 h 1429"/>
                <a:gd name="T36" fmla="*/ 225 w 1879"/>
                <a:gd name="T37" fmla="*/ 825 h 1429"/>
                <a:gd name="T38" fmla="*/ 1036 w 1879"/>
                <a:gd name="T39" fmla="*/ 990 h 1429"/>
                <a:gd name="T40" fmla="*/ 1190 w 1879"/>
                <a:gd name="T41" fmla="*/ 1336 h 1429"/>
                <a:gd name="T42" fmla="*/ 1679 w 1879"/>
                <a:gd name="T43" fmla="*/ 1380 h 1429"/>
                <a:gd name="T44" fmla="*/ 1724 w 1879"/>
                <a:gd name="T45" fmla="*/ 1253 h 1429"/>
                <a:gd name="T46" fmla="*/ 1826 w 1879"/>
                <a:gd name="T47" fmla="*/ 1183 h 1429"/>
                <a:gd name="T48" fmla="*/ 1758 w 1879"/>
                <a:gd name="T49" fmla="*/ 1069 h 1429"/>
                <a:gd name="T50" fmla="*/ 1654 w 1879"/>
                <a:gd name="T51" fmla="*/ 1069 h 1429"/>
                <a:gd name="T52" fmla="*/ 1687 w 1879"/>
                <a:gd name="T53" fmla="*/ 1011 h 1429"/>
                <a:gd name="T54" fmla="*/ 1780 w 1879"/>
                <a:gd name="T55" fmla="*/ 1011 h 1429"/>
                <a:gd name="T56" fmla="*/ 1779 w 1879"/>
                <a:gd name="T57" fmla="*/ 883 h 1429"/>
                <a:gd name="T58" fmla="*/ 1859 w 1879"/>
                <a:gd name="T59" fmla="*/ 825 h 1429"/>
                <a:gd name="T60" fmla="*/ 1789 w 1879"/>
                <a:gd name="T61" fmla="*/ 779 h 1429"/>
                <a:gd name="T62" fmla="*/ 1696 w 1879"/>
                <a:gd name="T63" fmla="*/ 663 h 1429"/>
                <a:gd name="T64" fmla="*/ 1719 w 1879"/>
                <a:gd name="T65" fmla="*/ 537 h 1429"/>
                <a:gd name="T66" fmla="*/ 1696 w 1879"/>
                <a:gd name="T67" fmla="*/ 491 h 1429"/>
                <a:gd name="T68" fmla="*/ 1615 w 1879"/>
                <a:gd name="T69" fmla="*/ 446 h 1429"/>
                <a:gd name="T70" fmla="*/ 1649 w 1879"/>
                <a:gd name="T71" fmla="*/ 365 h 1429"/>
                <a:gd name="T72" fmla="*/ 1719 w 1879"/>
                <a:gd name="T73" fmla="*/ 260 h 1429"/>
                <a:gd name="T74" fmla="*/ 1868 w 1879"/>
                <a:gd name="T75" fmla="*/ 179 h 1429"/>
                <a:gd name="T76" fmla="*/ 1821 w 1879"/>
                <a:gd name="T77" fmla="*/ 121 h 1429"/>
                <a:gd name="T78" fmla="*/ 1763 w 1879"/>
                <a:gd name="T79" fmla="*/ 75 h 1429"/>
                <a:gd name="T80" fmla="*/ 1649 w 1879"/>
                <a:gd name="T81" fmla="*/ 156 h 1429"/>
                <a:gd name="T82" fmla="*/ 1578 w 1879"/>
                <a:gd name="T83" fmla="*/ 214 h 1429"/>
                <a:gd name="T84" fmla="*/ 1521 w 1879"/>
                <a:gd name="T85" fmla="*/ 204 h 1429"/>
                <a:gd name="T86" fmla="*/ 1440 w 1879"/>
                <a:gd name="T87" fmla="*/ 181 h 1429"/>
                <a:gd name="T88" fmla="*/ 1371 w 1879"/>
                <a:gd name="T89" fmla="*/ 123 h 1429"/>
                <a:gd name="T90" fmla="*/ 771 w 1879"/>
                <a:gd name="T91" fmla="*/ 850 h 1429"/>
                <a:gd name="T92" fmla="*/ 483 w 1879"/>
                <a:gd name="T93" fmla="*/ 604 h 1429"/>
                <a:gd name="T94" fmla="*/ 727 w 1879"/>
                <a:gd name="T95" fmla="*/ 755 h 1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79" h="1429">
                  <a:moveTo>
                    <a:pt x="1359" y="100"/>
                  </a:moveTo>
                  <a:lnTo>
                    <a:pt x="1336" y="89"/>
                  </a:lnTo>
                  <a:lnTo>
                    <a:pt x="1289" y="100"/>
                  </a:lnTo>
                  <a:lnTo>
                    <a:pt x="1266" y="125"/>
                  </a:lnTo>
                  <a:lnTo>
                    <a:pt x="1243" y="135"/>
                  </a:lnTo>
                  <a:lnTo>
                    <a:pt x="1233" y="204"/>
                  </a:lnTo>
                  <a:lnTo>
                    <a:pt x="1129" y="160"/>
                  </a:lnTo>
                  <a:lnTo>
                    <a:pt x="1094" y="137"/>
                  </a:lnTo>
                  <a:lnTo>
                    <a:pt x="1046" y="125"/>
                  </a:lnTo>
                  <a:lnTo>
                    <a:pt x="1001" y="79"/>
                  </a:lnTo>
                  <a:lnTo>
                    <a:pt x="943" y="68"/>
                  </a:lnTo>
                  <a:lnTo>
                    <a:pt x="908" y="68"/>
                  </a:lnTo>
                  <a:lnTo>
                    <a:pt x="874" y="56"/>
                  </a:lnTo>
                  <a:lnTo>
                    <a:pt x="862" y="56"/>
                  </a:lnTo>
                  <a:lnTo>
                    <a:pt x="771" y="91"/>
                  </a:lnTo>
                  <a:lnTo>
                    <a:pt x="688" y="46"/>
                  </a:lnTo>
                  <a:lnTo>
                    <a:pt x="655" y="35"/>
                  </a:lnTo>
                  <a:lnTo>
                    <a:pt x="595" y="0"/>
                  </a:lnTo>
                  <a:lnTo>
                    <a:pt x="562" y="23"/>
                  </a:lnTo>
                  <a:lnTo>
                    <a:pt x="527" y="23"/>
                  </a:lnTo>
                  <a:lnTo>
                    <a:pt x="504" y="47"/>
                  </a:lnTo>
                  <a:lnTo>
                    <a:pt x="434" y="70"/>
                  </a:lnTo>
                  <a:lnTo>
                    <a:pt x="365" y="118"/>
                  </a:lnTo>
                  <a:lnTo>
                    <a:pt x="365" y="128"/>
                  </a:lnTo>
                  <a:lnTo>
                    <a:pt x="377" y="140"/>
                  </a:lnTo>
                  <a:lnTo>
                    <a:pt x="412" y="151"/>
                  </a:lnTo>
                  <a:lnTo>
                    <a:pt x="412" y="232"/>
                  </a:lnTo>
                  <a:lnTo>
                    <a:pt x="367" y="337"/>
                  </a:lnTo>
                  <a:lnTo>
                    <a:pt x="435" y="383"/>
                  </a:lnTo>
                  <a:lnTo>
                    <a:pt x="412" y="393"/>
                  </a:lnTo>
                  <a:lnTo>
                    <a:pt x="367" y="395"/>
                  </a:lnTo>
                  <a:lnTo>
                    <a:pt x="355" y="383"/>
                  </a:lnTo>
                  <a:lnTo>
                    <a:pt x="344" y="383"/>
                  </a:lnTo>
                  <a:lnTo>
                    <a:pt x="309" y="395"/>
                  </a:lnTo>
                  <a:lnTo>
                    <a:pt x="253" y="463"/>
                  </a:lnTo>
                  <a:lnTo>
                    <a:pt x="253" y="486"/>
                  </a:lnTo>
                  <a:lnTo>
                    <a:pt x="263" y="544"/>
                  </a:lnTo>
                  <a:lnTo>
                    <a:pt x="253" y="579"/>
                  </a:lnTo>
                  <a:lnTo>
                    <a:pt x="333" y="649"/>
                  </a:lnTo>
                  <a:lnTo>
                    <a:pt x="311" y="649"/>
                  </a:lnTo>
                  <a:lnTo>
                    <a:pt x="242" y="683"/>
                  </a:lnTo>
                  <a:lnTo>
                    <a:pt x="207" y="753"/>
                  </a:lnTo>
                  <a:lnTo>
                    <a:pt x="172" y="765"/>
                  </a:lnTo>
                  <a:lnTo>
                    <a:pt x="149" y="742"/>
                  </a:lnTo>
                  <a:lnTo>
                    <a:pt x="139" y="753"/>
                  </a:lnTo>
                  <a:lnTo>
                    <a:pt x="114" y="730"/>
                  </a:lnTo>
                  <a:lnTo>
                    <a:pt x="56" y="730"/>
                  </a:lnTo>
                  <a:lnTo>
                    <a:pt x="45" y="742"/>
                  </a:lnTo>
                  <a:lnTo>
                    <a:pt x="23" y="778"/>
                  </a:lnTo>
                  <a:lnTo>
                    <a:pt x="0" y="858"/>
                  </a:lnTo>
                  <a:lnTo>
                    <a:pt x="35" y="904"/>
                  </a:lnTo>
                  <a:lnTo>
                    <a:pt x="174" y="995"/>
                  </a:lnTo>
                  <a:lnTo>
                    <a:pt x="174" y="1023"/>
                  </a:lnTo>
                  <a:lnTo>
                    <a:pt x="260" y="1015"/>
                  </a:lnTo>
                  <a:lnTo>
                    <a:pt x="175" y="927"/>
                  </a:lnTo>
                  <a:lnTo>
                    <a:pt x="177" y="923"/>
                  </a:lnTo>
                  <a:lnTo>
                    <a:pt x="225" y="825"/>
                  </a:lnTo>
                  <a:lnTo>
                    <a:pt x="333" y="834"/>
                  </a:lnTo>
                  <a:lnTo>
                    <a:pt x="513" y="1050"/>
                  </a:lnTo>
                  <a:lnTo>
                    <a:pt x="1036" y="990"/>
                  </a:lnTo>
                  <a:lnTo>
                    <a:pt x="1134" y="1213"/>
                  </a:lnTo>
                  <a:lnTo>
                    <a:pt x="1145" y="1236"/>
                  </a:lnTo>
                  <a:lnTo>
                    <a:pt x="1190" y="1336"/>
                  </a:lnTo>
                  <a:lnTo>
                    <a:pt x="1575" y="1429"/>
                  </a:lnTo>
                  <a:lnTo>
                    <a:pt x="1680" y="1397"/>
                  </a:lnTo>
                  <a:lnTo>
                    <a:pt x="1679" y="1380"/>
                  </a:lnTo>
                  <a:lnTo>
                    <a:pt x="1689" y="1311"/>
                  </a:lnTo>
                  <a:lnTo>
                    <a:pt x="1689" y="1266"/>
                  </a:lnTo>
                  <a:lnTo>
                    <a:pt x="1724" y="1253"/>
                  </a:lnTo>
                  <a:lnTo>
                    <a:pt x="1724" y="1241"/>
                  </a:lnTo>
                  <a:lnTo>
                    <a:pt x="1780" y="1195"/>
                  </a:lnTo>
                  <a:lnTo>
                    <a:pt x="1826" y="1183"/>
                  </a:lnTo>
                  <a:lnTo>
                    <a:pt x="1826" y="1148"/>
                  </a:lnTo>
                  <a:lnTo>
                    <a:pt x="1803" y="1137"/>
                  </a:lnTo>
                  <a:lnTo>
                    <a:pt x="1758" y="1069"/>
                  </a:lnTo>
                  <a:lnTo>
                    <a:pt x="1700" y="1079"/>
                  </a:lnTo>
                  <a:lnTo>
                    <a:pt x="1677" y="1069"/>
                  </a:lnTo>
                  <a:lnTo>
                    <a:pt x="1654" y="1069"/>
                  </a:lnTo>
                  <a:lnTo>
                    <a:pt x="1687" y="1057"/>
                  </a:lnTo>
                  <a:lnTo>
                    <a:pt x="1700" y="1034"/>
                  </a:lnTo>
                  <a:lnTo>
                    <a:pt x="1687" y="1011"/>
                  </a:lnTo>
                  <a:lnTo>
                    <a:pt x="1710" y="976"/>
                  </a:lnTo>
                  <a:lnTo>
                    <a:pt x="1722" y="988"/>
                  </a:lnTo>
                  <a:lnTo>
                    <a:pt x="1780" y="1011"/>
                  </a:lnTo>
                  <a:lnTo>
                    <a:pt x="1803" y="999"/>
                  </a:lnTo>
                  <a:lnTo>
                    <a:pt x="1779" y="918"/>
                  </a:lnTo>
                  <a:lnTo>
                    <a:pt x="1779" y="883"/>
                  </a:lnTo>
                  <a:lnTo>
                    <a:pt x="1791" y="860"/>
                  </a:lnTo>
                  <a:lnTo>
                    <a:pt x="1847" y="837"/>
                  </a:lnTo>
                  <a:lnTo>
                    <a:pt x="1859" y="825"/>
                  </a:lnTo>
                  <a:lnTo>
                    <a:pt x="1859" y="813"/>
                  </a:lnTo>
                  <a:lnTo>
                    <a:pt x="1837" y="814"/>
                  </a:lnTo>
                  <a:lnTo>
                    <a:pt x="1789" y="779"/>
                  </a:lnTo>
                  <a:lnTo>
                    <a:pt x="1744" y="699"/>
                  </a:lnTo>
                  <a:lnTo>
                    <a:pt x="1721" y="676"/>
                  </a:lnTo>
                  <a:lnTo>
                    <a:pt x="1696" y="663"/>
                  </a:lnTo>
                  <a:lnTo>
                    <a:pt x="1696" y="641"/>
                  </a:lnTo>
                  <a:lnTo>
                    <a:pt x="1721" y="618"/>
                  </a:lnTo>
                  <a:lnTo>
                    <a:pt x="1719" y="537"/>
                  </a:lnTo>
                  <a:lnTo>
                    <a:pt x="1731" y="502"/>
                  </a:lnTo>
                  <a:lnTo>
                    <a:pt x="1719" y="502"/>
                  </a:lnTo>
                  <a:lnTo>
                    <a:pt x="1696" y="491"/>
                  </a:lnTo>
                  <a:lnTo>
                    <a:pt x="1673" y="469"/>
                  </a:lnTo>
                  <a:lnTo>
                    <a:pt x="1638" y="469"/>
                  </a:lnTo>
                  <a:lnTo>
                    <a:pt x="1615" y="446"/>
                  </a:lnTo>
                  <a:lnTo>
                    <a:pt x="1661" y="421"/>
                  </a:lnTo>
                  <a:lnTo>
                    <a:pt x="1673" y="411"/>
                  </a:lnTo>
                  <a:lnTo>
                    <a:pt x="1649" y="365"/>
                  </a:lnTo>
                  <a:lnTo>
                    <a:pt x="1684" y="283"/>
                  </a:lnTo>
                  <a:lnTo>
                    <a:pt x="1694" y="283"/>
                  </a:lnTo>
                  <a:lnTo>
                    <a:pt x="1719" y="260"/>
                  </a:lnTo>
                  <a:lnTo>
                    <a:pt x="1798" y="237"/>
                  </a:lnTo>
                  <a:lnTo>
                    <a:pt x="1856" y="235"/>
                  </a:lnTo>
                  <a:lnTo>
                    <a:pt x="1868" y="179"/>
                  </a:lnTo>
                  <a:lnTo>
                    <a:pt x="1879" y="156"/>
                  </a:lnTo>
                  <a:lnTo>
                    <a:pt x="1833" y="144"/>
                  </a:lnTo>
                  <a:lnTo>
                    <a:pt x="1821" y="121"/>
                  </a:lnTo>
                  <a:lnTo>
                    <a:pt x="1821" y="98"/>
                  </a:lnTo>
                  <a:lnTo>
                    <a:pt x="1798" y="86"/>
                  </a:lnTo>
                  <a:lnTo>
                    <a:pt x="1763" y="75"/>
                  </a:lnTo>
                  <a:lnTo>
                    <a:pt x="1740" y="98"/>
                  </a:lnTo>
                  <a:lnTo>
                    <a:pt x="1694" y="168"/>
                  </a:lnTo>
                  <a:lnTo>
                    <a:pt x="1649" y="156"/>
                  </a:lnTo>
                  <a:lnTo>
                    <a:pt x="1624" y="156"/>
                  </a:lnTo>
                  <a:lnTo>
                    <a:pt x="1601" y="179"/>
                  </a:lnTo>
                  <a:lnTo>
                    <a:pt x="1578" y="214"/>
                  </a:lnTo>
                  <a:lnTo>
                    <a:pt x="1557" y="221"/>
                  </a:lnTo>
                  <a:lnTo>
                    <a:pt x="1533" y="226"/>
                  </a:lnTo>
                  <a:lnTo>
                    <a:pt x="1521" y="204"/>
                  </a:lnTo>
                  <a:lnTo>
                    <a:pt x="1498" y="204"/>
                  </a:lnTo>
                  <a:lnTo>
                    <a:pt x="1475" y="191"/>
                  </a:lnTo>
                  <a:lnTo>
                    <a:pt x="1440" y="181"/>
                  </a:lnTo>
                  <a:lnTo>
                    <a:pt x="1429" y="158"/>
                  </a:lnTo>
                  <a:lnTo>
                    <a:pt x="1417" y="146"/>
                  </a:lnTo>
                  <a:lnTo>
                    <a:pt x="1371" y="123"/>
                  </a:lnTo>
                  <a:lnTo>
                    <a:pt x="1359" y="100"/>
                  </a:lnTo>
                  <a:close/>
                  <a:moveTo>
                    <a:pt x="858" y="700"/>
                  </a:moveTo>
                  <a:lnTo>
                    <a:pt x="771" y="850"/>
                  </a:lnTo>
                  <a:lnTo>
                    <a:pt x="644" y="893"/>
                  </a:lnTo>
                  <a:lnTo>
                    <a:pt x="463" y="723"/>
                  </a:lnTo>
                  <a:lnTo>
                    <a:pt x="483" y="604"/>
                  </a:lnTo>
                  <a:lnTo>
                    <a:pt x="484" y="593"/>
                  </a:lnTo>
                  <a:lnTo>
                    <a:pt x="644" y="593"/>
                  </a:lnTo>
                  <a:lnTo>
                    <a:pt x="727" y="755"/>
                  </a:lnTo>
                  <a:lnTo>
                    <a:pt x="858" y="7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42" name="Freeform 97">
              <a:extLst>
                <a:ext uri="{FF2B5EF4-FFF2-40B4-BE49-F238E27FC236}">
                  <a16:creationId xmlns:a16="http://schemas.microsoft.com/office/drawing/2014/main" id="{A60CA5B1-8D39-4D3B-8E38-4D30F6065CF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363290" y="5113783"/>
              <a:ext cx="170021" cy="173355"/>
            </a:xfrm>
            <a:custGeom>
              <a:avLst/>
              <a:gdLst>
                <a:gd name="T0" fmla="*/ 564 w 715"/>
                <a:gd name="T1" fmla="*/ 12 h 728"/>
                <a:gd name="T2" fmla="*/ 494 w 715"/>
                <a:gd name="T3" fmla="*/ 23 h 728"/>
                <a:gd name="T4" fmla="*/ 425 w 715"/>
                <a:gd name="T5" fmla="*/ 35 h 728"/>
                <a:gd name="T6" fmla="*/ 495 w 715"/>
                <a:gd name="T7" fmla="*/ 58 h 728"/>
                <a:gd name="T8" fmla="*/ 506 w 715"/>
                <a:gd name="T9" fmla="*/ 116 h 728"/>
                <a:gd name="T10" fmla="*/ 518 w 715"/>
                <a:gd name="T11" fmla="*/ 162 h 728"/>
                <a:gd name="T12" fmla="*/ 508 w 715"/>
                <a:gd name="T13" fmla="*/ 219 h 728"/>
                <a:gd name="T14" fmla="*/ 473 w 715"/>
                <a:gd name="T15" fmla="*/ 232 h 728"/>
                <a:gd name="T16" fmla="*/ 438 w 715"/>
                <a:gd name="T17" fmla="*/ 219 h 728"/>
                <a:gd name="T18" fmla="*/ 402 w 715"/>
                <a:gd name="T19" fmla="*/ 197 h 728"/>
                <a:gd name="T20" fmla="*/ 367 w 715"/>
                <a:gd name="T21" fmla="*/ 139 h 728"/>
                <a:gd name="T22" fmla="*/ 380 w 715"/>
                <a:gd name="T23" fmla="*/ 83 h 728"/>
                <a:gd name="T24" fmla="*/ 334 w 715"/>
                <a:gd name="T25" fmla="*/ 128 h 728"/>
                <a:gd name="T26" fmla="*/ 344 w 715"/>
                <a:gd name="T27" fmla="*/ 174 h 728"/>
                <a:gd name="T28" fmla="*/ 334 w 715"/>
                <a:gd name="T29" fmla="*/ 232 h 728"/>
                <a:gd name="T30" fmla="*/ 357 w 715"/>
                <a:gd name="T31" fmla="*/ 277 h 728"/>
                <a:gd name="T32" fmla="*/ 322 w 715"/>
                <a:gd name="T33" fmla="*/ 279 h 728"/>
                <a:gd name="T34" fmla="*/ 276 w 715"/>
                <a:gd name="T35" fmla="*/ 244 h 728"/>
                <a:gd name="T36" fmla="*/ 230 w 715"/>
                <a:gd name="T37" fmla="*/ 244 h 728"/>
                <a:gd name="T38" fmla="*/ 160 w 715"/>
                <a:gd name="T39" fmla="*/ 314 h 728"/>
                <a:gd name="T40" fmla="*/ 137 w 715"/>
                <a:gd name="T41" fmla="*/ 360 h 728"/>
                <a:gd name="T42" fmla="*/ 114 w 715"/>
                <a:gd name="T43" fmla="*/ 383 h 728"/>
                <a:gd name="T44" fmla="*/ 92 w 715"/>
                <a:gd name="T45" fmla="*/ 405 h 728"/>
                <a:gd name="T46" fmla="*/ 81 w 715"/>
                <a:gd name="T47" fmla="*/ 383 h 728"/>
                <a:gd name="T48" fmla="*/ 56 w 715"/>
                <a:gd name="T49" fmla="*/ 407 h 728"/>
                <a:gd name="T50" fmla="*/ 34 w 715"/>
                <a:gd name="T51" fmla="*/ 453 h 728"/>
                <a:gd name="T52" fmla="*/ 46 w 715"/>
                <a:gd name="T53" fmla="*/ 511 h 728"/>
                <a:gd name="T54" fmla="*/ 46 w 715"/>
                <a:gd name="T55" fmla="*/ 556 h 728"/>
                <a:gd name="T56" fmla="*/ 104 w 715"/>
                <a:gd name="T57" fmla="*/ 592 h 728"/>
                <a:gd name="T58" fmla="*/ 128 w 715"/>
                <a:gd name="T59" fmla="*/ 602 h 728"/>
                <a:gd name="T60" fmla="*/ 174 w 715"/>
                <a:gd name="T61" fmla="*/ 672 h 728"/>
                <a:gd name="T62" fmla="*/ 207 w 715"/>
                <a:gd name="T63" fmla="*/ 602 h 728"/>
                <a:gd name="T64" fmla="*/ 278 w 715"/>
                <a:gd name="T65" fmla="*/ 567 h 728"/>
                <a:gd name="T66" fmla="*/ 313 w 715"/>
                <a:gd name="T67" fmla="*/ 635 h 728"/>
                <a:gd name="T68" fmla="*/ 358 w 715"/>
                <a:gd name="T69" fmla="*/ 658 h 728"/>
                <a:gd name="T70" fmla="*/ 476 w 715"/>
                <a:gd name="T71" fmla="*/ 590 h 728"/>
                <a:gd name="T72" fmla="*/ 439 w 715"/>
                <a:gd name="T73" fmla="*/ 544 h 728"/>
                <a:gd name="T74" fmla="*/ 497 w 715"/>
                <a:gd name="T75" fmla="*/ 555 h 728"/>
                <a:gd name="T76" fmla="*/ 555 w 715"/>
                <a:gd name="T77" fmla="*/ 532 h 728"/>
                <a:gd name="T78" fmla="*/ 555 w 715"/>
                <a:gd name="T79" fmla="*/ 484 h 728"/>
                <a:gd name="T80" fmla="*/ 497 w 715"/>
                <a:gd name="T81" fmla="*/ 428 h 728"/>
                <a:gd name="T82" fmla="*/ 495 w 715"/>
                <a:gd name="T83" fmla="*/ 381 h 728"/>
                <a:gd name="T84" fmla="*/ 518 w 715"/>
                <a:gd name="T85" fmla="*/ 300 h 728"/>
                <a:gd name="T86" fmla="*/ 622 w 715"/>
                <a:gd name="T87" fmla="*/ 300 h 728"/>
                <a:gd name="T88" fmla="*/ 634 w 715"/>
                <a:gd name="T89" fmla="*/ 288 h 728"/>
                <a:gd name="T90" fmla="*/ 657 w 715"/>
                <a:gd name="T91" fmla="*/ 265 h 728"/>
                <a:gd name="T92" fmla="*/ 692 w 715"/>
                <a:gd name="T93" fmla="*/ 276 h 728"/>
                <a:gd name="T94" fmla="*/ 692 w 715"/>
                <a:gd name="T95" fmla="*/ 242 h 728"/>
                <a:gd name="T96" fmla="*/ 668 w 715"/>
                <a:gd name="T97" fmla="*/ 207 h 728"/>
                <a:gd name="T98" fmla="*/ 703 w 715"/>
                <a:gd name="T99" fmla="*/ 184 h 728"/>
                <a:gd name="T100" fmla="*/ 715 w 715"/>
                <a:gd name="T101" fmla="*/ 162 h 728"/>
                <a:gd name="T102" fmla="*/ 703 w 715"/>
                <a:gd name="T103" fmla="*/ 104 h 728"/>
                <a:gd name="T104" fmla="*/ 690 w 715"/>
                <a:gd name="T105" fmla="*/ 58 h 728"/>
                <a:gd name="T106" fmla="*/ 645 w 715"/>
                <a:gd name="T107" fmla="*/ 58 h 728"/>
                <a:gd name="T108" fmla="*/ 599 w 715"/>
                <a:gd name="T109" fmla="*/ 58 h 728"/>
                <a:gd name="T110" fmla="*/ 587 w 715"/>
                <a:gd name="T111" fmla="*/ 23 h 728"/>
                <a:gd name="T112" fmla="*/ 597 w 715"/>
                <a:gd name="T113" fmla="*/ 11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15" h="728">
                  <a:moveTo>
                    <a:pt x="574" y="0"/>
                  </a:moveTo>
                  <a:lnTo>
                    <a:pt x="564" y="12"/>
                  </a:lnTo>
                  <a:lnTo>
                    <a:pt x="541" y="23"/>
                  </a:lnTo>
                  <a:lnTo>
                    <a:pt x="494" y="23"/>
                  </a:lnTo>
                  <a:lnTo>
                    <a:pt x="460" y="46"/>
                  </a:lnTo>
                  <a:lnTo>
                    <a:pt x="425" y="35"/>
                  </a:lnTo>
                  <a:lnTo>
                    <a:pt x="425" y="47"/>
                  </a:lnTo>
                  <a:lnTo>
                    <a:pt x="495" y="58"/>
                  </a:lnTo>
                  <a:lnTo>
                    <a:pt x="506" y="58"/>
                  </a:lnTo>
                  <a:lnTo>
                    <a:pt x="506" y="116"/>
                  </a:lnTo>
                  <a:lnTo>
                    <a:pt x="495" y="139"/>
                  </a:lnTo>
                  <a:lnTo>
                    <a:pt x="518" y="162"/>
                  </a:lnTo>
                  <a:lnTo>
                    <a:pt x="506" y="174"/>
                  </a:lnTo>
                  <a:lnTo>
                    <a:pt x="508" y="219"/>
                  </a:lnTo>
                  <a:lnTo>
                    <a:pt x="518" y="232"/>
                  </a:lnTo>
                  <a:lnTo>
                    <a:pt x="473" y="232"/>
                  </a:lnTo>
                  <a:lnTo>
                    <a:pt x="460" y="242"/>
                  </a:lnTo>
                  <a:lnTo>
                    <a:pt x="438" y="219"/>
                  </a:lnTo>
                  <a:lnTo>
                    <a:pt x="415" y="219"/>
                  </a:lnTo>
                  <a:lnTo>
                    <a:pt x="402" y="197"/>
                  </a:lnTo>
                  <a:lnTo>
                    <a:pt x="390" y="162"/>
                  </a:lnTo>
                  <a:lnTo>
                    <a:pt x="367" y="139"/>
                  </a:lnTo>
                  <a:lnTo>
                    <a:pt x="380" y="128"/>
                  </a:lnTo>
                  <a:lnTo>
                    <a:pt x="380" y="83"/>
                  </a:lnTo>
                  <a:lnTo>
                    <a:pt x="334" y="105"/>
                  </a:lnTo>
                  <a:lnTo>
                    <a:pt x="334" y="128"/>
                  </a:lnTo>
                  <a:lnTo>
                    <a:pt x="357" y="139"/>
                  </a:lnTo>
                  <a:lnTo>
                    <a:pt x="344" y="174"/>
                  </a:lnTo>
                  <a:lnTo>
                    <a:pt x="367" y="209"/>
                  </a:lnTo>
                  <a:lnTo>
                    <a:pt x="334" y="232"/>
                  </a:lnTo>
                  <a:lnTo>
                    <a:pt x="334" y="255"/>
                  </a:lnTo>
                  <a:lnTo>
                    <a:pt x="357" y="277"/>
                  </a:lnTo>
                  <a:lnTo>
                    <a:pt x="322" y="290"/>
                  </a:lnTo>
                  <a:lnTo>
                    <a:pt x="322" y="279"/>
                  </a:lnTo>
                  <a:lnTo>
                    <a:pt x="299" y="244"/>
                  </a:lnTo>
                  <a:lnTo>
                    <a:pt x="276" y="244"/>
                  </a:lnTo>
                  <a:lnTo>
                    <a:pt x="253" y="255"/>
                  </a:lnTo>
                  <a:lnTo>
                    <a:pt x="230" y="244"/>
                  </a:lnTo>
                  <a:lnTo>
                    <a:pt x="150" y="302"/>
                  </a:lnTo>
                  <a:lnTo>
                    <a:pt x="160" y="314"/>
                  </a:lnTo>
                  <a:lnTo>
                    <a:pt x="160" y="337"/>
                  </a:lnTo>
                  <a:lnTo>
                    <a:pt x="137" y="360"/>
                  </a:lnTo>
                  <a:lnTo>
                    <a:pt x="104" y="372"/>
                  </a:lnTo>
                  <a:lnTo>
                    <a:pt x="114" y="383"/>
                  </a:lnTo>
                  <a:lnTo>
                    <a:pt x="104" y="405"/>
                  </a:lnTo>
                  <a:lnTo>
                    <a:pt x="92" y="405"/>
                  </a:lnTo>
                  <a:lnTo>
                    <a:pt x="69" y="395"/>
                  </a:lnTo>
                  <a:lnTo>
                    <a:pt x="81" y="383"/>
                  </a:lnTo>
                  <a:lnTo>
                    <a:pt x="56" y="383"/>
                  </a:lnTo>
                  <a:lnTo>
                    <a:pt x="56" y="407"/>
                  </a:lnTo>
                  <a:lnTo>
                    <a:pt x="23" y="418"/>
                  </a:lnTo>
                  <a:lnTo>
                    <a:pt x="34" y="453"/>
                  </a:lnTo>
                  <a:lnTo>
                    <a:pt x="0" y="488"/>
                  </a:lnTo>
                  <a:lnTo>
                    <a:pt x="46" y="511"/>
                  </a:lnTo>
                  <a:lnTo>
                    <a:pt x="35" y="534"/>
                  </a:lnTo>
                  <a:lnTo>
                    <a:pt x="46" y="556"/>
                  </a:lnTo>
                  <a:lnTo>
                    <a:pt x="81" y="592"/>
                  </a:lnTo>
                  <a:lnTo>
                    <a:pt x="104" y="592"/>
                  </a:lnTo>
                  <a:lnTo>
                    <a:pt x="104" y="614"/>
                  </a:lnTo>
                  <a:lnTo>
                    <a:pt x="128" y="602"/>
                  </a:lnTo>
                  <a:lnTo>
                    <a:pt x="162" y="637"/>
                  </a:lnTo>
                  <a:lnTo>
                    <a:pt x="174" y="672"/>
                  </a:lnTo>
                  <a:lnTo>
                    <a:pt x="232" y="637"/>
                  </a:lnTo>
                  <a:lnTo>
                    <a:pt x="207" y="602"/>
                  </a:lnTo>
                  <a:lnTo>
                    <a:pt x="243" y="579"/>
                  </a:lnTo>
                  <a:lnTo>
                    <a:pt x="278" y="567"/>
                  </a:lnTo>
                  <a:lnTo>
                    <a:pt x="313" y="602"/>
                  </a:lnTo>
                  <a:lnTo>
                    <a:pt x="313" y="635"/>
                  </a:lnTo>
                  <a:lnTo>
                    <a:pt x="336" y="635"/>
                  </a:lnTo>
                  <a:lnTo>
                    <a:pt x="358" y="658"/>
                  </a:lnTo>
                  <a:lnTo>
                    <a:pt x="285" y="728"/>
                  </a:lnTo>
                  <a:lnTo>
                    <a:pt x="476" y="590"/>
                  </a:lnTo>
                  <a:lnTo>
                    <a:pt x="439" y="590"/>
                  </a:lnTo>
                  <a:lnTo>
                    <a:pt x="439" y="544"/>
                  </a:lnTo>
                  <a:lnTo>
                    <a:pt x="452" y="544"/>
                  </a:lnTo>
                  <a:lnTo>
                    <a:pt x="497" y="555"/>
                  </a:lnTo>
                  <a:lnTo>
                    <a:pt x="552" y="532"/>
                  </a:lnTo>
                  <a:lnTo>
                    <a:pt x="555" y="532"/>
                  </a:lnTo>
                  <a:lnTo>
                    <a:pt x="566" y="520"/>
                  </a:lnTo>
                  <a:lnTo>
                    <a:pt x="555" y="484"/>
                  </a:lnTo>
                  <a:lnTo>
                    <a:pt x="497" y="439"/>
                  </a:lnTo>
                  <a:lnTo>
                    <a:pt x="497" y="428"/>
                  </a:lnTo>
                  <a:lnTo>
                    <a:pt x="508" y="416"/>
                  </a:lnTo>
                  <a:lnTo>
                    <a:pt x="495" y="381"/>
                  </a:lnTo>
                  <a:lnTo>
                    <a:pt x="495" y="323"/>
                  </a:lnTo>
                  <a:lnTo>
                    <a:pt x="518" y="300"/>
                  </a:lnTo>
                  <a:lnTo>
                    <a:pt x="576" y="265"/>
                  </a:lnTo>
                  <a:lnTo>
                    <a:pt x="622" y="300"/>
                  </a:lnTo>
                  <a:lnTo>
                    <a:pt x="634" y="311"/>
                  </a:lnTo>
                  <a:lnTo>
                    <a:pt x="634" y="288"/>
                  </a:lnTo>
                  <a:lnTo>
                    <a:pt x="657" y="277"/>
                  </a:lnTo>
                  <a:lnTo>
                    <a:pt x="657" y="265"/>
                  </a:lnTo>
                  <a:lnTo>
                    <a:pt x="669" y="265"/>
                  </a:lnTo>
                  <a:lnTo>
                    <a:pt x="692" y="276"/>
                  </a:lnTo>
                  <a:lnTo>
                    <a:pt x="703" y="253"/>
                  </a:lnTo>
                  <a:lnTo>
                    <a:pt x="692" y="242"/>
                  </a:lnTo>
                  <a:lnTo>
                    <a:pt x="692" y="219"/>
                  </a:lnTo>
                  <a:lnTo>
                    <a:pt x="668" y="207"/>
                  </a:lnTo>
                  <a:lnTo>
                    <a:pt x="703" y="195"/>
                  </a:lnTo>
                  <a:lnTo>
                    <a:pt x="703" y="184"/>
                  </a:lnTo>
                  <a:lnTo>
                    <a:pt x="715" y="172"/>
                  </a:lnTo>
                  <a:lnTo>
                    <a:pt x="715" y="162"/>
                  </a:lnTo>
                  <a:lnTo>
                    <a:pt x="690" y="114"/>
                  </a:lnTo>
                  <a:lnTo>
                    <a:pt x="703" y="104"/>
                  </a:lnTo>
                  <a:lnTo>
                    <a:pt x="703" y="68"/>
                  </a:lnTo>
                  <a:lnTo>
                    <a:pt x="690" y="58"/>
                  </a:lnTo>
                  <a:lnTo>
                    <a:pt x="668" y="46"/>
                  </a:lnTo>
                  <a:lnTo>
                    <a:pt x="645" y="58"/>
                  </a:lnTo>
                  <a:lnTo>
                    <a:pt x="610" y="81"/>
                  </a:lnTo>
                  <a:lnTo>
                    <a:pt x="599" y="58"/>
                  </a:lnTo>
                  <a:lnTo>
                    <a:pt x="587" y="46"/>
                  </a:lnTo>
                  <a:lnTo>
                    <a:pt x="587" y="23"/>
                  </a:lnTo>
                  <a:lnTo>
                    <a:pt x="597" y="23"/>
                  </a:lnTo>
                  <a:lnTo>
                    <a:pt x="597" y="11"/>
                  </a:lnTo>
                  <a:lnTo>
                    <a:pt x="57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43" name="Rectangle 542">
              <a:extLst>
                <a:ext uri="{FF2B5EF4-FFF2-40B4-BE49-F238E27FC236}">
                  <a16:creationId xmlns:a16="http://schemas.microsoft.com/office/drawing/2014/main" id="{60D635B6-45F6-4AB2-97D1-C7D4EE7B8F7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317194" y="2255331"/>
              <a:ext cx="112210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Brest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4" name="Rectangle 543">
              <a:extLst>
                <a:ext uri="{FF2B5EF4-FFF2-40B4-BE49-F238E27FC236}">
                  <a16:creationId xmlns:a16="http://schemas.microsoft.com/office/drawing/2014/main" id="{F6690461-D39F-4024-91B6-0AAE458060D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917745" y="2518221"/>
              <a:ext cx="168316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Rennes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5" name="Rectangle 544">
              <a:extLst>
                <a:ext uri="{FF2B5EF4-FFF2-40B4-BE49-F238E27FC236}">
                  <a16:creationId xmlns:a16="http://schemas.microsoft.com/office/drawing/2014/main" id="{50C3CF84-D887-4720-AEEF-3A0C8B05066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239815" y="1690974"/>
              <a:ext cx="144270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Rouen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6" name="Rectangle 545">
              <a:extLst>
                <a:ext uri="{FF2B5EF4-FFF2-40B4-BE49-F238E27FC236}">
                  <a16:creationId xmlns:a16="http://schemas.microsoft.com/office/drawing/2014/main" id="{655881C2-EA5A-4E6F-A317-A40ED693A81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24199" y="1284733"/>
              <a:ext cx="88166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Lille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7" name="Rectangle 546">
              <a:extLst>
                <a:ext uri="{FF2B5EF4-FFF2-40B4-BE49-F238E27FC236}">
                  <a16:creationId xmlns:a16="http://schemas.microsoft.com/office/drawing/2014/main" id="{B74573C2-B108-456D-9C39-F58EB04AB7F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047184" y="1962913"/>
              <a:ext cx="104196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Metz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8" name="Rectangle 547">
              <a:extLst>
                <a:ext uri="{FF2B5EF4-FFF2-40B4-BE49-F238E27FC236}">
                  <a16:creationId xmlns:a16="http://schemas.microsoft.com/office/drawing/2014/main" id="{BBBABD44-B8CE-4BFF-B294-D7220B8E499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058138" y="2232471"/>
              <a:ext cx="137858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Nancy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9" name="Rectangle 548">
              <a:extLst>
                <a:ext uri="{FF2B5EF4-FFF2-40B4-BE49-F238E27FC236}">
                  <a16:creationId xmlns:a16="http://schemas.microsoft.com/office/drawing/2014/main" id="{5B6A8CB8-4DF5-4077-95EB-9ED354004D6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526768" y="2255331"/>
              <a:ext cx="237244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Strasbourg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0" name="Rectangle 549">
              <a:extLst>
                <a:ext uri="{FF2B5EF4-FFF2-40B4-BE49-F238E27FC236}">
                  <a16:creationId xmlns:a16="http://schemas.microsoft.com/office/drawing/2014/main" id="{CF6DE295-C7A9-4957-8BA6-CB430404F66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968603" y="3047811"/>
              <a:ext cx="112210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Dijon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1" name="Rectangle 550">
              <a:extLst>
                <a:ext uri="{FF2B5EF4-FFF2-40B4-BE49-F238E27FC236}">
                  <a16:creationId xmlns:a16="http://schemas.microsoft.com/office/drawing/2014/main" id="{37C0E86A-6566-44B4-B334-B9C111C54D9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755594" y="2696338"/>
              <a:ext cx="169918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Orléans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2" name="Rectangle 551">
              <a:extLst>
                <a:ext uri="{FF2B5EF4-FFF2-40B4-BE49-F238E27FC236}">
                  <a16:creationId xmlns:a16="http://schemas.microsoft.com/office/drawing/2014/main" id="{74BE527F-FD57-4C0E-A575-7D2FD31A486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236958" y="2994471"/>
              <a:ext cx="123432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Tours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3" name="Rectangle 552">
              <a:extLst>
                <a:ext uri="{FF2B5EF4-FFF2-40B4-BE49-F238E27FC236}">
                  <a16:creationId xmlns:a16="http://schemas.microsoft.com/office/drawing/2014/main" id="{057A00E1-B8F1-42A9-A59B-5C16411D290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375898" y="3064003"/>
              <a:ext cx="153888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Nantes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4" name="Rectangle 553">
              <a:extLst>
                <a:ext uri="{FF2B5EF4-FFF2-40B4-BE49-F238E27FC236}">
                  <a16:creationId xmlns:a16="http://schemas.microsoft.com/office/drawing/2014/main" id="{EA4B16F8-34D1-471D-A462-9BF5CA895175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692604" y="4413219"/>
              <a:ext cx="208390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Bordeaux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5" name="Rectangle 554">
              <a:extLst>
                <a:ext uri="{FF2B5EF4-FFF2-40B4-BE49-F238E27FC236}">
                  <a16:creationId xmlns:a16="http://schemas.microsoft.com/office/drawing/2014/main" id="{D0A6F5A6-49C6-4866-BB6F-BC4C792CF64B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947523" y="3849816"/>
              <a:ext cx="383118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Clermont-Ferrand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6" name="Rectangle 555">
              <a:extLst>
                <a:ext uri="{FF2B5EF4-FFF2-40B4-BE49-F238E27FC236}">
                  <a16:creationId xmlns:a16="http://schemas.microsoft.com/office/drawing/2014/main" id="{A6E00B34-7462-4CB7-B2A3-89732DA2B37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61923" y="3830766"/>
              <a:ext cx="105798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Lyon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7" name="Rectangle 556">
              <a:extLst>
                <a:ext uri="{FF2B5EF4-FFF2-40B4-BE49-F238E27FC236}">
                  <a16:creationId xmlns:a16="http://schemas.microsoft.com/office/drawing/2014/main" id="{F6833D90-C2B2-4859-8D96-18BD3E13948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114812" y="4132232"/>
              <a:ext cx="200376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Grenoble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8" name="Rectangle 557">
              <a:extLst>
                <a:ext uri="{FF2B5EF4-FFF2-40B4-BE49-F238E27FC236}">
                  <a16:creationId xmlns:a16="http://schemas.microsoft.com/office/drawing/2014/main" id="{806AD223-2EAD-4875-B296-335BA312E4A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672500" y="4932808"/>
              <a:ext cx="97784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Nice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9" name="Rectangle 558">
              <a:extLst>
                <a:ext uri="{FF2B5EF4-FFF2-40B4-BE49-F238E27FC236}">
                  <a16:creationId xmlns:a16="http://schemas.microsoft.com/office/drawing/2014/main" id="{7A50CA13-2F01-48C3-85C4-BF6F332D524B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41920" y="5372863"/>
              <a:ext cx="195566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Marseille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0" name="Rectangle 559">
              <a:extLst>
                <a:ext uri="{FF2B5EF4-FFF2-40B4-BE49-F238E27FC236}">
                  <a16:creationId xmlns:a16="http://schemas.microsoft.com/office/drawing/2014/main" id="{F3ABB71E-EDF6-4D29-9A89-A2E6E78AD58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146119" y="5096638"/>
              <a:ext cx="238848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Montpellier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1" name="Rectangle 560">
              <a:extLst>
                <a:ext uri="{FF2B5EF4-FFF2-40B4-BE49-F238E27FC236}">
                  <a16:creationId xmlns:a16="http://schemas.microsoft.com/office/drawing/2014/main" id="{418DA526-F67C-43A9-8C43-6D8D9F88BDB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081700" y="5150454"/>
              <a:ext cx="200376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Toulouse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2" name="Rectangle 561">
              <a:extLst>
                <a:ext uri="{FF2B5EF4-FFF2-40B4-BE49-F238E27FC236}">
                  <a16:creationId xmlns:a16="http://schemas.microsoft.com/office/drawing/2014/main" id="{BE191C89-77B5-42C3-8950-04EABAACF67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801314" y="2291526"/>
              <a:ext cx="110608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Paris</a:t>
              </a:r>
              <a:endParaRPr lang="fr-FR" sz="825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3" name="Freeform 78">
              <a:extLst>
                <a:ext uri="{FF2B5EF4-FFF2-40B4-BE49-F238E27FC236}">
                  <a16:creationId xmlns:a16="http://schemas.microsoft.com/office/drawing/2014/main" id="{5D141F90-51E0-459D-A893-0F5A8461EEA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30556" y="3416021"/>
              <a:ext cx="121444" cy="101441"/>
            </a:xfrm>
            <a:custGeom>
              <a:avLst/>
              <a:gdLst>
                <a:gd name="T0" fmla="*/ 85 w 510"/>
                <a:gd name="T1" fmla="*/ 55 h 427"/>
                <a:gd name="T2" fmla="*/ 69 w 510"/>
                <a:gd name="T3" fmla="*/ 35 h 427"/>
                <a:gd name="T4" fmla="*/ 57 w 510"/>
                <a:gd name="T5" fmla="*/ 104 h 427"/>
                <a:gd name="T6" fmla="*/ 11 w 510"/>
                <a:gd name="T7" fmla="*/ 106 h 427"/>
                <a:gd name="T8" fmla="*/ 0 w 510"/>
                <a:gd name="T9" fmla="*/ 151 h 427"/>
                <a:gd name="T10" fmla="*/ 23 w 510"/>
                <a:gd name="T11" fmla="*/ 128 h 427"/>
                <a:gd name="T12" fmla="*/ 46 w 510"/>
                <a:gd name="T13" fmla="*/ 139 h 427"/>
                <a:gd name="T14" fmla="*/ 58 w 510"/>
                <a:gd name="T15" fmla="*/ 174 h 427"/>
                <a:gd name="T16" fmla="*/ 23 w 510"/>
                <a:gd name="T17" fmla="*/ 220 h 427"/>
                <a:gd name="T18" fmla="*/ 25 w 510"/>
                <a:gd name="T19" fmla="*/ 255 h 427"/>
                <a:gd name="T20" fmla="*/ 0 w 510"/>
                <a:gd name="T21" fmla="*/ 300 h 427"/>
                <a:gd name="T22" fmla="*/ 25 w 510"/>
                <a:gd name="T23" fmla="*/ 323 h 427"/>
                <a:gd name="T24" fmla="*/ 71 w 510"/>
                <a:gd name="T25" fmla="*/ 290 h 427"/>
                <a:gd name="T26" fmla="*/ 93 w 510"/>
                <a:gd name="T27" fmla="*/ 300 h 427"/>
                <a:gd name="T28" fmla="*/ 209 w 510"/>
                <a:gd name="T29" fmla="*/ 369 h 427"/>
                <a:gd name="T30" fmla="*/ 244 w 510"/>
                <a:gd name="T31" fmla="*/ 393 h 427"/>
                <a:gd name="T32" fmla="*/ 302 w 510"/>
                <a:gd name="T33" fmla="*/ 427 h 427"/>
                <a:gd name="T34" fmla="*/ 360 w 510"/>
                <a:gd name="T35" fmla="*/ 427 h 427"/>
                <a:gd name="T36" fmla="*/ 371 w 510"/>
                <a:gd name="T37" fmla="*/ 379 h 427"/>
                <a:gd name="T38" fmla="*/ 336 w 510"/>
                <a:gd name="T39" fmla="*/ 346 h 427"/>
                <a:gd name="T40" fmla="*/ 359 w 510"/>
                <a:gd name="T41" fmla="*/ 334 h 427"/>
                <a:gd name="T42" fmla="*/ 406 w 510"/>
                <a:gd name="T43" fmla="*/ 288 h 427"/>
                <a:gd name="T44" fmla="*/ 429 w 510"/>
                <a:gd name="T45" fmla="*/ 276 h 427"/>
                <a:gd name="T46" fmla="*/ 464 w 510"/>
                <a:gd name="T47" fmla="*/ 334 h 427"/>
                <a:gd name="T48" fmla="*/ 499 w 510"/>
                <a:gd name="T49" fmla="*/ 357 h 427"/>
                <a:gd name="T50" fmla="*/ 475 w 510"/>
                <a:gd name="T51" fmla="*/ 276 h 427"/>
                <a:gd name="T52" fmla="*/ 510 w 510"/>
                <a:gd name="T53" fmla="*/ 241 h 427"/>
                <a:gd name="T54" fmla="*/ 497 w 510"/>
                <a:gd name="T55" fmla="*/ 183 h 427"/>
                <a:gd name="T56" fmla="*/ 427 w 510"/>
                <a:gd name="T57" fmla="*/ 195 h 427"/>
                <a:gd name="T58" fmla="*/ 381 w 510"/>
                <a:gd name="T59" fmla="*/ 137 h 427"/>
                <a:gd name="T60" fmla="*/ 336 w 510"/>
                <a:gd name="T61" fmla="*/ 104 h 427"/>
                <a:gd name="T62" fmla="*/ 276 w 510"/>
                <a:gd name="T63" fmla="*/ 104 h 427"/>
                <a:gd name="T64" fmla="*/ 253 w 510"/>
                <a:gd name="T65" fmla="*/ 46 h 427"/>
                <a:gd name="T66" fmla="*/ 220 w 510"/>
                <a:gd name="T67" fmla="*/ 34 h 427"/>
                <a:gd name="T68" fmla="*/ 172 w 510"/>
                <a:gd name="T69" fmla="*/ 46 h 427"/>
                <a:gd name="T70" fmla="*/ 115 w 510"/>
                <a:gd name="T71" fmla="*/ 1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0" h="427">
                  <a:moveTo>
                    <a:pt x="104" y="35"/>
                  </a:moveTo>
                  <a:lnTo>
                    <a:pt x="85" y="55"/>
                  </a:lnTo>
                  <a:lnTo>
                    <a:pt x="81" y="46"/>
                  </a:lnTo>
                  <a:lnTo>
                    <a:pt x="69" y="35"/>
                  </a:lnTo>
                  <a:lnTo>
                    <a:pt x="46" y="93"/>
                  </a:lnTo>
                  <a:lnTo>
                    <a:pt x="57" y="104"/>
                  </a:lnTo>
                  <a:lnTo>
                    <a:pt x="46" y="116"/>
                  </a:lnTo>
                  <a:lnTo>
                    <a:pt x="11" y="106"/>
                  </a:lnTo>
                  <a:lnTo>
                    <a:pt x="23" y="116"/>
                  </a:lnTo>
                  <a:lnTo>
                    <a:pt x="0" y="151"/>
                  </a:lnTo>
                  <a:lnTo>
                    <a:pt x="23" y="151"/>
                  </a:lnTo>
                  <a:lnTo>
                    <a:pt x="23" y="128"/>
                  </a:lnTo>
                  <a:lnTo>
                    <a:pt x="35" y="128"/>
                  </a:lnTo>
                  <a:lnTo>
                    <a:pt x="46" y="139"/>
                  </a:lnTo>
                  <a:lnTo>
                    <a:pt x="35" y="151"/>
                  </a:lnTo>
                  <a:lnTo>
                    <a:pt x="58" y="174"/>
                  </a:lnTo>
                  <a:lnTo>
                    <a:pt x="46" y="209"/>
                  </a:lnTo>
                  <a:lnTo>
                    <a:pt x="23" y="220"/>
                  </a:lnTo>
                  <a:lnTo>
                    <a:pt x="35" y="244"/>
                  </a:lnTo>
                  <a:lnTo>
                    <a:pt x="25" y="255"/>
                  </a:lnTo>
                  <a:lnTo>
                    <a:pt x="13" y="290"/>
                  </a:lnTo>
                  <a:lnTo>
                    <a:pt x="0" y="300"/>
                  </a:lnTo>
                  <a:lnTo>
                    <a:pt x="13" y="336"/>
                  </a:lnTo>
                  <a:lnTo>
                    <a:pt x="25" y="323"/>
                  </a:lnTo>
                  <a:lnTo>
                    <a:pt x="58" y="323"/>
                  </a:lnTo>
                  <a:lnTo>
                    <a:pt x="71" y="290"/>
                  </a:lnTo>
                  <a:lnTo>
                    <a:pt x="81" y="290"/>
                  </a:lnTo>
                  <a:lnTo>
                    <a:pt x="93" y="300"/>
                  </a:lnTo>
                  <a:lnTo>
                    <a:pt x="174" y="323"/>
                  </a:lnTo>
                  <a:lnTo>
                    <a:pt x="209" y="369"/>
                  </a:lnTo>
                  <a:lnTo>
                    <a:pt x="209" y="393"/>
                  </a:lnTo>
                  <a:lnTo>
                    <a:pt x="244" y="393"/>
                  </a:lnTo>
                  <a:lnTo>
                    <a:pt x="290" y="404"/>
                  </a:lnTo>
                  <a:lnTo>
                    <a:pt x="302" y="427"/>
                  </a:lnTo>
                  <a:lnTo>
                    <a:pt x="313" y="404"/>
                  </a:lnTo>
                  <a:lnTo>
                    <a:pt x="360" y="427"/>
                  </a:lnTo>
                  <a:lnTo>
                    <a:pt x="371" y="414"/>
                  </a:lnTo>
                  <a:lnTo>
                    <a:pt x="371" y="379"/>
                  </a:lnTo>
                  <a:lnTo>
                    <a:pt x="348" y="346"/>
                  </a:lnTo>
                  <a:lnTo>
                    <a:pt x="336" y="346"/>
                  </a:lnTo>
                  <a:lnTo>
                    <a:pt x="348" y="323"/>
                  </a:lnTo>
                  <a:lnTo>
                    <a:pt x="359" y="334"/>
                  </a:lnTo>
                  <a:lnTo>
                    <a:pt x="381" y="321"/>
                  </a:lnTo>
                  <a:lnTo>
                    <a:pt x="406" y="288"/>
                  </a:lnTo>
                  <a:lnTo>
                    <a:pt x="406" y="276"/>
                  </a:lnTo>
                  <a:lnTo>
                    <a:pt x="429" y="276"/>
                  </a:lnTo>
                  <a:lnTo>
                    <a:pt x="441" y="311"/>
                  </a:lnTo>
                  <a:lnTo>
                    <a:pt x="464" y="334"/>
                  </a:lnTo>
                  <a:lnTo>
                    <a:pt x="452" y="346"/>
                  </a:lnTo>
                  <a:lnTo>
                    <a:pt x="499" y="357"/>
                  </a:lnTo>
                  <a:lnTo>
                    <a:pt x="497" y="321"/>
                  </a:lnTo>
                  <a:lnTo>
                    <a:pt x="475" y="276"/>
                  </a:lnTo>
                  <a:lnTo>
                    <a:pt x="462" y="230"/>
                  </a:lnTo>
                  <a:lnTo>
                    <a:pt x="510" y="241"/>
                  </a:lnTo>
                  <a:lnTo>
                    <a:pt x="510" y="230"/>
                  </a:lnTo>
                  <a:lnTo>
                    <a:pt x="497" y="183"/>
                  </a:lnTo>
                  <a:lnTo>
                    <a:pt x="475" y="172"/>
                  </a:lnTo>
                  <a:lnTo>
                    <a:pt x="427" y="195"/>
                  </a:lnTo>
                  <a:lnTo>
                    <a:pt x="404" y="185"/>
                  </a:lnTo>
                  <a:lnTo>
                    <a:pt x="381" y="137"/>
                  </a:lnTo>
                  <a:lnTo>
                    <a:pt x="359" y="149"/>
                  </a:lnTo>
                  <a:lnTo>
                    <a:pt x="336" y="104"/>
                  </a:lnTo>
                  <a:lnTo>
                    <a:pt x="301" y="114"/>
                  </a:lnTo>
                  <a:lnTo>
                    <a:pt x="276" y="104"/>
                  </a:lnTo>
                  <a:lnTo>
                    <a:pt x="255" y="81"/>
                  </a:lnTo>
                  <a:lnTo>
                    <a:pt x="253" y="46"/>
                  </a:lnTo>
                  <a:lnTo>
                    <a:pt x="230" y="58"/>
                  </a:lnTo>
                  <a:lnTo>
                    <a:pt x="220" y="34"/>
                  </a:lnTo>
                  <a:lnTo>
                    <a:pt x="195" y="35"/>
                  </a:lnTo>
                  <a:lnTo>
                    <a:pt x="172" y="46"/>
                  </a:lnTo>
                  <a:lnTo>
                    <a:pt x="127" y="0"/>
                  </a:lnTo>
                  <a:lnTo>
                    <a:pt x="115" y="13"/>
                  </a:lnTo>
                  <a:lnTo>
                    <a:pt x="104" y="35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64" name="Rectangle 563">
              <a:extLst>
                <a:ext uri="{FF2B5EF4-FFF2-40B4-BE49-F238E27FC236}">
                  <a16:creationId xmlns:a16="http://schemas.microsoft.com/office/drawing/2014/main" id="{3B5ECCDF-7736-432B-807A-DF93292ACA45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976764" y="3456026"/>
              <a:ext cx="145874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 dirty="0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Macon</a:t>
              </a:r>
              <a:endParaRPr lang="fr-FR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5" name="Freeform 74">
              <a:extLst>
                <a:ext uri="{FF2B5EF4-FFF2-40B4-BE49-F238E27FC236}">
                  <a16:creationId xmlns:a16="http://schemas.microsoft.com/office/drawing/2014/main" id="{3984C1C3-EA48-4878-9059-2D5EA9207E8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653164" y="1958454"/>
              <a:ext cx="82391" cy="80010"/>
            </a:xfrm>
            <a:custGeom>
              <a:avLst/>
              <a:gdLst>
                <a:gd name="T0" fmla="*/ 346 w 346"/>
                <a:gd name="T1" fmla="*/ 58 h 335"/>
                <a:gd name="T2" fmla="*/ 333 w 346"/>
                <a:gd name="T3" fmla="*/ 45 h 335"/>
                <a:gd name="T4" fmla="*/ 323 w 346"/>
                <a:gd name="T5" fmla="*/ 58 h 335"/>
                <a:gd name="T6" fmla="*/ 311 w 346"/>
                <a:gd name="T7" fmla="*/ 45 h 335"/>
                <a:gd name="T8" fmla="*/ 288 w 346"/>
                <a:gd name="T9" fmla="*/ 45 h 335"/>
                <a:gd name="T10" fmla="*/ 275 w 346"/>
                <a:gd name="T11" fmla="*/ 58 h 335"/>
                <a:gd name="T12" fmla="*/ 242 w 346"/>
                <a:gd name="T13" fmla="*/ 58 h 335"/>
                <a:gd name="T14" fmla="*/ 230 w 346"/>
                <a:gd name="T15" fmla="*/ 45 h 335"/>
                <a:gd name="T16" fmla="*/ 219 w 346"/>
                <a:gd name="T17" fmla="*/ 45 h 335"/>
                <a:gd name="T18" fmla="*/ 195 w 346"/>
                <a:gd name="T19" fmla="*/ 35 h 335"/>
                <a:gd name="T20" fmla="*/ 160 w 346"/>
                <a:gd name="T21" fmla="*/ 0 h 335"/>
                <a:gd name="T22" fmla="*/ 149 w 346"/>
                <a:gd name="T23" fmla="*/ 24 h 335"/>
                <a:gd name="T24" fmla="*/ 149 w 346"/>
                <a:gd name="T25" fmla="*/ 58 h 335"/>
                <a:gd name="T26" fmla="*/ 126 w 346"/>
                <a:gd name="T27" fmla="*/ 58 h 335"/>
                <a:gd name="T28" fmla="*/ 91 w 346"/>
                <a:gd name="T29" fmla="*/ 82 h 335"/>
                <a:gd name="T30" fmla="*/ 45 w 346"/>
                <a:gd name="T31" fmla="*/ 128 h 335"/>
                <a:gd name="T32" fmla="*/ 0 w 346"/>
                <a:gd name="T33" fmla="*/ 140 h 335"/>
                <a:gd name="T34" fmla="*/ 12 w 346"/>
                <a:gd name="T35" fmla="*/ 198 h 335"/>
                <a:gd name="T36" fmla="*/ 23 w 346"/>
                <a:gd name="T37" fmla="*/ 198 h 335"/>
                <a:gd name="T38" fmla="*/ 58 w 346"/>
                <a:gd name="T39" fmla="*/ 244 h 335"/>
                <a:gd name="T40" fmla="*/ 70 w 346"/>
                <a:gd name="T41" fmla="*/ 256 h 335"/>
                <a:gd name="T42" fmla="*/ 81 w 346"/>
                <a:gd name="T43" fmla="*/ 244 h 335"/>
                <a:gd name="T44" fmla="*/ 126 w 346"/>
                <a:gd name="T45" fmla="*/ 244 h 335"/>
                <a:gd name="T46" fmla="*/ 126 w 346"/>
                <a:gd name="T47" fmla="*/ 267 h 335"/>
                <a:gd name="T48" fmla="*/ 116 w 346"/>
                <a:gd name="T49" fmla="*/ 277 h 335"/>
                <a:gd name="T50" fmla="*/ 126 w 346"/>
                <a:gd name="T51" fmla="*/ 289 h 335"/>
                <a:gd name="T52" fmla="*/ 128 w 346"/>
                <a:gd name="T53" fmla="*/ 312 h 335"/>
                <a:gd name="T54" fmla="*/ 161 w 346"/>
                <a:gd name="T55" fmla="*/ 335 h 335"/>
                <a:gd name="T56" fmla="*/ 209 w 346"/>
                <a:gd name="T57" fmla="*/ 335 h 335"/>
                <a:gd name="T58" fmla="*/ 209 w 346"/>
                <a:gd name="T59" fmla="*/ 323 h 335"/>
                <a:gd name="T60" fmla="*/ 232 w 346"/>
                <a:gd name="T61" fmla="*/ 312 h 335"/>
                <a:gd name="T62" fmla="*/ 244 w 346"/>
                <a:gd name="T63" fmla="*/ 277 h 335"/>
                <a:gd name="T64" fmla="*/ 232 w 346"/>
                <a:gd name="T65" fmla="*/ 267 h 335"/>
                <a:gd name="T66" fmla="*/ 300 w 346"/>
                <a:gd name="T67" fmla="*/ 265 h 335"/>
                <a:gd name="T68" fmla="*/ 312 w 346"/>
                <a:gd name="T69" fmla="*/ 277 h 335"/>
                <a:gd name="T70" fmla="*/ 335 w 346"/>
                <a:gd name="T71" fmla="*/ 265 h 335"/>
                <a:gd name="T72" fmla="*/ 335 w 346"/>
                <a:gd name="T73" fmla="*/ 242 h 335"/>
                <a:gd name="T74" fmla="*/ 346 w 346"/>
                <a:gd name="T75" fmla="*/ 219 h 335"/>
                <a:gd name="T76" fmla="*/ 312 w 346"/>
                <a:gd name="T77" fmla="*/ 149 h 335"/>
                <a:gd name="T78" fmla="*/ 335 w 346"/>
                <a:gd name="T79" fmla="*/ 116 h 335"/>
                <a:gd name="T80" fmla="*/ 335 w 346"/>
                <a:gd name="T81" fmla="*/ 103 h 335"/>
                <a:gd name="T82" fmla="*/ 311 w 346"/>
                <a:gd name="T83" fmla="*/ 93 h 335"/>
                <a:gd name="T84" fmla="*/ 333 w 346"/>
                <a:gd name="T85" fmla="*/ 80 h 335"/>
                <a:gd name="T86" fmla="*/ 346 w 346"/>
                <a:gd name="T87" fmla="*/ 58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46" h="335">
                  <a:moveTo>
                    <a:pt x="346" y="58"/>
                  </a:moveTo>
                  <a:lnTo>
                    <a:pt x="333" y="45"/>
                  </a:lnTo>
                  <a:lnTo>
                    <a:pt x="323" y="58"/>
                  </a:lnTo>
                  <a:lnTo>
                    <a:pt x="311" y="45"/>
                  </a:lnTo>
                  <a:lnTo>
                    <a:pt x="288" y="45"/>
                  </a:lnTo>
                  <a:lnTo>
                    <a:pt x="275" y="58"/>
                  </a:lnTo>
                  <a:lnTo>
                    <a:pt x="242" y="58"/>
                  </a:lnTo>
                  <a:lnTo>
                    <a:pt x="230" y="45"/>
                  </a:lnTo>
                  <a:lnTo>
                    <a:pt x="219" y="45"/>
                  </a:lnTo>
                  <a:lnTo>
                    <a:pt x="195" y="35"/>
                  </a:lnTo>
                  <a:lnTo>
                    <a:pt x="160" y="0"/>
                  </a:lnTo>
                  <a:lnTo>
                    <a:pt x="149" y="24"/>
                  </a:lnTo>
                  <a:lnTo>
                    <a:pt x="149" y="58"/>
                  </a:lnTo>
                  <a:lnTo>
                    <a:pt x="126" y="58"/>
                  </a:lnTo>
                  <a:lnTo>
                    <a:pt x="91" y="82"/>
                  </a:lnTo>
                  <a:lnTo>
                    <a:pt x="45" y="128"/>
                  </a:lnTo>
                  <a:lnTo>
                    <a:pt x="0" y="140"/>
                  </a:lnTo>
                  <a:lnTo>
                    <a:pt x="12" y="198"/>
                  </a:lnTo>
                  <a:lnTo>
                    <a:pt x="23" y="198"/>
                  </a:lnTo>
                  <a:lnTo>
                    <a:pt x="58" y="244"/>
                  </a:lnTo>
                  <a:lnTo>
                    <a:pt x="70" y="256"/>
                  </a:lnTo>
                  <a:lnTo>
                    <a:pt x="81" y="244"/>
                  </a:lnTo>
                  <a:lnTo>
                    <a:pt x="126" y="244"/>
                  </a:lnTo>
                  <a:lnTo>
                    <a:pt x="126" y="267"/>
                  </a:lnTo>
                  <a:lnTo>
                    <a:pt x="116" y="277"/>
                  </a:lnTo>
                  <a:lnTo>
                    <a:pt x="126" y="289"/>
                  </a:lnTo>
                  <a:lnTo>
                    <a:pt x="128" y="312"/>
                  </a:lnTo>
                  <a:lnTo>
                    <a:pt x="161" y="335"/>
                  </a:lnTo>
                  <a:lnTo>
                    <a:pt x="209" y="335"/>
                  </a:lnTo>
                  <a:lnTo>
                    <a:pt x="209" y="323"/>
                  </a:lnTo>
                  <a:lnTo>
                    <a:pt x="232" y="312"/>
                  </a:lnTo>
                  <a:lnTo>
                    <a:pt x="244" y="277"/>
                  </a:lnTo>
                  <a:lnTo>
                    <a:pt x="232" y="267"/>
                  </a:lnTo>
                  <a:lnTo>
                    <a:pt x="300" y="265"/>
                  </a:lnTo>
                  <a:lnTo>
                    <a:pt x="312" y="277"/>
                  </a:lnTo>
                  <a:lnTo>
                    <a:pt x="335" y="265"/>
                  </a:lnTo>
                  <a:lnTo>
                    <a:pt x="335" y="242"/>
                  </a:lnTo>
                  <a:lnTo>
                    <a:pt x="346" y="219"/>
                  </a:lnTo>
                  <a:lnTo>
                    <a:pt x="312" y="149"/>
                  </a:lnTo>
                  <a:lnTo>
                    <a:pt x="335" y="116"/>
                  </a:lnTo>
                  <a:lnTo>
                    <a:pt x="335" y="103"/>
                  </a:lnTo>
                  <a:lnTo>
                    <a:pt x="311" y="93"/>
                  </a:lnTo>
                  <a:lnTo>
                    <a:pt x="333" y="80"/>
                  </a:lnTo>
                  <a:lnTo>
                    <a:pt x="346" y="58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66" name="Rectangle 565">
              <a:extLst>
                <a:ext uri="{FF2B5EF4-FFF2-40B4-BE49-F238E27FC236}">
                  <a16:creationId xmlns:a16="http://schemas.microsoft.com/office/drawing/2014/main" id="{82659B4F-4962-44BC-8643-2EFA13980E3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461234" y="1978457"/>
              <a:ext cx="137858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 dirty="0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Reims</a:t>
              </a:r>
              <a:endParaRPr lang="fr-FR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7" name="Freeform 74">
              <a:extLst>
                <a:ext uri="{FF2B5EF4-FFF2-40B4-BE49-F238E27FC236}">
                  <a16:creationId xmlns:a16="http://schemas.microsoft.com/office/drawing/2014/main" id="{BEA648A6-B22E-4771-9C04-AACACF6EA84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954666" y="1837811"/>
              <a:ext cx="82391" cy="80010"/>
            </a:xfrm>
            <a:custGeom>
              <a:avLst/>
              <a:gdLst>
                <a:gd name="T0" fmla="*/ 346 w 346"/>
                <a:gd name="T1" fmla="*/ 58 h 335"/>
                <a:gd name="T2" fmla="*/ 333 w 346"/>
                <a:gd name="T3" fmla="*/ 45 h 335"/>
                <a:gd name="T4" fmla="*/ 323 w 346"/>
                <a:gd name="T5" fmla="*/ 58 h 335"/>
                <a:gd name="T6" fmla="*/ 311 w 346"/>
                <a:gd name="T7" fmla="*/ 45 h 335"/>
                <a:gd name="T8" fmla="*/ 288 w 346"/>
                <a:gd name="T9" fmla="*/ 45 h 335"/>
                <a:gd name="T10" fmla="*/ 275 w 346"/>
                <a:gd name="T11" fmla="*/ 58 h 335"/>
                <a:gd name="T12" fmla="*/ 242 w 346"/>
                <a:gd name="T13" fmla="*/ 58 h 335"/>
                <a:gd name="T14" fmla="*/ 230 w 346"/>
                <a:gd name="T15" fmla="*/ 45 h 335"/>
                <a:gd name="T16" fmla="*/ 219 w 346"/>
                <a:gd name="T17" fmla="*/ 45 h 335"/>
                <a:gd name="T18" fmla="*/ 195 w 346"/>
                <a:gd name="T19" fmla="*/ 35 h 335"/>
                <a:gd name="T20" fmla="*/ 160 w 346"/>
                <a:gd name="T21" fmla="*/ 0 h 335"/>
                <a:gd name="T22" fmla="*/ 149 w 346"/>
                <a:gd name="T23" fmla="*/ 24 h 335"/>
                <a:gd name="T24" fmla="*/ 149 w 346"/>
                <a:gd name="T25" fmla="*/ 58 h 335"/>
                <a:gd name="T26" fmla="*/ 126 w 346"/>
                <a:gd name="T27" fmla="*/ 58 h 335"/>
                <a:gd name="T28" fmla="*/ 91 w 346"/>
                <a:gd name="T29" fmla="*/ 82 h 335"/>
                <a:gd name="T30" fmla="*/ 45 w 346"/>
                <a:gd name="T31" fmla="*/ 128 h 335"/>
                <a:gd name="T32" fmla="*/ 0 w 346"/>
                <a:gd name="T33" fmla="*/ 140 h 335"/>
                <a:gd name="T34" fmla="*/ 12 w 346"/>
                <a:gd name="T35" fmla="*/ 198 h 335"/>
                <a:gd name="T36" fmla="*/ 23 w 346"/>
                <a:gd name="T37" fmla="*/ 198 h 335"/>
                <a:gd name="T38" fmla="*/ 58 w 346"/>
                <a:gd name="T39" fmla="*/ 244 h 335"/>
                <a:gd name="T40" fmla="*/ 70 w 346"/>
                <a:gd name="T41" fmla="*/ 256 h 335"/>
                <a:gd name="T42" fmla="*/ 81 w 346"/>
                <a:gd name="T43" fmla="*/ 244 h 335"/>
                <a:gd name="T44" fmla="*/ 126 w 346"/>
                <a:gd name="T45" fmla="*/ 244 h 335"/>
                <a:gd name="T46" fmla="*/ 126 w 346"/>
                <a:gd name="T47" fmla="*/ 267 h 335"/>
                <a:gd name="T48" fmla="*/ 116 w 346"/>
                <a:gd name="T49" fmla="*/ 277 h 335"/>
                <a:gd name="T50" fmla="*/ 126 w 346"/>
                <a:gd name="T51" fmla="*/ 289 h 335"/>
                <a:gd name="T52" fmla="*/ 128 w 346"/>
                <a:gd name="T53" fmla="*/ 312 h 335"/>
                <a:gd name="T54" fmla="*/ 161 w 346"/>
                <a:gd name="T55" fmla="*/ 335 h 335"/>
                <a:gd name="T56" fmla="*/ 209 w 346"/>
                <a:gd name="T57" fmla="*/ 335 h 335"/>
                <a:gd name="T58" fmla="*/ 209 w 346"/>
                <a:gd name="T59" fmla="*/ 323 h 335"/>
                <a:gd name="T60" fmla="*/ 232 w 346"/>
                <a:gd name="T61" fmla="*/ 312 h 335"/>
                <a:gd name="T62" fmla="*/ 244 w 346"/>
                <a:gd name="T63" fmla="*/ 277 h 335"/>
                <a:gd name="T64" fmla="*/ 232 w 346"/>
                <a:gd name="T65" fmla="*/ 267 h 335"/>
                <a:gd name="T66" fmla="*/ 300 w 346"/>
                <a:gd name="T67" fmla="*/ 265 h 335"/>
                <a:gd name="T68" fmla="*/ 312 w 346"/>
                <a:gd name="T69" fmla="*/ 277 h 335"/>
                <a:gd name="T70" fmla="*/ 335 w 346"/>
                <a:gd name="T71" fmla="*/ 265 h 335"/>
                <a:gd name="T72" fmla="*/ 335 w 346"/>
                <a:gd name="T73" fmla="*/ 242 h 335"/>
                <a:gd name="T74" fmla="*/ 346 w 346"/>
                <a:gd name="T75" fmla="*/ 219 h 335"/>
                <a:gd name="T76" fmla="*/ 312 w 346"/>
                <a:gd name="T77" fmla="*/ 149 h 335"/>
                <a:gd name="T78" fmla="*/ 335 w 346"/>
                <a:gd name="T79" fmla="*/ 116 h 335"/>
                <a:gd name="T80" fmla="*/ 335 w 346"/>
                <a:gd name="T81" fmla="*/ 103 h 335"/>
                <a:gd name="T82" fmla="*/ 311 w 346"/>
                <a:gd name="T83" fmla="*/ 93 h 335"/>
                <a:gd name="T84" fmla="*/ 333 w 346"/>
                <a:gd name="T85" fmla="*/ 80 h 335"/>
                <a:gd name="T86" fmla="*/ 346 w 346"/>
                <a:gd name="T87" fmla="*/ 58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46" h="335">
                  <a:moveTo>
                    <a:pt x="346" y="58"/>
                  </a:moveTo>
                  <a:lnTo>
                    <a:pt x="333" y="45"/>
                  </a:lnTo>
                  <a:lnTo>
                    <a:pt x="323" y="58"/>
                  </a:lnTo>
                  <a:lnTo>
                    <a:pt x="311" y="45"/>
                  </a:lnTo>
                  <a:lnTo>
                    <a:pt x="288" y="45"/>
                  </a:lnTo>
                  <a:lnTo>
                    <a:pt x="275" y="58"/>
                  </a:lnTo>
                  <a:lnTo>
                    <a:pt x="242" y="58"/>
                  </a:lnTo>
                  <a:lnTo>
                    <a:pt x="230" y="45"/>
                  </a:lnTo>
                  <a:lnTo>
                    <a:pt x="219" y="45"/>
                  </a:lnTo>
                  <a:lnTo>
                    <a:pt x="195" y="35"/>
                  </a:lnTo>
                  <a:lnTo>
                    <a:pt x="160" y="0"/>
                  </a:lnTo>
                  <a:lnTo>
                    <a:pt x="149" y="24"/>
                  </a:lnTo>
                  <a:lnTo>
                    <a:pt x="149" y="58"/>
                  </a:lnTo>
                  <a:lnTo>
                    <a:pt x="126" y="58"/>
                  </a:lnTo>
                  <a:lnTo>
                    <a:pt x="91" y="82"/>
                  </a:lnTo>
                  <a:lnTo>
                    <a:pt x="45" y="128"/>
                  </a:lnTo>
                  <a:lnTo>
                    <a:pt x="0" y="140"/>
                  </a:lnTo>
                  <a:lnTo>
                    <a:pt x="12" y="198"/>
                  </a:lnTo>
                  <a:lnTo>
                    <a:pt x="23" y="198"/>
                  </a:lnTo>
                  <a:lnTo>
                    <a:pt x="58" y="244"/>
                  </a:lnTo>
                  <a:lnTo>
                    <a:pt x="70" y="256"/>
                  </a:lnTo>
                  <a:lnTo>
                    <a:pt x="81" y="244"/>
                  </a:lnTo>
                  <a:lnTo>
                    <a:pt x="126" y="244"/>
                  </a:lnTo>
                  <a:lnTo>
                    <a:pt x="126" y="267"/>
                  </a:lnTo>
                  <a:lnTo>
                    <a:pt x="116" y="277"/>
                  </a:lnTo>
                  <a:lnTo>
                    <a:pt x="126" y="289"/>
                  </a:lnTo>
                  <a:lnTo>
                    <a:pt x="128" y="312"/>
                  </a:lnTo>
                  <a:lnTo>
                    <a:pt x="161" y="335"/>
                  </a:lnTo>
                  <a:lnTo>
                    <a:pt x="209" y="335"/>
                  </a:lnTo>
                  <a:lnTo>
                    <a:pt x="209" y="323"/>
                  </a:lnTo>
                  <a:lnTo>
                    <a:pt x="232" y="312"/>
                  </a:lnTo>
                  <a:lnTo>
                    <a:pt x="244" y="277"/>
                  </a:lnTo>
                  <a:lnTo>
                    <a:pt x="232" y="267"/>
                  </a:lnTo>
                  <a:lnTo>
                    <a:pt x="300" y="265"/>
                  </a:lnTo>
                  <a:lnTo>
                    <a:pt x="312" y="277"/>
                  </a:lnTo>
                  <a:lnTo>
                    <a:pt x="335" y="265"/>
                  </a:lnTo>
                  <a:lnTo>
                    <a:pt x="335" y="242"/>
                  </a:lnTo>
                  <a:lnTo>
                    <a:pt x="346" y="219"/>
                  </a:lnTo>
                  <a:lnTo>
                    <a:pt x="312" y="149"/>
                  </a:lnTo>
                  <a:lnTo>
                    <a:pt x="335" y="116"/>
                  </a:lnTo>
                  <a:lnTo>
                    <a:pt x="335" y="103"/>
                  </a:lnTo>
                  <a:lnTo>
                    <a:pt x="311" y="93"/>
                  </a:lnTo>
                  <a:lnTo>
                    <a:pt x="333" y="80"/>
                  </a:lnTo>
                  <a:lnTo>
                    <a:pt x="346" y="58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68" name="Rectangle 567">
              <a:extLst>
                <a:ext uri="{FF2B5EF4-FFF2-40B4-BE49-F238E27FC236}">
                  <a16:creationId xmlns:a16="http://schemas.microsoft.com/office/drawing/2014/main" id="{ABE69D53-FEBB-4D30-A7F3-1CE360F1B99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762736" y="1857813"/>
              <a:ext cx="250068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 dirty="0" err="1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Compiègne</a:t>
              </a:r>
              <a:endParaRPr lang="fr-FR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9" name="Freeform 74">
              <a:extLst>
                <a:ext uri="{FF2B5EF4-FFF2-40B4-BE49-F238E27FC236}">
                  <a16:creationId xmlns:a16="http://schemas.microsoft.com/office/drawing/2014/main" id="{486FD36E-E764-4B27-A0CC-1229785DC52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957711" y="1723505"/>
              <a:ext cx="82391" cy="80010"/>
            </a:xfrm>
            <a:custGeom>
              <a:avLst/>
              <a:gdLst>
                <a:gd name="T0" fmla="*/ 346 w 346"/>
                <a:gd name="T1" fmla="*/ 58 h 335"/>
                <a:gd name="T2" fmla="*/ 333 w 346"/>
                <a:gd name="T3" fmla="*/ 45 h 335"/>
                <a:gd name="T4" fmla="*/ 323 w 346"/>
                <a:gd name="T5" fmla="*/ 58 h 335"/>
                <a:gd name="T6" fmla="*/ 311 w 346"/>
                <a:gd name="T7" fmla="*/ 45 h 335"/>
                <a:gd name="T8" fmla="*/ 288 w 346"/>
                <a:gd name="T9" fmla="*/ 45 h 335"/>
                <a:gd name="T10" fmla="*/ 275 w 346"/>
                <a:gd name="T11" fmla="*/ 58 h 335"/>
                <a:gd name="T12" fmla="*/ 242 w 346"/>
                <a:gd name="T13" fmla="*/ 58 h 335"/>
                <a:gd name="T14" fmla="*/ 230 w 346"/>
                <a:gd name="T15" fmla="*/ 45 h 335"/>
                <a:gd name="T16" fmla="*/ 219 w 346"/>
                <a:gd name="T17" fmla="*/ 45 h 335"/>
                <a:gd name="T18" fmla="*/ 195 w 346"/>
                <a:gd name="T19" fmla="*/ 35 h 335"/>
                <a:gd name="T20" fmla="*/ 160 w 346"/>
                <a:gd name="T21" fmla="*/ 0 h 335"/>
                <a:gd name="T22" fmla="*/ 149 w 346"/>
                <a:gd name="T23" fmla="*/ 24 h 335"/>
                <a:gd name="T24" fmla="*/ 149 w 346"/>
                <a:gd name="T25" fmla="*/ 58 h 335"/>
                <a:gd name="T26" fmla="*/ 126 w 346"/>
                <a:gd name="T27" fmla="*/ 58 h 335"/>
                <a:gd name="T28" fmla="*/ 91 w 346"/>
                <a:gd name="T29" fmla="*/ 82 h 335"/>
                <a:gd name="T30" fmla="*/ 45 w 346"/>
                <a:gd name="T31" fmla="*/ 128 h 335"/>
                <a:gd name="T32" fmla="*/ 0 w 346"/>
                <a:gd name="T33" fmla="*/ 140 h 335"/>
                <a:gd name="T34" fmla="*/ 12 w 346"/>
                <a:gd name="T35" fmla="*/ 198 h 335"/>
                <a:gd name="T36" fmla="*/ 23 w 346"/>
                <a:gd name="T37" fmla="*/ 198 h 335"/>
                <a:gd name="T38" fmla="*/ 58 w 346"/>
                <a:gd name="T39" fmla="*/ 244 h 335"/>
                <a:gd name="T40" fmla="*/ 70 w 346"/>
                <a:gd name="T41" fmla="*/ 256 h 335"/>
                <a:gd name="T42" fmla="*/ 81 w 346"/>
                <a:gd name="T43" fmla="*/ 244 h 335"/>
                <a:gd name="T44" fmla="*/ 126 w 346"/>
                <a:gd name="T45" fmla="*/ 244 h 335"/>
                <a:gd name="T46" fmla="*/ 126 w 346"/>
                <a:gd name="T47" fmla="*/ 267 h 335"/>
                <a:gd name="T48" fmla="*/ 116 w 346"/>
                <a:gd name="T49" fmla="*/ 277 h 335"/>
                <a:gd name="T50" fmla="*/ 126 w 346"/>
                <a:gd name="T51" fmla="*/ 289 h 335"/>
                <a:gd name="T52" fmla="*/ 128 w 346"/>
                <a:gd name="T53" fmla="*/ 312 h 335"/>
                <a:gd name="T54" fmla="*/ 161 w 346"/>
                <a:gd name="T55" fmla="*/ 335 h 335"/>
                <a:gd name="T56" fmla="*/ 209 w 346"/>
                <a:gd name="T57" fmla="*/ 335 h 335"/>
                <a:gd name="T58" fmla="*/ 209 w 346"/>
                <a:gd name="T59" fmla="*/ 323 h 335"/>
                <a:gd name="T60" fmla="*/ 232 w 346"/>
                <a:gd name="T61" fmla="*/ 312 h 335"/>
                <a:gd name="T62" fmla="*/ 244 w 346"/>
                <a:gd name="T63" fmla="*/ 277 h 335"/>
                <a:gd name="T64" fmla="*/ 232 w 346"/>
                <a:gd name="T65" fmla="*/ 267 h 335"/>
                <a:gd name="T66" fmla="*/ 300 w 346"/>
                <a:gd name="T67" fmla="*/ 265 h 335"/>
                <a:gd name="T68" fmla="*/ 312 w 346"/>
                <a:gd name="T69" fmla="*/ 277 h 335"/>
                <a:gd name="T70" fmla="*/ 335 w 346"/>
                <a:gd name="T71" fmla="*/ 265 h 335"/>
                <a:gd name="T72" fmla="*/ 335 w 346"/>
                <a:gd name="T73" fmla="*/ 242 h 335"/>
                <a:gd name="T74" fmla="*/ 346 w 346"/>
                <a:gd name="T75" fmla="*/ 219 h 335"/>
                <a:gd name="T76" fmla="*/ 312 w 346"/>
                <a:gd name="T77" fmla="*/ 149 h 335"/>
                <a:gd name="T78" fmla="*/ 335 w 346"/>
                <a:gd name="T79" fmla="*/ 116 h 335"/>
                <a:gd name="T80" fmla="*/ 335 w 346"/>
                <a:gd name="T81" fmla="*/ 103 h 335"/>
                <a:gd name="T82" fmla="*/ 311 w 346"/>
                <a:gd name="T83" fmla="*/ 93 h 335"/>
                <a:gd name="T84" fmla="*/ 333 w 346"/>
                <a:gd name="T85" fmla="*/ 80 h 335"/>
                <a:gd name="T86" fmla="*/ 346 w 346"/>
                <a:gd name="T87" fmla="*/ 58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46" h="335">
                  <a:moveTo>
                    <a:pt x="346" y="58"/>
                  </a:moveTo>
                  <a:lnTo>
                    <a:pt x="333" y="45"/>
                  </a:lnTo>
                  <a:lnTo>
                    <a:pt x="323" y="58"/>
                  </a:lnTo>
                  <a:lnTo>
                    <a:pt x="311" y="45"/>
                  </a:lnTo>
                  <a:lnTo>
                    <a:pt x="288" y="45"/>
                  </a:lnTo>
                  <a:lnTo>
                    <a:pt x="275" y="58"/>
                  </a:lnTo>
                  <a:lnTo>
                    <a:pt x="242" y="58"/>
                  </a:lnTo>
                  <a:lnTo>
                    <a:pt x="230" y="45"/>
                  </a:lnTo>
                  <a:lnTo>
                    <a:pt x="219" y="45"/>
                  </a:lnTo>
                  <a:lnTo>
                    <a:pt x="195" y="35"/>
                  </a:lnTo>
                  <a:lnTo>
                    <a:pt x="160" y="0"/>
                  </a:lnTo>
                  <a:lnTo>
                    <a:pt x="149" y="24"/>
                  </a:lnTo>
                  <a:lnTo>
                    <a:pt x="149" y="58"/>
                  </a:lnTo>
                  <a:lnTo>
                    <a:pt x="126" y="58"/>
                  </a:lnTo>
                  <a:lnTo>
                    <a:pt x="91" y="82"/>
                  </a:lnTo>
                  <a:lnTo>
                    <a:pt x="45" y="128"/>
                  </a:lnTo>
                  <a:lnTo>
                    <a:pt x="0" y="140"/>
                  </a:lnTo>
                  <a:lnTo>
                    <a:pt x="12" y="198"/>
                  </a:lnTo>
                  <a:lnTo>
                    <a:pt x="23" y="198"/>
                  </a:lnTo>
                  <a:lnTo>
                    <a:pt x="58" y="244"/>
                  </a:lnTo>
                  <a:lnTo>
                    <a:pt x="70" y="256"/>
                  </a:lnTo>
                  <a:lnTo>
                    <a:pt x="81" y="244"/>
                  </a:lnTo>
                  <a:lnTo>
                    <a:pt x="126" y="244"/>
                  </a:lnTo>
                  <a:lnTo>
                    <a:pt x="126" y="267"/>
                  </a:lnTo>
                  <a:lnTo>
                    <a:pt x="116" y="277"/>
                  </a:lnTo>
                  <a:lnTo>
                    <a:pt x="126" y="289"/>
                  </a:lnTo>
                  <a:lnTo>
                    <a:pt x="128" y="312"/>
                  </a:lnTo>
                  <a:lnTo>
                    <a:pt x="161" y="335"/>
                  </a:lnTo>
                  <a:lnTo>
                    <a:pt x="209" y="335"/>
                  </a:lnTo>
                  <a:lnTo>
                    <a:pt x="209" y="323"/>
                  </a:lnTo>
                  <a:lnTo>
                    <a:pt x="232" y="312"/>
                  </a:lnTo>
                  <a:lnTo>
                    <a:pt x="244" y="277"/>
                  </a:lnTo>
                  <a:lnTo>
                    <a:pt x="232" y="267"/>
                  </a:lnTo>
                  <a:lnTo>
                    <a:pt x="300" y="265"/>
                  </a:lnTo>
                  <a:lnTo>
                    <a:pt x="312" y="277"/>
                  </a:lnTo>
                  <a:lnTo>
                    <a:pt x="335" y="265"/>
                  </a:lnTo>
                  <a:lnTo>
                    <a:pt x="335" y="242"/>
                  </a:lnTo>
                  <a:lnTo>
                    <a:pt x="346" y="219"/>
                  </a:lnTo>
                  <a:lnTo>
                    <a:pt x="312" y="149"/>
                  </a:lnTo>
                  <a:lnTo>
                    <a:pt x="335" y="116"/>
                  </a:lnTo>
                  <a:lnTo>
                    <a:pt x="335" y="103"/>
                  </a:lnTo>
                  <a:lnTo>
                    <a:pt x="311" y="93"/>
                  </a:lnTo>
                  <a:lnTo>
                    <a:pt x="333" y="80"/>
                  </a:lnTo>
                  <a:lnTo>
                    <a:pt x="346" y="58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70" name="Rectangle 569">
              <a:extLst>
                <a:ext uri="{FF2B5EF4-FFF2-40B4-BE49-F238E27FC236}">
                  <a16:creationId xmlns:a16="http://schemas.microsoft.com/office/drawing/2014/main" id="{7A53CC27-BDD7-43E3-961F-22F6F2767B6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765781" y="1743507"/>
              <a:ext cx="197170" cy="62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en-US" sz="375" dirty="0">
                  <a:solidFill>
                    <a:srgbClr val="333333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Havre</a:t>
              </a:r>
              <a:endParaRPr lang="fr-FR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71" name="ZoneTexte 570">
            <a:extLst>
              <a:ext uri="{FF2B5EF4-FFF2-40B4-BE49-F238E27FC236}">
                <a16:creationId xmlns:a16="http://schemas.microsoft.com/office/drawing/2014/main" id="{DB01178F-C19E-4548-B5A3-3A31579B43D8}"/>
              </a:ext>
            </a:extLst>
          </p:cNvPr>
          <p:cNvSpPr txBox="1"/>
          <p:nvPr/>
        </p:nvSpPr>
        <p:spPr>
          <a:xfrm>
            <a:off x="3038586" y="5746660"/>
            <a:ext cx="1440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Etat des lieux</a:t>
            </a:r>
            <a:br>
              <a:rPr lang="fr-FR" sz="800" dirty="0"/>
            </a:br>
            <a:r>
              <a:rPr lang="fr-FR" sz="800" dirty="0"/>
              <a:t>groupes géographiques Régions / Villes</a:t>
            </a:r>
          </a:p>
          <a:p>
            <a:r>
              <a:rPr lang="fr-FR" sz="800" dirty="0"/>
              <a:t>Février 2020</a:t>
            </a:r>
          </a:p>
        </p:txBody>
      </p:sp>
      <p:grpSp>
        <p:nvGrpSpPr>
          <p:cNvPr id="572" name="Groupe 571">
            <a:extLst>
              <a:ext uri="{FF2B5EF4-FFF2-40B4-BE49-F238E27FC236}">
                <a16:creationId xmlns:a16="http://schemas.microsoft.com/office/drawing/2014/main" id="{239FA3A8-BF54-40AA-A3A4-04A66E08707E}"/>
              </a:ext>
            </a:extLst>
          </p:cNvPr>
          <p:cNvGrpSpPr/>
          <p:nvPr/>
        </p:nvGrpSpPr>
        <p:grpSpPr>
          <a:xfrm>
            <a:off x="3237845" y="1523481"/>
            <a:ext cx="3396535" cy="2718701"/>
            <a:chOff x="1979771" y="930618"/>
            <a:chExt cx="6246421" cy="4949562"/>
          </a:xfrm>
        </p:grpSpPr>
        <p:sp>
          <p:nvSpPr>
            <p:cNvPr id="573" name="Freeform 5">
              <a:extLst>
                <a:ext uri="{FF2B5EF4-FFF2-40B4-BE49-F238E27FC236}">
                  <a16:creationId xmlns:a16="http://schemas.microsoft.com/office/drawing/2014/main" id="{81CB043F-2567-4974-B719-852E9B39CA6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404134" y="2015993"/>
              <a:ext cx="464392" cy="908247"/>
            </a:xfrm>
            <a:custGeom>
              <a:avLst/>
              <a:gdLst>
                <a:gd name="T0" fmla="*/ 995 w 995"/>
                <a:gd name="T1" fmla="*/ 69 h 1946"/>
                <a:gd name="T2" fmla="*/ 830 w 995"/>
                <a:gd name="T3" fmla="*/ 9 h 1946"/>
                <a:gd name="T4" fmla="*/ 545 w 995"/>
                <a:gd name="T5" fmla="*/ 0 h 1946"/>
                <a:gd name="T6" fmla="*/ 536 w 995"/>
                <a:gd name="T7" fmla="*/ 0 h 1946"/>
                <a:gd name="T8" fmla="*/ 506 w 995"/>
                <a:gd name="T9" fmla="*/ 87 h 1946"/>
                <a:gd name="T10" fmla="*/ 480 w 995"/>
                <a:gd name="T11" fmla="*/ 138 h 1946"/>
                <a:gd name="T12" fmla="*/ 307 w 995"/>
                <a:gd name="T13" fmla="*/ 143 h 1946"/>
                <a:gd name="T14" fmla="*/ 130 w 995"/>
                <a:gd name="T15" fmla="*/ 52 h 1946"/>
                <a:gd name="T16" fmla="*/ 113 w 995"/>
                <a:gd name="T17" fmla="*/ 0 h 1946"/>
                <a:gd name="T18" fmla="*/ 22 w 995"/>
                <a:gd name="T19" fmla="*/ 208 h 1946"/>
                <a:gd name="T20" fmla="*/ 126 w 995"/>
                <a:gd name="T21" fmla="*/ 255 h 1946"/>
                <a:gd name="T22" fmla="*/ 91 w 995"/>
                <a:gd name="T23" fmla="*/ 303 h 1946"/>
                <a:gd name="T24" fmla="*/ 139 w 995"/>
                <a:gd name="T25" fmla="*/ 337 h 1946"/>
                <a:gd name="T26" fmla="*/ 164 w 995"/>
                <a:gd name="T27" fmla="*/ 285 h 1946"/>
                <a:gd name="T28" fmla="*/ 221 w 995"/>
                <a:gd name="T29" fmla="*/ 294 h 1946"/>
                <a:gd name="T30" fmla="*/ 307 w 995"/>
                <a:gd name="T31" fmla="*/ 359 h 1946"/>
                <a:gd name="T32" fmla="*/ 247 w 995"/>
                <a:gd name="T33" fmla="*/ 618 h 1946"/>
                <a:gd name="T34" fmla="*/ 203 w 995"/>
                <a:gd name="T35" fmla="*/ 649 h 1946"/>
                <a:gd name="T36" fmla="*/ 134 w 995"/>
                <a:gd name="T37" fmla="*/ 644 h 1946"/>
                <a:gd name="T38" fmla="*/ 173 w 995"/>
                <a:gd name="T39" fmla="*/ 670 h 1946"/>
                <a:gd name="T40" fmla="*/ 147 w 995"/>
                <a:gd name="T41" fmla="*/ 865 h 1946"/>
                <a:gd name="T42" fmla="*/ 247 w 995"/>
                <a:gd name="T43" fmla="*/ 908 h 1946"/>
                <a:gd name="T44" fmla="*/ 229 w 995"/>
                <a:gd name="T45" fmla="*/ 925 h 1946"/>
                <a:gd name="T46" fmla="*/ 147 w 995"/>
                <a:gd name="T47" fmla="*/ 1189 h 1946"/>
                <a:gd name="T48" fmla="*/ 56 w 995"/>
                <a:gd name="T49" fmla="*/ 1340 h 1946"/>
                <a:gd name="T50" fmla="*/ 56 w 995"/>
                <a:gd name="T51" fmla="*/ 1462 h 1946"/>
                <a:gd name="T52" fmla="*/ 0 w 995"/>
                <a:gd name="T53" fmla="*/ 1509 h 1946"/>
                <a:gd name="T54" fmla="*/ 147 w 995"/>
                <a:gd name="T55" fmla="*/ 1604 h 1946"/>
                <a:gd name="T56" fmla="*/ 156 w 995"/>
                <a:gd name="T57" fmla="*/ 1777 h 1946"/>
                <a:gd name="T58" fmla="*/ 212 w 995"/>
                <a:gd name="T59" fmla="*/ 1777 h 1946"/>
                <a:gd name="T60" fmla="*/ 255 w 995"/>
                <a:gd name="T61" fmla="*/ 1877 h 1946"/>
                <a:gd name="T62" fmla="*/ 260 w 995"/>
                <a:gd name="T63" fmla="*/ 1877 h 1946"/>
                <a:gd name="T64" fmla="*/ 316 w 995"/>
                <a:gd name="T65" fmla="*/ 1890 h 1946"/>
                <a:gd name="T66" fmla="*/ 299 w 995"/>
                <a:gd name="T67" fmla="*/ 1946 h 1946"/>
                <a:gd name="T68" fmla="*/ 446 w 995"/>
                <a:gd name="T69" fmla="*/ 1946 h 1946"/>
                <a:gd name="T70" fmla="*/ 502 w 995"/>
                <a:gd name="T71" fmla="*/ 1929 h 1946"/>
                <a:gd name="T72" fmla="*/ 510 w 995"/>
                <a:gd name="T73" fmla="*/ 1868 h 1946"/>
                <a:gd name="T74" fmla="*/ 567 w 995"/>
                <a:gd name="T75" fmla="*/ 1868 h 1946"/>
                <a:gd name="T76" fmla="*/ 567 w 995"/>
                <a:gd name="T77" fmla="*/ 1807 h 1946"/>
                <a:gd name="T78" fmla="*/ 614 w 995"/>
                <a:gd name="T79" fmla="*/ 1769 h 1946"/>
                <a:gd name="T80" fmla="*/ 558 w 995"/>
                <a:gd name="T81" fmla="*/ 1617 h 1946"/>
                <a:gd name="T82" fmla="*/ 610 w 995"/>
                <a:gd name="T83" fmla="*/ 1319 h 1946"/>
                <a:gd name="T84" fmla="*/ 575 w 995"/>
                <a:gd name="T85" fmla="*/ 1116 h 1946"/>
                <a:gd name="T86" fmla="*/ 688 w 995"/>
                <a:gd name="T87" fmla="*/ 848 h 1946"/>
                <a:gd name="T88" fmla="*/ 714 w 995"/>
                <a:gd name="T89" fmla="*/ 545 h 1946"/>
                <a:gd name="T90" fmla="*/ 921 w 995"/>
                <a:gd name="T91" fmla="*/ 277 h 1946"/>
                <a:gd name="T92" fmla="*/ 995 w 995"/>
                <a:gd name="T93" fmla="*/ 69 h 1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5" h="1946">
                  <a:moveTo>
                    <a:pt x="995" y="69"/>
                  </a:moveTo>
                  <a:lnTo>
                    <a:pt x="830" y="9"/>
                  </a:lnTo>
                  <a:lnTo>
                    <a:pt x="545" y="0"/>
                  </a:lnTo>
                  <a:lnTo>
                    <a:pt x="536" y="0"/>
                  </a:lnTo>
                  <a:lnTo>
                    <a:pt x="506" y="87"/>
                  </a:lnTo>
                  <a:lnTo>
                    <a:pt x="480" y="138"/>
                  </a:lnTo>
                  <a:lnTo>
                    <a:pt x="307" y="143"/>
                  </a:lnTo>
                  <a:lnTo>
                    <a:pt x="130" y="52"/>
                  </a:lnTo>
                  <a:lnTo>
                    <a:pt x="113" y="0"/>
                  </a:lnTo>
                  <a:lnTo>
                    <a:pt x="22" y="208"/>
                  </a:lnTo>
                  <a:lnTo>
                    <a:pt x="126" y="255"/>
                  </a:lnTo>
                  <a:lnTo>
                    <a:pt x="91" y="303"/>
                  </a:lnTo>
                  <a:lnTo>
                    <a:pt x="139" y="337"/>
                  </a:lnTo>
                  <a:lnTo>
                    <a:pt x="164" y="285"/>
                  </a:lnTo>
                  <a:lnTo>
                    <a:pt x="221" y="294"/>
                  </a:lnTo>
                  <a:lnTo>
                    <a:pt x="307" y="359"/>
                  </a:lnTo>
                  <a:lnTo>
                    <a:pt x="247" y="618"/>
                  </a:lnTo>
                  <a:lnTo>
                    <a:pt x="203" y="649"/>
                  </a:lnTo>
                  <a:lnTo>
                    <a:pt x="134" y="644"/>
                  </a:lnTo>
                  <a:lnTo>
                    <a:pt x="173" y="670"/>
                  </a:lnTo>
                  <a:lnTo>
                    <a:pt x="147" y="865"/>
                  </a:lnTo>
                  <a:lnTo>
                    <a:pt x="247" y="908"/>
                  </a:lnTo>
                  <a:lnTo>
                    <a:pt x="229" y="925"/>
                  </a:lnTo>
                  <a:lnTo>
                    <a:pt x="147" y="1189"/>
                  </a:lnTo>
                  <a:lnTo>
                    <a:pt x="56" y="1340"/>
                  </a:lnTo>
                  <a:lnTo>
                    <a:pt x="56" y="1462"/>
                  </a:lnTo>
                  <a:lnTo>
                    <a:pt x="0" y="1509"/>
                  </a:lnTo>
                  <a:lnTo>
                    <a:pt x="147" y="1604"/>
                  </a:lnTo>
                  <a:lnTo>
                    <a:pt x="156" y="1777"/>
                  </a:lnTo>
                  <a:lnTo>
                    <a:pt x="212" y="1777"/>
                  </a:lnTo>
                  <a:lnTo>
                    <a:pt x="255" y="1877"/>
                  </a:lnTo>
                  <a:lnTo>
                    <a:pt x="260" y="1877"/>
                  </a:lnTo>
                  <a:lnTo>
                    <a:pt x="316" y="1890"/>
                  </a:lnTo>
                  <a:lnTo>
                    <a:pt x="299" y="1946"/>
                  </a:lnTo>
                  <a:lnTo>
                    <a:pt x="446" y="1946"/>
                  </a:lnTo>
                  <a:lnTo>
                    <a:pt x="502" y="1929"/>
                  </a:lnTo>
                  <a:lnTo>
                    <a:pt x="510" y="1868"/>
                  </a:lnTo>
                  <a:lnTo>
                    <a:pt x="567" y="1868"/>
                  </a:lnTo>
                  <a:lnTo>
                    <a:pt x="567" y="1807"/>
                  </a:lnTo>
                  <a:lnTo>
                    <a:pt x="614" y="1769"/>
                  </a:lnTo>
                  <a:lnTo>
                    <a:pt x="558" y="1617"/>
                  </a:lnTo>
                  <a:lnTo>
                    <a:pt x="610" y="1319"/>
                  </a:lnTo>
                  <a:lnTo>
                    <a:pt x="575" y="1116"/>
                  </a:lnTo>
                  <a:lnTo>
                    <a:pt x="688" y="848"/>
                  </a:lnTo>
                  <a:lnTo>
                    <a:pt x="714" y="545"/>
                  </a:lnTo>
                  <a:lnTo>
                    <a:pt x="921" y="277"/>
                  </a:lnTo>
                  <a:lnTo>
                    <a:pt x="995" y="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74" name="Freeform 6">
              <a:extLst>
                <a:ext uri="{FF2B5EF4-FFF2-40B4-BE49-F238E27FC236}">
                  <a16:creationId xmlns:a16="http://schemas.microsoft.com/office/drawing/2014/main" id="{1583A8E5-1A57-4C44-B613-603837F505C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642135" y="1740244"/>
              <a:ext cx="999259" cy="980590"/>
            </a:xfrm>
            <a:custGeom>
              <a:avLst/>
              <a:gdLst>
                <a:gd name="T0" fmla="*/ 912 w 2141"/>
                <a:gd name="T1" fmla="*/ 173 h 2101"/>
                <a:gd name="T2" fmla="*/ 752 w 2141"/>
                <a:gd name="T3" fmla="*/ 129 h 2101"/>
                <a:gd name="T4" fmla="*/ 558 w 2141"/>
                <a:gd name="T5" fmla="*/ 73 h 2101"/>
                <a:gd name="T6" fmla="*/ 424 w 2141"/>
                <a:gd name="T7" fmla="*/ 138 h 2101"/>
                <a:gd name="T8" fmla="*/ 350 w 2141"/>
                <a:gd name="T9" fmla="*/ 0 h 2101"/>
                <a:gd name="T10" fmla="*/ 307 w 2141"/>
                <a:gd name="T11" fmla="*/ 26 h 2101"/>
                <a:gd name="T12" fmla="*/ 160 w 2141"/>
                <a:gd name="T13" fmla="*/ 39 h 2101"/>
                <a:gd name="T14" fmla="*/ 138 w 2141"/>
                <a:gd name="T15" fmla="*/ 250 h 2101"/>
                <a:gd name="T16" fmla="*/ 99 w 2141"/>
                <a:gd name="T17" fmla="*/ 397 h 2101"/>
                <a:gd name="T18" fmla="*/ 65 w 2141"/>
                <a:gd name="T19" fmla="*/ 640 h 2101"/>
                <a:gd name="T20" fmla="*/ 95 w 2141"/>
                <a:gd name="T21" fmla="*/ 743 h 2101"/>
                <a:gd name="T22" fmla="*/ 22 w 2141"/>
                <a:gd name="T23" fmla="*/ 843 h 2101"/>
                <a:gd name="T24" fmla="*/ 65 w 2141"/>
                <a:gd name="T25" fmla="*/ 1046 h 2101"/>
                <a:gd name="T26" fmla="*/ 138 w 2141"/>
                <a:gd name="T27" fmla="*/ 1223 h 2101"/>
                <a:gd name="T28" fmla="*/ 419 w 2141"/>
                <a:gd name="T29" fmla="*/ 1474 h 2101"/>
                <a:gd name="T30" fmla="*/ 636 w 2141"/>
                <a:gd name="T31" fmla="*/ 1824 h 2101"/>
                <a:gd name="T32" fmla="*/ 744 w 2141"/>
                <a:gd name="T33" fmla="*/ 1976 h 2101"/>
                <a:gd name="T34" fmla="*/ 822 w 2141"/>
                <a:gd name="T35" fmla="*/ 2002 h 2101"/>
                <a:gd name="T36" fmla="*/ 1116 w 2141"/>
                <a:gd name="T37" fmla="*/ 1971 h 2101"/>
                <a:gd name="T38" fmla="*/ 1319 w 2141"/>
                <a:gd name="T39" fmla="*/ 2015 h 2101"/>
                <a:gd name="T40" fmla="*/ 1583 w 2141"/>
                <a:gd name="T41" fmla="*/ 2101 h 2101"/>
                <a:gd name="T42" fmla="*/ 1600 w 2141"/>
                <a:gd name="T43" fmla="*/ 2088 h 2101"/>
                <a:gd name="T44" fmla="*/ 1656 w 2141"/>
                <a:gd name="T45" fmla="*/ 1919 h 2101"/>
                <a:gd name="T46" fmla="*/ 1829 w 2141"/>
                <a:gd name="T47" fmla="*/ 1504 h 2101"/>
                <a:gd name="T48" fmla="*/ 1747 w 2141"/>
                <a:gd name="T49" fmla="*/ 1444 h 2101"/>
                <a:gd name="T50" fmla="*/ 1734 w 2141"/>
                <a:gd name="T51" fmla="*/ 1223 h 2101"/>
                <a:gd name="T52" fmla="*/ 1847 w 2141"/>
                <a:gd name="T53" fmla="*/ 1197 h 2101"/>
                <a:gd name="T54" fmla="*/ 1821 w 2141"/>
                <a:gd name="T55" fmla="*/ 873 h 2101"/>
                <a:gd name="T56" fmla="*/ 1739 w 2141"/>
                <a:gd name="T57" fmla="*/ 916 h 2101"/>
                <a:gd name="T58" fmla="*/ 1726 w 2141"/>
                <a:gd name="T59" fmla="*/ 834 h 2101"/>
                <a:gd name="T60" fmla="*/ 1713 w 2141"/>
                <a:gd name="T61" fmla="*/ 579 h 2101"/>
                <a:gd name="T62" fmla="*/ 1907 w 2141"/>
                <a:gd name="T63" fmla="*/ 722 h 2101"/>
                <a:gd name="T64" fmla="*/ 2106 w 2141"/>
                <a:gd name="T65" fmla="*/ 666 h 2101"/>
                <a:gd name="T66" fmla="*/ 2141 w 2141"/>
                <a:gd name="T67" fmla="*/ 575 h 2101"/>
                <a:gd name="T68" fmla="*/ 1860 w 2141"/>
                <a:gd name="T69" fmla="*/ 518 h 2101"/>
                <a:gd name="T70" fmla="*/ 1674 w 2141"/>
                <a:gd name="T71" fmla="*/ 518 h 2101"/>
                <a:gd name="T72" fmla="*/ 1574 w 2141"/>
                <a:gd name="T73" fmla="*/ 415 h 2101"/>
                <a:gd name="T74" fmla="*/ 1514 w 2141"/>
                <a:gd name="T75" fmla="*/ 501 h 2101"/>
                <a:gd name="T76" fmla="*/ 1302 w 2141"/>
                <a:gd name="T77" fmla="*/ 311 h 2101"/>
                <a:gd name="T78" fmla="*/ 1215 w 2141"/>
                <a:gd name="T79" fmla="*/ 155 h 2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41" h="2101">
                  <a:moveTo>
                    <a:pt x="999" y="103"/>
                  </a:moveTo>
                  <a:lnTo>
                    <a:pt x="912" y="173"/>
                  </a:lnTo>
                  <a:lnTo>
                    <a:pt x="861" y="177"/>
                  </a:lnTo>
                  <a:lnTo>
                    <a:pt x="752" y="129"/>
                  </a:lnTo>
                  <a:lnTo>
                    <a:pt x="688" y="73"/>
                  </a:lnTo>
                  <a:lnTo>
                    <a:pt x="558" y="73"/>
                  </a:lnTo>
                  <a:lnTo>
                    <a:pt x="532" y="129"/>
                  </a:lnTo>
                  <a:lnTo>
                    <a:pt x="424" y="138"/>
                  </a:lnTo>
                  <a:lnTo>
                    <a:pt x="359" y="0"/>
                  </a:lnTo>
                  <a:lnTo>
                    <a:pt x="350" y="0"/>
                  </a:lnTo>
                  <a:lnTo>
                    <a:pt x="346" y="0"/>
                  </a:lnTo>
                  <a:lnTo>
                    <a:pt x="307" y="26"/>
                  </a:lnTo>
                  <a:lnTo>
                    <a:pt x="268" y="77"/>
                  </a:lnTo>
                  <a:lnTo>
                    <a:pt x="160" y="39"/>
                  </a:lnTo>
                  <a:lnTo>
                    <a:pt x="121" y="77"/>
                  </a:lnTo>
                  <a:lnTo>
                    <a:pt x="138" y="250"/>
                  </a:lnTo>
                  <a:lnTo>
                    <a:pt x="78" y="346"/>
                  </a:lnTo>
                  <a:lnTo>
                    <a:pt x="99" y="397"/>
                  </a:lnTo>
                  <a:lnTo>
                    <a:pt x="22" y="467"/>
                  </a:lnTo>
                  <a:lnTo>
                    <a:pt x="65" y="640"/>
                  </a:lnTo>
                  <a:lnTo>
                    <a:pt x="43" y="717"/>
                  </a:lnTo>
                  <a:lnTo>
                    <a:pt x="95" y="743"/>
                  </a:lnTo>
                  <a:lnTo>
                    <a:pt x="82" y="821"/>
                  </a:lnTo>
                  <a:lnTo>
                    <a:pt x="22" y="843"/>
                  </a:lnTo>
                  <a:lnTo>
                    <a:pt x="0" y="955"/>
                  </a:lnTo>
                  <a:lnTo>
                    <a:pt x="65" y="1046"/>
                  </a:lnTo>
                  <a:lnTo>
                    <a:pt x="73" y="1124"/>
                  </a:lnTo>
                  <a:lnTo>
                    <a:pt x="138" y="1223"/>
                  </a:lnTo>
                  <a:lnTo>
                    <a:pt x="467" y="1427"/>
                  </a:lnTo>
                  <a:lnTo>
                    <a:pt x="419" y="1474"/>
                  </a:lnTo>
                  <a:lnTo>
                    <a:pt x="670" y="1660"/>
                  </a:lnTo>
                  <a:lnTo>
                    <a:pt x="636" y="1824"/>
                  </a:lnTo>
                  <a:lnTo>
                    <a:pt x="739" y="1911"/>
                  </a:lnTo>
                  <a:lnTo>
                    <a:pt x="744" y="1976"/>
                  </a:lnTo>
                  <a:lnTo>
                    <a:pt x="796" y="1954"/>
                  </a:lnTo>
                  <a:lnTo>
                    <a:pt x="822" y="2002"/>
                  </a:lnTo>
                  <a:lnTo>
                    <a:pt x="977" y="1894"/>
                  </a:lnTo>
                  <a:lnTo>
                    <a:pt x="1116" y="1971"/>
                  </a:lnTo>
                  <a:lnTo>
                    <a:pt x="1224" y="1945"/>
                  </a:lnTo>
                  <a:lnTo>
                    <a:pt x="1319" y="2015"/>
                  </a:lnTo>
                  <a:lnTo>
                    <a:pt x="1423" y="1971"/>
                  </a:lnTo>
                  <a:lnTo>
                    <a:pt x="1583" y="2101"/>
                  </a:lnTo>
                  <a:lnTo>
                    <a:pt x="1600" y="2088"/>
                  </a:lnTo>
                  <a:lnTo>
                    <a:pt x="1656" y="2041"/>
                  </a:lnTo>
                  <a:lnTo>
                    <a:pt x="1656" y="1919"/>
                  </a:lnTo>
                  <a:lnTo>
                    <a:pt x="1747" y="1768"/>
                  </a:lnTo>
                  <a:lnTo>
                    <a:pt x="1829" y="1504"/>
                  </a:lnTo>
                  <a:lnTo>
                    <a:pt x="1847" y="1487"/>
                  </a:lnTo>
                  <a:lnTo>
                    <a:pt x="1747" y="1444"/>
                  </a:lnTo>
                  <a:lnTo>
                    <a:pt x="1773" y="1249"/>
                  </a:lnTo>
                  <a:lnTo>
                    <a:pt x="1734" y="1223"/>
                  </a:lnTo>
                  <a:lnTo>
                    <a:pt x="1803" y="1228"/>
                  </a:lnTo>
                  <a:lnTo>
                    <a:pt x="1847" y="1197"/>
                  </a:lnTo>
                  <a:lnTo>
                    <a:pt x="1907" y="938"/>
                  </a:lnTo>
                  <a:lnTo>
                    <a:pt x="1821" y="873"/>
                  </a:lnTo>
                  <a:lnTo>
                    <a:pt x="1764" y="864"/>
                  </a:lnTo>
                  <a:lnTo>
                    <a:pt x="1739" y="916"/>
                  </a:lnTo>
                  <a:lnTo>
                    <a:pt x="1691" y="882"/>
                  </a:lnTo>
                  <a:lnTo>
                    <a:pt x="1726" y="834"/>
                  </a:lnTo>
                  <a:lnTo>
                    <a:pt x="1622" y="787"/>
                  </a:lnTo>
                  <a:lnTo>
                    <a:pt x="1713" y="579"/>
                  </a:lnTo>
                  <a:lnTo>
                    <a:pt x="1730" y="631"/>
                  </a:lnTo>
                  <a:lnTo>
                    <a:pt x="1907" y="722"/>
                  </a:lnTo>
                  <a:lnTo>
                    <a:pt x="2080" y="717"/>
                  </a:lnTo>
                  <a:lnTo>
                    <a:pt x="2106" y="666"/>
                  </a:lnTo>
                  <a:lnTo>
                    <a:pt x="2136" y="579"/>
                  </a:lnTo>
                  <a:lnTo>
                    <a:pt x="2141" y="575"/>
                  </a:lnTo>
                  <a:lnTo>
                    <a:pt x="1985" y="436"/>
                  </a:lnTo>
                  <a:lnTo>
                    <a:pt x="1860" y="518"/>
                  </a:lnTo>
                  <a:lnTo>
                    <a:pt x="1726" y="493"/>
                  </a:lnTo>
                  <a:lnTo>
                    <a:pt x="1674" y="518"/>
                  </a:lnTo>
                  <a:lnTo>
                    <a:pt x="1630" y="441"/>
                  </a:lnTo>
                  <a:lnTo>
                    <a:pt x="1574" y="415"/>
                  </a:lnTo>
                  <a:lnTo>
                    <a:pt x="1518" y="441"/>
                  </a:lnTo>
                  <a:lnTo>
                    <a:pt x="1514" y="501"/>
                  </a:lnTo>
                  <a:lnTo>
                    <a:pt x="1457" y="484"/>
                  </a:lnTo>
                  <a:lnTo>
                    <a:pt x="1302" y="311"/>
                  </a:lnTo>
                  <a:lnTo>
                    <a:pt x="1271" y="199"/>
                  </a:lnTo>
                  <a:lnTo>
                    <a:pt x="1215" y="155"/>
                  </a:lnTo>
                  <a:lnTo>
                    <a:pt x="999" y="1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75" name="Freeform 7">
              <a:extLst>
                <a:ext uri="{FF2B5EF4-FFF2-40B4-BE49-F238E27FC236}">
                  <a16:creationId xmlns:a16="http://schemas.microsoft.com/office/drawing/2014/main" id="{32490D50-3E53-4A6F-817B-FEA5FC0BB8D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00074" y="930618"/>
              <a:ext cx="954920" cy="605810"/>
            </a:xfrm>
            <a:custGeom>
              <a:avLst/>
              <a:gdLst>
                <a:gd name="T0" fmla="*/ 1894 w 2046"/>
                <a:gd name="T1" fmla="*/ 861 h 1298"/>
                <a:gd name="T2" fmla="*/ 1778 w 2046"/>
                <a:gd name="T3" fmla="*/ 882 h 1298"/>
                <a:gd name="T4" fmla="*/ 1669 w 2046"/>
                <a:gd name="T5" fmla="*/ 861 h 1298"/>
                <a:gd name="T6" fmla="*/ 1626 w 2046"/>
                <a:gd name="T7" fmla="*/ 895 h 1298"/>
                <a:gd name="T8" fmla="*/ 1583 w 2046"/>
                <a:gd name="T9" fmla="*/ 722 h 1298"/>
                <a:gd name="T10" fmla="*/ 1479 w 2046"/>
                <a:gd name="T11" fmla="*/ 696 h 1298"/>
                <a:gd name="T12" fmla="*/ 1458 w 2046"/>
                <a:gd name="T13" fmla="*/ 645 h 1298"/>
                <a:gd name="T14" fmla="*/ 1401 w 2046"/>
                <a:gd name="T15" fmla="*/ 688 h 1298"/>
                <a:gd name="T16" fmla="*/ 1341 w 2046"/>
                <a:gd name="T17" fmla="*/ 662 h 1298"/>
                <a:gd name="T18" fmla="*/ 1280 w 2046"/>
                <a:gd name="T19" fmla="*/ 498 h 1298"/>
                <a:gd name="T20" fmla="*/ 1289 w 2046"/>
                <a:gd name="T21" fmla="*/ 441 h 1298"/>
                <a:gd name="T22" fmla="*/ 1211 w 2046"/>
                <a:gd name="T23" fmla="*/ 355 h 1298"/>
                <a:gd name="T24" fmla="*/ 1099 w 2046"/>
                <a:gd name="T25" fmla="*/ 368 h 1298"/>
                <a:gd name="T26" fmla="*/ 990 w 2046"/>
                <a:gd name="T27" fmla="*/ 441 h 1298"/>
                <a:gd name="T28" fmla="*/ 934 w 2046"/>
                <a:gd name="T29" fmla="*/ 415 h 1298"/>
                <a:gd name="T30" fmla="*/ 878 w 2046"/>
                <a:gd name="T31" fmla="*/ 316 h 1298"/>
                <a:gd name="T32" fmla="*/ 813 w 2046"/>
                <a:gd name="T33" fmla="*/ 316 h 1298"/>
                <a:gd name="T34" fmla="*/ 787 w 2046"/>
                <a:gd name="T35" fmla="*/ 264 h 1298"/>
                <a:gd name="T36" fmla="*/ 809 w 2046"/>
                <a:gd name="T37" fmla="*/ 152 h 1298"/>
                <a:gd name="T38" fmla="*/ 761 w 2046"/>
                <a:gd name="T39" fmla="*/ 35 h 1298"/>
                <a:gd name="T40" fmla="*/ 705 w 2046"/>
                <a:gd name="T41" fmla="*/ 0 h 1298"/>
                <a:gd name="T42" fmla="*/ 385 w 2046"/>
                <a:gd name="T43" fmla="*/ 82 h 1298"/>
                <a:gd name="T44" fmla="*/ 125 w 2046"/>
                <a:gd name="T45" fmla="*/ 165 h 1298"/>
                <a:gd name="T46" fmla="*/ 13 w 2046"/>
                <a:gd name="T47" fmla="*/ 260 h 1298"/>
                <a:gd name="T48" fmla="*/ 9 w 2046"/>
                <a:gd name="T49" fmla="*/ 610 h 1298"/>
                <a:gd name="T50" fmla="*/ 69 w 2046"/>
                <a:gd name="T51" fmla="*/ 679 h 1298"/>
                <a:gd name="T52" fmla="*/ 13 w 2046"/>
                <a:gd name="T53" fmla="*/ 645 h 1298"/>
                <a:gd name="T54" fmla="*/ 0 w 2046"/>
                <a:gd name="T55" fmla="*/ 757 h 1298"/>
                <a:gd name="T56" fmla="*/ 9 w 2046"/>
                <a:gd name="T57" fmla="*/ 831 h 1298"/>
                <a:gd name="T58" fmla="*/ 56 w 2046"/>
                <a:gd name="T59" fmla="*/ 865 h 1298"/>
                <a:gd name="T60" fmla="*/ 281 w 2046"/>
                <a:gd name="T61" fmla="*/ 887 h 1298"/>
                <a:gd name="T62" fmla="*/ 298 w 2046"/>
                <a:gd name="T63" fmla="*/ 947 h 1298"/>
                <a:gd name="T64" fmla="*/ 437 w 2046"/>
                <a:gd name="T65" fmla="*/ 1060 h 1298"/>
                <a:gd name="T66" fmla="*/ 666 w 2046"/>
                <a:gd name="T67" fmla="*/ 1012 h 1298"/>
                <a:gd name="T68" fmla="*/ 618 w 2046"/>
                <a:gd name="T69" fmla="*/ 1120 h 1298"/>
                <a:gd name="T70" fmla="*/ 649 w 2046"/>
                <a:gd name="T71" fmla="*/ 1181 h 1298"/>
                <a:gd name="T72" fmla="*/ 701 w 2046"/>
                <a:gd name="T73" fmla="*/ 1120 h 1298"/>
                <a:gd name="T74" fmla="*/ 865 w 2046"/>
                <a:gd name="T75" fmla="*/ 1189 h 1298"/>
                <a:gd name="T76" fmla="*/ 882 w 2046"/>
                <a:gd name="T77" fmla="*/ 1138 h 1298"/>
                <a:gd name="T78" fmla="*/ 934 w 2046"/>
                <a:gd name="T79" fmla="*/ 1224 h 1298"/>
                <a:gd name="T80" fmla="*/ 977 w 2046"/>
                <a:gd name="T81" fmla="*/ 1194 h 1298"/>
                <a:gd name="T82" fmla="*/ 995 w 2046"/>
                <a:gd name="T83" fmla="*/ 1254 h 1298"/>
                <a:gd name="T84" fmla="*/ 1159 w 2046"/>
                <a:gd name="T85" fmla="*/ 1220 h 1298"/>
                <a:gd name="T86" fmla="*/ 1224 w 2046"/>
                <a:gd name="T87" fmla="*/ 1267 h 1298"/>
                <a:gd name="T88" fmla="*/ 1470 w 2046"/>
                <a:gd name="T89" fmla="*/ 1259 h 1298"/>
                <a:gd name="T90" fmla="*/ 1522 w 2046"/>
                <a:gd name="T91" fmla="*/ 1215 h 1298"/>
                <a:gd name="T92" fmla="*/ 1566 w 2046"/>
                <a:gd name="T93" fmla="*/ 1250 h 1298"/>
                <a:gd name="T94" fmla="*/ 1669 w 2046"/>
                <a:gd name="T95" fmla="*/ 1215 h 1298"/>
                <a:gd name="T96" fmla="*/ 1981 w 2046"/>
                <a:gd name="T97" fmla="*/ 1298 h 1298"/>
                <a:gd name="T98" fmla="*/ 2046 w 2046"/>
                <a:gd name="T99" fmla="*/ 1172 h 1298"/>
                <a:gd name="T100" fmla="*/ 1985 w 2046"/>
                <a:gd name="T101" fmla="*/ 1073 h 1298"/>
                <a:gd name="T102" fmla="*/ 2028 w 2046"/>
                <a:gd name="T103" fmla="*/ 947 h 1298"/>
                <a:gd name="T104" fmla="*/ 1972 w 2046"/>
                <a:gd name="T105" fmla="*/ 960 h 1298"/>
                <a:gd name="T106" fmla="*/ 1894 w 2046"/>
                <a:gd name="T107" fmla="*/ 861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46" h="1298">
                  <a:moveTo>
                    <a:pt x="1894" y="861"/>
                  </a:moveTo>
                  <a:lnTo>
                    <a:pt x="1778" y="882"/>
                  </a:lnTo>
                  <a:lnTo>
                    <a:pt x="1669" y="861"/>
                  </a:lnTo>
                  <a:lnTo>
                    <a:pt x="1626" y="895"/>
                  </a:lnTo>
                  <a:lnTo>
                    <a:pt x="1583" y="722"/>
                  </a:lnTo>
                  <a:lnTo>
                    <a:pt x="1479" y="696"/>
                  </a:lnTo>
                  <a:lnTo>
                    <a:pt x="1458" y="645"/>
                  </a:lnTo>
                  <a:lnTo>
                    <a:pt x="1401" y="688"/>
                  </a:lnTo>
                  <a:lnTo>
                    <a:pt x="1341" y="662"/>
                  </a:lnTo>
                  <a:lnTo>
                    <a:pt x="1280" y="498"/>
                  </a:lnTo>
                  <a:lnTo>
                    <a:pt x="1289" y="441"/>
                  </a:lnTo>
                  <a:lnTo>
                    <a:pt x="1211" y="355"/>
                  </a:lnTo>
                  <a:lnTo>
                    <a:pt x="1099" y="368"/>
                  </a:lnTo>
                  <a:lnTo>
                    <a:pt x="990" y="441"/>
                  </a:lnTo>
                  <a:lnTo>
                    <a:pt x="934" y="415"/>
                  </a:lnTo>
                  <a:lnTo>
                    <a:pt x="878" y="316"/>
                  </a:lnTo>
                  <a:lnTo>
                    <a:pt x="813" y="316"/>
                  </a:lnTo>
                  <a:lnTo>
                    <a:pt x="787" y="264"/>
                  </a:lnTo>
                  <a:lnTo>
                    <a:pt x="809" y="152"/>
                  </a:lnTo>
                  <a:lnTo>
                    <a:pt x="761" y="35"/>
                  </a:lnTo>
                  <a:lnTo>
                    <a:pt x="705" y="0"/>
                  </a:lnTo>
                  <a:lnTo>
                    <a:pt x="385" y="82"/>
                  </a:lnTo>
                  <a:lnTo>
                    <a:pt x="125" y="165"/>
                  </a:lnTo>
                  <a:lnTo>
                    <a:pt x="13" y="260"/>
                  </a:lnTo>
                  <a:lnTo>
                    <a:pt x="9" y="610"/>
                  </a:lnTo>
                  <a:lnTo>
                    <a:pt x="69" y="679"/>
                  </a:lnTo>
                  <a:lnTo>
                    <a:pt x="13" y="645"/>
                  </a:lnTo>
                  <a:lnTo>
                    <a:pt x="0" y="757"/>
                  </a:lnTo>
                  <a:lnTo>
                    <a:pt x="9" y="831"/>
                  </a:lnTo>
                  <a:lnTo>
                    <a:pt x="56" y="865"/>
                  </a:lnTo>
                  <a:lnTo>
                    <a:pt x="281" y="887"/>
                  </a:lnTo>
                  <a:lnTo>
                    <a:pt x="298" y="947"/>
                  </a:lnTo>
                  <a:lnTo>
                    <a:pt x="437" y="1060"/>
                  </a:lnTo>
                  <a:lnTo>
                    <a:pt x="666" y="1012"/>
                  </a:lnTo>
                  <a:lnTo>
                    <a:pt x="618" y="1120"/>
                  </a:lnTo>
                  <a:lnTo>
                    <a:pt x="649" y="1181"/>
                  </a:lnTo>
                  <a:lnTo>
                    <a:pt x="701" y="1120"/>
                  </a:lnTo>
                  <a:lnTo>
                    <a:pt x="865" y="1189"/>
                  </a:lnTo>
                  <a:lnTo>
                    <a:pt x="882" y="1138"/>
                  </a:lnTo>
                  <a:lnTo>
                    <a:pt x="934" y="1224"/>
                  </a:lnTo>
                  <a:lnTo>
                    <a:pt x="977" y="1194"/>
                  </a:lnTo>
                  <a:lnTo>
                    <a:pt x="995" y="1254"/>
                  </a:lnTo>
                  <a:lnTo>
                    <a:pt x="1159" y="1220"/>
                  </a:lnTo>
                  <a:lnTo>
                    <a:pt x="1224" y="1267"/>
                  </a:lnTo>
                  <a:lnTo>
                    <a:pt x="1470" y="1259"/>
                  </a:lnTo>
                  <a:lnTo>
                    <a:pt x="1522" y="1215"/>
                  </a:lnTo>
                  <a:lnTo>
                    <a:pt x="1566" y="1250"/>
                  </a:lnTo>
                  <a:lnTo>
                    <a:pt x="1669" y="1215"/>
                  </a:lnTo>
                  <a:lnTo>
                    <a:pt x="1981" y="1298"/>
                  </a:lnTo>
                  <a:lnTo>
                    <a:pt x="2046" y="1172"/>
                  </a:lnTo>
                  <a:lnTo>
                    <a:pt x="1985" y="1073"/>
                  </a:lnTo>
                  <a:lnTo>
                    <a:pt x="2028" y="947"/>
                  </a:lnTo>
                  <a:lnTo>
                    <a:pt x="1972" y="960"/>
                  </a:lnTo>
                  <a:lnTo>
                    <a:pt x="1894" y="861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76" name="Freeform 8">
              <a:extLst>
                <a:ext uri="{FF2B5EF4-FFF2-40B4-BE49-F238E27FC236}">
                  <a16:creationId xmlns:a16="http://schemas.microsoft.com/office/drawing/2014/main" id="{1DA96E73-D282-4B07-BE29-AC1D568A240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79683" y="1433062"/>
              <a:ext cx="936717" cy="1441247"/>
            </a:xfrm>
            <a:custGeom>
              <a:avLst/>
              <a:gdLst>
                <a:gd name="T0" fmla="*/ 619 w 2007"/>
                <a:gd name="T1" fmla="*/ 264 h 3088"/>
                <a:gd name="T2" fmla="*/ 606 w 2007"/>
                <a:gd name="T3" fmla="*/ 446 h 3088"/>
                <a:gd name="T4" fmla="*/ 537 w 2007"/>
                <a:gd name="T5" fmla="*/ 645 h 3088"/>
                <a:gd name="T6" fmla="*/ 489 w 2007"/>
                <a:gd name="T7" fmla="*/ 930 h 3088"/>
                <a:gd name="T8" fmla="*/ 368 w 2007"/>
                <a:gd name="T9" fmla="*/ 947 h 3088"/>
                <a:gd name="T10" fmla="*/ 191 w 2007"/>
                <a:gd name="T11" fmla="*/ 1077 h 3088"/>
                <a:gd name="T12" fmla="*/ 143 w 2007"/>
                <a:gd name="T13" fmla="*/ 1276 h 3088"/>
                <a:gd name="T14" fmla="*/ 160 w 2007"/>
                <a:gd name="T15" fmla="*/ 1380 h 3088"/>
                <a:gd name="T16" fmla="*/ 61 w 2007"/>
                <a:gd name="T17" fmla="*/ 1600 h 3088"/>
                <a:gd name="T18" fmla="*/ 0 w 2007"/>
                <a:gd name="T19" fmla="*/ 1682 h 3088"/>
                <a:gd name="T20" fmla="*/ 121 w 2007"/>
                <a:gd name="T21" fmla="*/ 1873 h 3088"/>
                <a:gd name="T22" fmla="*/ 5 w 2007"/>
                <a:gd name="T23" fmla="*/ 1985 h 3088"/>
                <a:gd name="T24" fmla="*/ 87 w 2007"/>
                <a:gd name="T25" fmla="*/ 2180 h 3088"/>
                <a:gd name="T26" fmla="*/ 216 w 2007"/>
                <a:gd name="T27" fmla="*/ 2452 h 3088"/>
                <a:gd name="T28" fmla="*/ 329 w 2007"/>
                <a:gd name="T29" fmla="*/ 2487 h 3088"/>
                <a:gd name="T30" fmla="*/ 671 w 2007"/>
                <a:gd name="T31" fmla="*/ 2668 h 3088"/>
                <a:gd name="T32" fmla="*/ 770 w 2007"/>
                <a:gd name="T33" fmla="*/ 2655 h 3088"/>
                <a:gd name="T34" fmla="*/ 978 w 2007"/>
                <a:gd name="T35" fmla="*/ 2564 h 3088"/>
                <a:gd name="T36" fmla="*/ 1133 w 2007"/>
                <a:gd name="T37" fmla="*/ 2638 h 3088"/>
                <a:gd name="T38" fmla="*/ 1177 w 2007"/>
                <a:gd name="T39" fmla="*/ 2716 h 3088"/>
                <a:gd name="T40" fmla="*/ 1267 w 2007"/>
                <a:gd name="T41" fmla="*/ 2763 h 3088"/>
                <a:gd name="T42" fmla="*/ 1233 w 2007"/>
                <a:gd name="T43" fmla="*/ 2867 h 3088"/>
                <a:gd name="T44" fmla="*/ 1458 w 2007"/>
                <a:gd name="T45" fmla="*/ 3001 h 3088"/>
                <a:gd name="T46" fmla="*/ 1514 w 2007"/>
                <a:gd name="T47" fmla="*/ 3088 h 3088"/>
                <a:gd name="T48" fmla="*/ 1609 w 2007"/>
                <a:gd name="T49" fmla="*/ 3049 h 3088"/>
                <a:gd name="T50" fmla="*/ 1756 w 2007"/>
                <a:gd name="T51" fmla="*/ 2928 h 3088"/>
                <a:gd name="T52" fmla="*/ 1860 w 2007"/>
                <a:gd name="T53" fmla="*/ 2941 h 3088"/>
                <a:gd name="T54" fmla="*/ 1908 w 2007"/>
                <a:gd name="T55" fmla="*/ 2733 h 3088"/>
                <a:gd name="T56" fmla="*/ 2007 w 2007"/>
                <a:gd name="T57" fmla="*/ 2677 h 3088"/>
                <a:gd name="T58" fmla="*/ 2003 w 2007"/>
                <a:gd name="T59" fmla="*/ 2647 h 3088"/>
                <a:gd name="T60" fmla="*/ 1925 w 2007"/>
                <a:gd name="T61" fmla="*/ 2621 h 3088"/>
                <a:gd name="T62" fmla="*/ 1817 w 2007"/>
                <a:gd name="T63" fmla="*/ 2469 h 3088"/>
                <a:gd name="T64" fmla="*/ 1600 w 2007"/>
                <a:gd name="T65" fmla="*/ 2119 h 3088"/>
                <a:gd name="T66" fmla="*/ 1319 w 2007"/>
                <a:gd name="T67" fmla="*/ 1868 h 3088"/>
                <a:gd name="T68" fmla="*/ 1246 w 2007"/>
                <a:gd name="T69" fmla="*/ 1691 h 3088"/>
                <a:gd name="T70" fmla="*/ 1203 w 2007"/>
                <a:gd name="T71" fmla="*/ 1488 h 3088"/>
                <a:gd name="T72" fmla="*/ 1276 w 2007"/>
                <a:gd name="T73" fmla="*/ 1388 h 3088"/>
                <a:gd name="T74" fmla="*/ 1246 w 2007"/>
                <a:gd name="T75" fmla="*/ 1285 h 3088"/>
                <a:gd name="T76" fmla="*/ 1280 w 2007"/>
                <a:gd name="T77" fmla="*/ 1042 h 3088"/>
                <a:gd name="T78" fmla="*/ 1319 w 2007"/>
                <a:gd name="T79" fmla="*/ 895 h 3088"/>
                <a:gd name="T80" fmla="*/ 1341 w 2007"/>
                <a:gd name="T81" fmla="*/ 684 h 3088"/>
                <a:gd name="T82" fmla="*/ 1488 w 2007"/>
                <a:gd name="T83" fmla="*/ 671 h 3088"/>
                <a:gd name="T84" fmla="*/ 1475 w 2007"/>
                <a:gd name="T85" fmla="*/ 653 h 3088"/>
                <a:gd name="T86" fmla="*/ 1358 w 2007"/>
                <a:gd name="T87" fmla="*/ 558 h 3088"/>
                <a:gd name="T88" fmla="*/ 1112 w 2007"/>
                <a:gd name="T89" fmla="*/ 446 h 3088"/>
                <a:gd name="T90" fmla="*/ 1073 w 2007"/>
                <a:gd name="T91" fmla="*/ 212 h 3088"/>
                <a:gd name="T92" fmla="*/ 1125 w 2007"/>
                <a:gd name="T93" fmla="*/ 31 h 3088"/>
                <a:gd name="T94" fmla="*/ 995 w 2007"/>
                <a:gd name="T95" fmla="*/ 87 h 3088"/>
                <a:gd name="T96" fmla="*/ 792 w 2007"/>
                <a:gd name="T97" fmla="*/ 286 h 3088"/>
                <a:gd name="T98" fmla="*/ 627 w 2007"/>
                <a:gd name="T99" fmla="*/ 264 h 3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07" h="3088">
                  <a:moveTo>
                    <a:pt x="627" y="264"/>
                  </a:moveTo>
                  <a:lnTo>
                    <a:pt x="619" y="264"/>
                  </a:lnTo>
                  <a:lnTo>
                    <a:pt x="636" y="377"/>
                  </a:lnTo>
                  <a:lnTo>
                    <a:pt x="606" y="446"/>
                  </a:lnTo>
                  <a:lnTo>
                    <a:pt x="636" y="506"/>
                  </a:lnTo>
                  <a:lnTo>
                    <a:pt x="537" y="645"/>
                  </a:lnTo>
                  <a:lnTo>
                    <a:pt x="485" y="653"/>
                  </a:lnTo>
                  <a:lnTo>
                    <a:pt x="489" y="930"/>
                  </a:lnTo>
                  <a:lnTo>
                    <a:pt x="472" y="982"/>
                  </a:lnTo>
                  <a:lnTo>
                    <a:pt x="368" y="947"/>
                  </a:lnTo>
                  <a:lnTo>
                    <a:pt x="216" y="1025"/>
                  </a:lnTo>
                  <a:lnTo>
                    <a:pt x="191" y="1077"/>
                  </a:lnTo>
                  <a:lnTo>
                    <a:pt x="251" y="1233"/>
                  </a:lnTo>
                  <a:lnTo>
                    <a:pt x="143" y="1276"/>
                  </a:lnTo>
                  <a:lnTo>
                    <a:pt x="178" y="1323"/>
                  </a:lnTo>
                  <a:lnTo>
                    <a:pt x="160" y="1380"/>
                  </a:lnTo>
                  <a:lnTo>
                    <a:pt x="208" y="1401"/>
                  </a:lnTo>
                  <a:lnTo>
                    <a:pt x="61" y="1600"/>
                  </a:lnTo>
                  <a:lnTo>
                    <a:pt x="52" y="1639"/>
                  </a:lnTo>
                  <a:lnTo>
                    <a:pt x="0" y="1682"/>
                  </a:lnTo>
                  <a:lnTo>
                    <a:pt x="69" y="1847"/>
                  </a:lnTo>
                  <a:lnTo>
                    <a:pt x="121" y="1873"/>
                  </a:lnTo>
                  <a:lnTo>
                    <a:pt x="61" y="1972"/>
                  </a:lnTo>
                  <a:lnTo>
                    <a:pt x="5" y="1985"/>
                  </a:lnTo>
                  <a:lnTo>
                    <a:pt x="13" y="2154"/>
                  </a:lnTo>
                  <a:lnTo>
                    <a:pt x="87" y="2180"/>
                  </a:lnTo>
                  <a:lnTo>
                    <a:pt x="169" y="2288"/>
                  </a:lnTo>
                  <a:lnTo>
                    <a:pt x="216" y="2452"/>
                  </a:lnTo>
                  <a:lnTo>
                    <a:pt x="255" y="2409"/>
                  </a:lnTo>
                  <a:lnTo>
                    <a:pt x="329" y="2487"/>
                  </a:lnTo>
                  <a:lnTo>
                    <a:pt x="424" y="2698"/>
                  </a:lnTo>
                  <a:lnTo>
                    <a:pt x="671" y="2668"/>
                  </a:lnTo>
                  <a:lnTo>
                    <a:pt x="727" y="2694"/>
                  </a:lnTo>
                  <a:lnTo>
                    <a:pt x="770" y="2655"/>
                  </a:lnTo>
                  <a:lnTo>
                    <a:pt x="887" y="2638"/>
                  </a:lnTo>
                  <a:lnTo>
                    <a:pt x="978" y="2564"/>
                  </a:lnTo>
                  <a:lnTo>
                    <a:pt x="1120" y="2586"/>
                  </a:lnTo>
                  <a:lnTo>
                    <a:pt x="1133" y="2638"/>
                  </a:lnTo>
                  <a:lnTo>
                    <a:pt x="1185" y="2660"/>
                  </a:lnTo>
                  <a:lnTo>
                    <a:pt x="1177" y="2716"/>
                  </a:lnTo>
                  <a:lnTo>
                    <a:pt x="1233" y="2720"/>
                  </a:lnTo>
                  <a:lnTo>
                    <a:pt x="1267" y="2763"/>
                  </a:lnTo>
                  <a:lnTo>
                    <a:pt x="1289" y="2824"/>
                  </a:lnTo>
                  <a:lnTo>
                    <a:pt x="1233" y="2867"/>
                  </a:lnTo>
                  <a:lnTo>
                    <a:pt x="1276" y="2962"/>
                  </a:lnTo>
                  <a:lnTo>
                    <a:pt x="1458" y="3001"/>
                  </a:lnTo>
                  <a:lnTo>
                    <a:pt x="1514" y="3031"/>
                  </a:lnTo>
                  <a:lnTo>
                    <a:pt x="1514" y="3088"/>
                  </a:lnTo>
                  <a:lnTo>
                    <a:pt x="1609" y="3049"/>
                  </a:lnTo>
                  <a:lnTo>
                    <a:pt x="1631" y="3001"/>
                  </a:lnTo>
                  <a:lnTo>
                    <a:pt x="1756" y="2928"/>
                  </a:lnTo>
                  <a:lnTo>
                    <a:pt x="1799" y="2962"/>
                  </a:lnTo>
                  <a:lnTo>
                    <a:pt x="1860" y="2941"/>
                  </a:lnTo>
                  <a:lnTo>
                    <a:pt x="1869" y="2781"/>
                  </a:lnTo>
                  <a:lnTo>
                    <a:pt x="1908" y="2733"/>
                  </a:lnTo>
                  <a:lnTo>
                    <a:pt x="1964" y="2737"/>
                  </a:lnTo>
                  <a:lnTo>
                    <a:pt x="2007" y="2677"/>
                  </a:lnTo>
                  <a:lnTo>
                    <a:pt x="2003" y="2651"/>
                  </a:lnTo>
                  <a:lnTo>
                    <a:pt x="2003" y="2647"/>
                  </a:lnTo>
                  <a:lnTo>
                    <a:pt x="1977" y="2599"/>
                  </a:lnTo>
                  <a:lnTo>
                    <a:pt x="1925" y="2621"/>
                  </a:lnTo>
                  <a:lnTo>
                    <a:pt x="1920" y="2556"/>
                  </a:lnTo>
                  <a:lnTo>
                    <a:pt x="1817" y="2469"/>
                  </a:lnTo>
                  <a:lnTo>
                    <a:pt x="1851" y="2305"/>
                  </a:lnTo>
                  <a:lnTo>
                    <a:pt x="1600" y="2119"/>
                  </a:lnTo>
                  <a:lnTo>
                    <a:pt x="1648" y="2072"/>
                  </a:lnTo>
                  <a:lnTo>
                    <a:pt x="1319" y="1868"/>
                  </a:lnTo>
                  <a:lnTo>
                    <a:pt x="1254" y="1769"/>
                  </a:lnTo>
                  <a:lnTo>
                    <a:pt x="1246" y="1691"/>
                  </a:lnTo>
                  <a:lnTo>
                    <a:pt x="1181" y="1600"/>
                  </a:lnTo>
                  <a:lnTo>
                    <a:pt x="1203" y="1488"/>
                  </a:lnTo>
                  <a:lnTo>
                    <a:pt x="1263" y="1466"/>
                  </a:lnTo>
                  <a:lnTo>
                    <a:pt x="1276" y="1388"/>
                  </a:lnTo>
                  <a:lnTo>
                    <a:pt x="1224" y="1362"/>
                  </a:lnTo>
                  <a:lnTo>
                    <a:pt x="1246" y="1285"/>
                  </a:lnTo>
                  <a:lnTo>
                    <a:pt x="1203" y="1112"/>
                  </a:lnTo>
                  <a:lnTo>
                    <a:pt x="1280" y="1042"/>
                  </a:lnTo>
                  <a:lnTo>
                    <a:pt x="1259" y="991"/>
                  </a:lnTo>
                  <a:lnTo>
                    <a:pt x="1319" y="895"/>
                  </a:lnTo>
                  <a:lnTo>
                    <a:pt x="1302" y="722"/>
                  </a:lnTo>
                  <a:lnTo>
                    <a:pt x="1341" y="684"/>
                  </a:lnTo>
                  <a:lnTo>
                    <a:pt x="1449" y="722"/>
                  </a:lnTo>
                  <a:lnTo>
                    <a:pt x="1488" y="671"/>
                  </a:lnTo>
                  <a:lnTo>
                    <a:pt x="1527" y="645"/>
                  </a:lnTo>
                  <a:lnTo>
                    <a:pt x="1475" y="653"/>
                  </a:lnTo>
                  <a:lnTo>
                    <a:pt x="1475" y="588"/>
                  </a:lnTo>
                  <a:lnTo>
                    <a:pt x="1358" y="558"/>
                  </a:lnTo>
                  <a:lnTo>
                    <a:pt x="1229" y="446"/>
                  </a:lnTo>
                  <a:lnTo>
                    <a:pt x="1112" y="446"/>
                  </a:lnTo>
                  <a:lnTo>
                    <a:pt x="1129" y="325"/>
                  </a:lnTo>
                  <a:lnTo>
                    <a:pt x="1073" y="212"/>
                  </a:lnTo>
                  <a:lnTo>
                    <a:pt x="1073" y="130"/>
                  </a:lnTo>
                  <a:lnTo>
                    <a:pt x="1125" y="31"/>
                  </a:lnTo>
                  <a:lnTo>
                    <a:pt x="1073" y="0"/>
                  </a:lnTo>
                  <a:lnTo>
                    <a:pt x="995" y="87"/>
                  </a:lnTo>
                  <a:lnTo>
                    <a:pt x="960" y="212"/>
                  </a:lnTo>
                  <a:lnTo>
                    <a:pt x="792" y="286"/>
                  </a:lnTo>
                  <a:lnTo>
                    <a:pt x="688" y="255"/>
                  </a:lnTo>
                  <a:lnTo>
                    <a:pt x="627" y="264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77" name="Freeform 9">
              <a:extLst>
                <a:ext uri="{FF2B5EF4-FFF2-40B4-BE49-F238E27FC236}">
                  <a16:creationId xmlns:a16="http://schemas.microsoft.com/office/drawing/2014/main" id="{CC61E34C-00A9-4646-9AA5-410880BE46D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328161" y="1342575"/>
              <a:ext cx="1033329" cy="835439"/>
            </a:xfrm>
            <a:custGeom>
              <a:avLst/>
              <a:gdLst>
                <a:gd name="T0" fmla="*/ 2197 w 2214"/>
                <a:gd name="T1" fmla="*/ 454 h 1790"/>
                <a:gd name="T2" fmla="*/ 1820 w 2214"/>
                <a:gd name="T3" fmla="*/ 350 h 1790"/>
                <a:gd name="T4" fmla="*/ 1673 w 2214"/>
                <a:gd name="T5" fmla="*/ 350 h 1790"/>
                <a:gd name="T6" fmla="*/ 1375 w 2214"/>
                <a:gd name="T7" fmla="*/ 402 h 1790"/>
                <a:gd name="T8" fmla="*/ 1146 w 2214"/>
                <a:gd name="T9" fmla="*/ 389 h 1790"/>
                <a:gd name="T10" fmla="*/ 1085 w 2214"/>
                <a:gd name="T11" fmla="*/ 359 h 1790"/>
                <a:gd name="T12" fmla="*/ 1016 w 2214"/>
                <a:gd name="T13" fmla="*/ 324 h 1790"/>
                <a:gd name="T14" fmla="*/ 800 w 2214"/>
                <a:gd name="T15" fmla="*/ 316 h 1790"/>
                <a:gd name="T16" fmla="*/ 817 w 2214"/>
                <a:gd name="T17" fmla="*/ 147 h 1790"/>
                <a:gd name="T18" fmla="*/ 449 w 2214"/>
                <a:gd name="T19" fmla="*/ 82 h 1790"/>
                <a:gd name="T20" fmla="*/ 207 w 2214"/>
                <a:gd name="T21" fmla="*/ 0 h 1790"/>
                <a:gd name="T22" fmla="*/ 125 w 2214"/>
                <a:gd name="T23" fmla="*/ 82 h 1790"/>
                <a:gd name="T24" fmla="*/ 129 w 2214"/>
                <a:gd name="T25" fmla="*/ 164 h 1790"/>
                <a:gd name="T26" fmla="*/ 0 w 2214"/>
                <a:gd name="T27" fmla="*/ 342 h 1790"/>
                <a:gd name="T28" fmla="*/ 302 w 2214"/>
                <a:gd name="T29" fmla="*/ 709 h 1790"/>
                <a:gd name="T30" fmla="*/ 268 w 2214"/>
                <a:gd name="T31" fmla="*/ 973 h 1790"/>
                <a:gd name="T32" fmla="*/ 311 w 2214"/>
                <a:gd name="T33" fmla="*/ 1293 h 1790"/>
                <a:gd name="T34" fmla="*/ 263 w 2214"/>
                <a:gd name="T35" fmla="*/ 1401 h 1790"/>
                <a:gd name="T36" fmla="*/ 497 w 2214"/>
                <a:gd name="T37" fmla="*/ 1388 h 1790"/>
                <a:gd name="T38" fmla="*/ 718 w 2214"/>
                <a:gd name="T39" fmla="*/ 1397 h 1790"/>
                <a:gd name="T40" fmla="*/ 1064 w 2214"/>
                <a:gd name="T41" fmla="*/ 1544 h 1790"/>
                <a:gd name="T42" fmla="*/ 1154 w 2214"/>
                <a:gd name="T43" fmla="*/ 1535 h 1790"/>
                <a:gd name="T44" fmla="*/ 1362 w 2214"/>
                <a:gd name="T45" fmla="*/ 1488 h 1790"/>
                <a:gd name="T46" fmla="*/ 1379 w 2214"/>
                <a:gd name="T47" fmla="*/ 1591 h 1790"/>
                <a:gd name="T48" fmla="*/ 1639 w 2214"/>
                <a:gd name="T49" fmla="*/ 1786 h 1790"/>
                <a:gd name="T50" fmla="*/ 1786 w 2214"/>
                <a:gd name="T51" fmla="*/ 1591 h 1790"/>
                <a:gd name="T52" fmla="*/ 1756 w 2214"/>
                <a:gd name="T53" fmla="*/ 1513 h 1790"/>
                <a:gd name="T54" fmla="*/ 1829 w 2214"/>
                <a:gd name="T55" fmla="*/ 1423 h 1790"/>
                <a:gd name="T56" fmla="*/ 1794 w 2214"/>
                <a:gd name="T57" fmla="*/ 1215 h 1790"/>
                <a:gd name="T58" fmla="*/ 2050 w 2214"/>
                <a:gd name="T59" fmla="*/ 1172 h 1790"/>
                <a:gd name="T60" fmla="*/ 2063 w 2214"/>
                <a:gd name="T61" fmla="*/ 843 h 1790"/>
                <a:gd name="T62" fmla="*/ 2214 w 2214"/>
                <a:gd name="T63" fmla="*/ 696 h 1790"/>
                <a:gd name="T64" fmla="*/ 2214 w 2214"/>
                <a:gd name="T65" fmla="*/ 567 h 1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14" h="1790">
                  <a:moveTo>
                    <a:pt x="2197" y="454"/>
                  </a:moveTo>
                  <a:lnTo>
                    <a:pt x="2197" y="454"/>
                  </a:lnTo>
                  <a:lnTo>
                    <a:pt x="2132" y="433"/>
                  </a:lnTo>
                  <a:lnTo>
                    <a:pt x="1820" y="350"/>
                  </a:lnTo>
                  <a:lnTo>
                    <a:pt x="1717" y="385"/>
                  </a:lnTo>
                  <a:lnTo>
                    <a:pt x="1673" y="350"/>
                  </a:lnTo>
                  <a:lnTo>
                    <a:pt x="1621" y="394"/>
                  </a:lnTo>
                  <a:lnTo>
                    <a:pt x="1375" y="402"/>
                  </a:lnTo>
                  <a:lnTo>
                    <a:pt x="1310" y="355"/>
                  </a:lnTo>
                  <a:lnTo>
                    <a:pt x="1146" y="389"/>
                  </a:lnTo>
                  <a:lnTo>
                    <a:pt x="1128" y="329"/>
                  </a:lnTo>
                  <a:lnTo>
                    <a:pt x="1085" y="359"/>
                  </a:lnTo>
                  <a:lnTo>
                    <a:pt x="1033" y="273"/>
                  </a:lnTo>
                  <a:lnTo>
                    <a:pt x="1016" y="324"/>
                  </a:lnTo>
                  <a:lnTo>
                    <a:pt x="852" y="255"/>
                  </a:lnTo>
                  <a:lnTo>
                    <a:pt x="800" y="316"/>
                  </a:lnTo>
                  <a:lnTo>
                    <a:pt x="769" y="255"/>
                  </a:lnTo>
                  <a:lnTo>
                    <a:pt x="817" y="147"/>
                  </a:lnTo>
                  <a:lnTo>
                    <a:pt x="588" y="195"/>
                  </a:lnTo>
                  <a:lnTo>
                    <a:pt x="449" y="82"/>
                  </a:lnTo>
                  <a:lnTo>
                    <a:pt x="432" y="22"/>
                  </a:lnTo>
                  <a:lnTo>
                    <a:pt x="207" y="0"/>
                  </a:lnTo>
                  <a:lnTo>
                    <a:pt x="134" y="26"/>
                  </a:lnTo>
                  <a:lnTo>
                    <a:pt x="125" y="82"/>
                  </a:lnTo>
                  <a:lnTo>
                    <a:pt x="186" y="190"/>
                  </a:lnTo>
                  <a:lnTo>
                    <a:pt x="129" y="164"/>
                  </a:lnTo>
                  <a:lnTo>
                    <a:pt x="0" y="342"/>
                  </a:lnTo>
                  <a:lnTo>
                    <a:pt x="238" y="549"/>
                  </a:lnTo>
                  <a:lnTo>
                    <a:pt x="302" y="709"/>
                  </a:lnTo>
                  <a:lnTo>
                    <a:pt x="242" y="800"/>
                  </a:lnTo>
                  <a:lnTo>
                    <a:pt x="268" y="973"/>
                  </a:lnTo>
                  <a:lnTo>
                    <a:pt x="246" y="1129"/>
                  </a:lnTo>
                  <a:lnTo>
                    <a:pt x="311" y="1293"/>
                  </a:lnTo>
                  <a:lnTo>
                    <a:pt x="238" y="1336"/>
                  </a:lnTo>
                  <a:lnTo>
                    <a:pt x="263" y="1401"/>
                  </a:lnTo>
                  <a:lnTo>
                    <a:pt x="376" y="1423"/>
                  </a:lnTo>
                  <a:lnTo>
                    <a:pt x="497" y="1388"/>
                  </a:lnTo>
                  <a:lnTo>
                    <a:pt x="674" y="1431"/>
                  </a:lnTo>
                  <a:lnTo>
                    <a:pt x="718" y="1397"/>
                  </a:lnTo>
                  <a:lnTo>
                    <a:pt x="930" y="1522"/>
                  </a:lnTo>
                  <a:lnTo>
                    <a:pt x="1064" y="1544"/>
                  </a:lnTo>
                  <a:lnTo>
                    <a:pt x="1103" y="1501"/>
                  </a:lnTo>
                  <a:lnTo>
                    <a:pt x="1154" y="1535"/>
                  </a:lnTo>
                  <a:lnTo>
                    <a:pt x="1310" y="1475"/>
                  </a:lnTo>
                  <a:lnTo>
                    <a:pt x="1362" y="1488"/>
                  </a:lnTo>
                  <a:lnTo>
                    <a:pt x="1397" y="1535"/>
                  </a:lnTo>
                  <a:lnTo>
                    <a:pt x="1379" y="1591"/>
                  </a:lnTo>
                  <a:lnTo>
                    <a:pt x="1457" y="1673"/>
                  </a:lnTo>
                  <a:lnTo>
                    <a:pt x="1639" y="1786"/>
                  </a:lnTo>
                  <a:lnTo>
                    <a:pt x="1639" y="1790"/>
                  </a:lnTo>
                  <a:lnTo>
                    <a:pt x="1786" y="1591"/>
                  </a:lnTo>
                  <a:lnTo>
                    <a:pt x="1738" y="1570"/>
                  </a:lnTo>
                  <a:lnTo>
                    <a:pt x="1756" y="1513"/>
                  </a:lnTo>
                  <a:lnTo>
                    <a:pt x="1721" y="1466"/>
                  </a:lnTo>
                  <a:lnTo>
                    <a:pt x="1829" y="1423"/>
                  </a:lnTo>
                  <a:lnTo>
                    <a:pt x="1769" y="1267"/>
                  </a:lnTo>
                  <a:lnTo>
                    <a:pt x="1794" y="1215"/>
                  </a:lnTo>
                  <a:lnTo>
                    <a:pt x="1946" y="1137"/>
                  </a:lnTo>
                  <a:lnTo>
                    <a:pt x="2050" y="1172"/>
                  </a:lnTo>
                  <a:lnTo>
                    <a:pt x="2067" y="1120"/>
                  </a:lnTo>
                  <a:lnTo>
                    <a:pt x="2063" y="843"/>
                  </a:lnTo>
                  <a:lnTo>
                    <a:pt x="2115" y="835"/>
                  </a:lnTo>
                  <a:lnTo>
                    <a:pt x="2214" y="696"/>
                  </a:lnTo>
                  <a:lnTo>
                    <a:pt x="2184" y="636"/>
                  </a:lnTo>
                  <a:lnTo>
                    <a:pt x="2214" y="567"/>
                  </a:lnTo>
                  <a:lnTo>
                    <a:pt x="2197" y="45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 dirty="0">
                <a:highlight>
                  <a:srgbClr val="FF00FF"/>
                </a:highlight>
              </a:endParaRPr>
            </a:p>
          </p:txBody>
        </p:sp>
        <p:sp>
          <p:nvSpPr>
            <p:cNvPr id="578" name="Freeform 10">
              <a:extLst>
                <a:ext uri="{FF2B5EF4-FFF2-40B4-BE49-F238E27FC236}">
                  <a16:creationId xmlns:a16="http://schemas.microsoft.com/office/drawing/2014/main" id="{C3DB4021-7FDD-4B9C-8F53-2C5647A7071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873943" y="2458906"/>
              <a:ext cx="1013260" cy="1239155"/>
            </a:xfrm>
            <a:custGeom>
              <a:avLst/>
              <a:gdLst>
                <a:gd name="T0" fmla="*/ 601 w 2171"/>
                <a:gd name="T1" fmla="*/ 134 h 2655"/>
                <a:gd name="T2" fmla="*/ 445 w 2171"/>
                <a:gd name="T3" fmla="*/ 0 h 2655"/>
                <a:gd name="T4" fmla="*/ 138 w 2171"/>
                <a:gd name="T5" fmla="*/ 168 h 2655"/>
                <a:gd name="T6" fmla="*/ 194 w 2171"/>
                <a:gd name="T7" fmla="*/ 419 h 2655"/>
                <a:gd name="T8" fmla="*/ 117 w 2171"/>
                <a:gd name="T9" fmla="*/ 627 h 2655"/>
                <a:gd name="T10" fmla="*/ 104 w 2171"/>
                <a:gd name="T11" fmla="*/ 726 h 2655"/>
                <a:gd name="T12" fmla="*/ 60 w 2171"/>
                <a:gd name="T13" fmla="*/ 847 h 2655"/>
                <a:gd name="T14" fmla="*/ 47 w 2171"/>
                <a:gd name="T15" fmla="*/ 994 h 2655"/>
                <a:gd name="T16" fmla="*/ 60 w 2171"/>
                <a:gd name="T17" fmla="*/ 1167 h 2655"/>
                <a:gd name="T18" fmla="*/ 78 w 2171"/>
                <a:gd name="T19" fmla="*/ 1323 h 2655"/>
                <a:gd name="T20" fmla="*/ 142 w 2171"/>
                <a:gd name="T21" fmla="*/ 1582 h 2655"/>
                <a:gd name="T22" fmla="*/ 181 w 2171"/>
                <a:gd name="T23" fmla="*/ 1734 h 2655"/>
                <a:gd name="T24" fmla="*/ 268 w 2171"/>
                <a:gd name="T25" fmla="*/ 2032 h 2655"/>
                <a:gd name="T26" fmla="*/ 445 w 2171"/>
                <a:gd name="T27" fmla="*/ 2002 h 2655"/>
                <a:gd name="T28" fmla="*/ 648 w 2171"/>
                <a:gd name="T29" fmla="*/ 1958 h 2655"/>
                <a:gd name="T30" fmla="*/ 930 w 2171"/>
                <a:gd name="T31" fmla="*/ 2274 h 2655"/>
                <a:gd name="T32" fmla="*/ 951 w 2171"/>
                <a:gd name="T33" fmla="*/ 2425 h 2655"/>
                <a:gd name="T34" fmla="*/ 882 w 2171"/>
                <a:gd name="T35" fmla="*/ 2577 h 2655"/>
                <a:gd name="T36" fmla="*/ 1137 w 2171"/>
                <a:gd name="T37" fmla="*/ 2611 h 2655"/>
                <a:gd name="T38" fmla="*/ 1289 w 2171"/>
                <a:gd name="T39" fmla="*/ 2577 h 2655"/>
                <a:gd name="T40" fmla="*/ 1340 w 2171"/>
                <a:gd name="T41" fmla="*/ 2482 h 2655"/>
                <a:gd name="T42" fmla="*/ 1427 w 2171"/>
                <a:gd name="T43" fmla="*/ 2482 h 2655"/>
                <a:gd name="T44" fmla="*/ 1505 w 2171"/>
                <a:gd name="T45" fmla="*/ 2469 h 2655"/>
                <a:gd name="T46" fmla="*/ 1730 w 2171"/>
                <a:gd name="T47" fmla="*/ 2214 h 2655"/>
                <a:gd name="T48" fmla="*/ 1946 w 2171"/>
                <a:gd name="T49" fmla="*/ 2218 h 2655"/>
                <a:gd name="T50" fmla="*/ 2041 w 2171"/>
                <a:gd name="T51" fmla="*/ 2278 h 2655"/>
                <a:gd name="T52" fmla="*/ 2080 w 2171"/>
                <a:gd name="T53" fmla="*/ 2157 h 2655"/>
                <a:gd name="T54" fmla="*/ 2093 w 2171"/>
                <a:gd name="T55" fmla="*/ 1889 h 2655"/>
                <a:gd name="T56" fmla="*/ 2141 w 2171"/>
                <a:gd name="T57" fmla="*/ 1785 h 2655"/>
                <a:gd name="T58" fmla="*/ 1972 w 2171"/>
                <a:gd name="T59" fmla="*/ 1647 h 2655"/>
                <a:gd name="T60" fmla="*/ 2115 w 2171"/>
                <a:gd name="T61" fmla="*/ 1435 h 2655"/>
                <a:gd name="T62" fmla="*/ 2171 w 2171"/>
                <a:gd name="T63" fmla="*/ 1249 h 2655"/>
                <a:gd name="T64" fmla="*/ 2041 w 2171"/>
                <a:gd name="T65" fmla="*/ 1063 h 2655"/>
                <a:gd name="T66" fmla="*/ 2132 w 2171"/>
                <a:gd name="T67" fmla="*/ 921 h 2655"/>
                <a:gd name="T68" fmla="*/ 2041 w 2171"/>
                <a:gd name="T69" fmla="*/ 895 h 2655"/>
                <a:gd name="T70" fmla="*/ 1946 w 2171"/>
                <a:gd name="T71" fmla="*/ 934 h 2655"/>
                <a:gd name="T72" fmla="*/ 1890 w 2171"/>
                <a:gd name="T73" fmla="*/ 847 h 2655"/>
                <a:gd name="T74" fmla="*/ 1665 w 2171"/>
                <a:gd name="T75" fmla="*/ 713 h 2655"/>
                <a:gd name="T76" fmla="*/ 1699 w 2171"/>
                <a:gd name="T77" fmla="*/ 609 h 2655"/>
                <a:gd name="T78" fmla="*/ 1609 w 2171"/>
                <a:gd name="T79" fmla="*/ 562 h 2655"/>
                <a:gd name="T80" fmla="*/ 1565 w 2171"/>
                <a:gd name="T81" fmla="*/ 484 h 2655"/>
                <a:gd name="T82" fmla="*/ 1410 w 2171"/>
                <a:gd name="T83" fmla="*/ 410 h 2655"/>
                <a:gd name="T84" fmla="*/ 1202 w 2171"/>
                <a:gd name="T85" fmla="*/ 501 h 2655"/>
                <a:gd name="T86" fmla="*/ 1103 w 2171"/>
                <a:gd name="T87" fmla="*/ 514 h 2655"/>
                <a:gd name="T88" fmla="*/ 761 w 2171"/>
                <a:gd name="T89" fmla="*/ 333 h 2655"/>
                <a:gd name="T90" fmla="*/ 648 w 2171"/>
                <a:gd name="T91" fmla="*/ 298 h 2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71" h="2655">
                  <a:moveTo>
                    <a:pt x="648" y="298"/>
                  </a:moveTo>
                  <a:lnTo>
                    <a:pt x="601" y="134"/>
                  </a:lnTo>
                  <a:lnTo>
                    <a:pt x="519" y="26"/>
                  </a:lnTo>
                  <a:lnTo>
                    <a:pt x="445" y="0"/>
                  </a:lnTo>
                  <a:lnTo>
                    <a:pt x="147" y="56"/>
                  </a:lnTo>
                  <a:lnTo>
                    <a:pt x="138" y="168"/>
                  </a:lnTo>
                  <a:lnTo>
                    <a:pt x="69" y="272"/>
                  </a:lnTo>
                  <a:lnTo>
                    <a:pt x="194" y="419"/>
                  </a:lnTo>
                  <a:lnTo>
                    <a:pt x="203" y="532"/>
                  </a:lnTo>
                  <a:lnTo>
                    <a:pt x="117" y="627"/>
                  </a:lnTo>
                  <a:lnTo>
                    <a:pt x="134" y="683"/>
                  </a:lnTo>
                  <a:lnTo>
                    <a:pt x="104" y="726"/>
                  </a:lnTo>
                  <a:lnTo>
                    <a:pt x="0" y="795"/>
                  </a:lnTo>
                  <a:lnTo>
                    <a:pt x="60" y="847"/>
                  </a:lnTo>
                  <a:lnTo>
                    <a:pt x="104" y="981"/>
                  </a:lnTo>
                  <a:lnTo>
                    <a:pt x="47" y="994"/>
                  </a:lnTo>
                  <a:lnTo>
                    <a:pt x="21" y="1042"/>
                  </a:lnTo>
                  <a:lnTo>
                    <a:pt x="60" y="1167"/>
                  </a:lnTo>
                  <a:lnTo>
                    <a:pt x="26" y="1284"/>
                  </a:lnTo>
                  <a:lnTo>
                    <a:pt x="78" y="1323"/>
                  </a:lnTo>
                  <a:lnTo>
                    <a:pt x="138" y="1470"/>
                  </a:lnTo>
                  <a:lnTo>
                    <a:pt x="142" y="1582"/>
                  </a:lnTo>
                  <a:lnTo>
                    <a:pt x="186" y="1621"/>
                  </a:lnTo>
                  <a:lnTo>
                    <a:pt x="181" y="1734"/>
                  </a:lnTo>
                  <a:lnTo>
                    <a:pt x="155" y="1907"/>
                  </a:lnTo>
                  <a:lnTo>
                    <a:pt x="268" y="2032"/>
                  </a:lnTo>
                  <a:lnTo>
                    <a:pt x="393" y="2032"/>
                  </a:lnTo>
                  <a:lnTo>
                    <a:pt x="445" y="2002"/>
                  </a:lnTo>
                  <a:lnTo>
                    <a:pt x="532" y="2071"/>
                  </a:lnTo>
                  <a:lnTo>
                    <a:pt x="648" y="1958"/>
                  </a:lnTo>
                  <a:lnTo>
                    <a:pt x="778" y="2218"/>
                  </a:lnTo>
                  <a:lnTo>
                    <a:pt x="930" y="2274"/>
                  </a:lnTo>
                  <a:lnTo>
                    <a:pt x="960" y="2322"/>
                  </a:lnTo>
                  <a:lnTo>
                    <a:pt x="951" y="2425"/>
                  </a:lnTo>
                  <a:lnTo>
                    <a:pt x="882" y="2521"/>
                  </a:lnTo>
                  <a:lnTo>
                    <a:pt x="882" y="2577"/>
                  </a:lnTo>
                  <a:lnTo>
                    <a:pt x="981" y="2642"/>
                  </a:lnTo>
                  <a:lnTo>
                    <a:pt x="1137" y="2611"/>
                  </a:lnTo>
                  <a:lnTo>
                    <a:pt x="1176" y="2655"/>
                  </a:lnTo>
                  <a:lnTo>
                    <a:pt x="1289" y="2577"/>
                  </a:lnTo>
                  <a:lnTo>
                    <a:pt x="1293" y="2521"/>
                  </a:lnTo>
                  <a:lnTo>
                    <a:pt x="1340" y="2482"/>
                  </a:lnTo>
                  <a:lnTo>
                    <a:pt x="1384" y="2521"/>
                  </a:lnTo>
                  <a:lnTo>
                    <a:pt x="1427" y="2482"/>
                  </a:lnTo>
                  <a:lnTo>
                    <a:pt x="1475" y="2516"/>
                  </a:lnTo>
                  <a:lnTo>
                    <a:pt x="1505" y="2469"/>
                  </a:lnTo>
                  <a:lnTo>
                    <a:pt x="1613" y="2620"/>
                  </a:lnTo>
                  <a:lnTo>
                    <a:pt x="1730" y="2214"/>
                  </a:lnTo>
                  <a:lnTo>
                    <a:pt x="1842" y="2244"/>
                  </a:lnTo>
                  <a:lnTo>
                    <a:pt x="1946" y="2218"/>
                  </a:lnTo>
                  <a:lnTo>
                    <a:pt x="2041" y="2278"/>
                  </a:lnTo>
                  <a:lnTo>
                    <a:pt x="2093" y="2257"/>
                  </a:lnTo>
                  <a:lnTo>
                    <a:pt x="2080" y="2157"/>
                  </a:lnTo>
                  <a:lnTo>
                    <a:pt x="2136" y="2062"/>
                  </a:lnTo>
                  <a:lnTo>
                    <a:pt x="2093" y="1889"/>
                  </a:lnTo>
                  <a:lnTo>
                    <a:pt x="2041" y="1859"/>
                  </a:lnTo>
                  <a:lnTo>
                    <a:pt x="2141" y="1785"/>
                  </a:lnTo>
                  <a:lnTo>
                    <a:pt x="1981" y="1703"/>
                  </a:lnTo>
                  <a:lnTo>
                    <a:pt x="1972" y="1647"/>
                  </a:lnTo>
                  <a:lnTo>
                    <a:pt x="1994" y="1565"/>
                  </a:lnTo>
                  <a:lnTo>
                    <a:pt x="2115" y="1435"/>
                  </a:lnTo>
                  <a:lnTo>
                    <a:pt x="2149" y="1275"/>
                  </a:lnTo>
                  <a:lnTo>
                    <a:pt x="2171" y="1249"/>
                  </a:lnTo>
                  <a:lnTo>
                    <a:pt x="2093" y="1094"/>
                  </a:lnTo>
                  <a:lnTo>
                    <a:pt x="2041" y="1063"/>
                  </a:lnTo>
                  <a:lnTo>
                    <a:pt x="2136" y="986"/>
                  </a:lnTo>
                  <a:lnTo>
                    <a:pt x="2132" y="921"/>
                  </a:lnTo>
                  <a:lnTo>
                    <a:pt x="2093" y="860"/>
                  </a:lnTo>
                  <a:lnTo>
                    <a:pt x="2041" y="895"/>
                  </a:lnTo>
                  <a:lnTo>
                    <a:pt x="1946" y="934"/>
                  </a:lnTo>
                  <a:lnTo>
                    <a:pt x="1946" y="877"/>
                  </a:lnTo>
                  <a:lnTo>
                    <a:pt x="1890" y="847"/>
                  </a:lnTo>
                  <a:lnTo>
                    <a:pt x="1708" y="808"/>
                  </a:lnTo>
                  <a:lnTo>
                    <a:pt x="1665" y="713"/>
                  </a:lnTo>
                  <a:lnTo>
                    <a:pt x="1721" y="670"/>
                  </a:lnTo>
                  <a:lnTo>
                    <a:pt x="1699" y="609"/>
                  </a:lnTo>
                  <a:lnTo>
                    <a:pt x="1665" y="566"/>
                  </a:lnTo>
                  <a:lnTo>
                    <a:pt x="1609" y="562"/>
                  </a:lnTo>
                  <a:lnTo>
                    <a:pt x="1617" y="506"/>
                  </a:lnTo>
                  <a:lnTo>
                    <a:pt x="1565" y="484"/>
                  </a:lnTo>
                  <a:lnTo>
                    <a:pt x="1552" y="432"/>
                  </a:lnTo>
                  <a:lnTo>
                    <a:pt x="1410" y="410"/>
                  </a:lnTo>
                  <a:lnTo>
                    <a:pt x="1319" y="484"/>
                  </a:lnTo>
                  <a:lnTo>
                    <a:pt x="1202" y="501"/>
                  </a:lnTo>
                  <a:lnTo>
                    <a:pt x="1159" y="540"/>
                  </a:lnTo>
                  <a:lnTo>
                    <a:pt x="1103" y="514"/>
                  </a:lnTo>
                  <a:lnTo>
                    <a:pt x="856" y="544"/>
                  </a:lnTo>
                  <a:lnTo>
                    <a:pt x="761" y="333"/>
                  </a:lnTo>
                  <a:lnTo>
                    <a:pt x="687" y="255"/>
                  </a:lnTo>
                  <a:lnTo>
                    <a:pt x="648" y="298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79" name="Freeform 11">
              <a:extLst>
                <a:ext uri="{FF2B5EF4-FFF2-40B4-BE49-F238E27FC236}">
                  <a16:creationId xmlns:a16="http://schemas.microsoft.com/office/drawing/2014/main" id="{2EF1935C-C079-488A-B6E1-FAFD32146E4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13109" y="2642262"/>
              <a:ext cx="698221" cy="982456"/>
            </a:xfrm>
            <a:custGeom>
              <a:avLst/>
              <a:gdLst>
                <a:gd name="T0" fmla="*/ 329 w 1496"/>
                <a:gd name="T1" fmla="*/ 242 h 2105"/>
                <a:gd name="T2" fmla="*/ 320 w 1496"/>
                <a:gd name="T3" fmla="*/ 402 h 2105"/>
                <a:gd name="T4" fmla="*/ 259 w 1496"/>
                <a:gd name="T5" fmla="*/ 423 h 2105"/>
                <a:gd name="T6" fmla="*/ 216 w 1496"/>
                <a:gd name="T7" fmla="*/ 389 h 2105"/>
                <a:gd name="T8" fmla="*/ 91 w 1496"/>
                <a:gd name="T9" fmla="*/ 462 h 2105"/>
                <a:gd name="T10" fmla="*/ 69 w 1496"/>
                <a:gd name="T11" fmla="*/ 510 h 2105"/>
                <a:gd name="T12" fmla="*/ 121 w 1496"/>
                <a:gd name="T13" fmla="*/ 475 h 2105"/>
                <a:gd name="T14" fmla="*/ 160 w 1496"/>
                <a:gd name="T15" fmla="*/ 536 h 2105"/>
                <a:gd name="T16" fmla="*/ 164 w 1496"/>
                <a:gd name="T17" fmla="*/ 601 h 2105"/>
                <a:gd name="T18" fmla="*/ 69 w 1496"/>
                <a:gd name="T19" fmla="*/ 678 h 2105"/>
                <a:gd name="T20" fmla="*/ 121 w 1496"/>
                <a:gd name="T21" fmla="*/ 709 h 2105"/>
                <a:gd name="T22" fmla="*/ 199 w 1496"/>
                <a:gd name="T23" fmla="*/ 864 h 2105"/>
                <a:gd name="T24" fmla="*/ 177 w 1496"/>
                <a:gd name="T25" fmla="*/ 890 h 2105"/>
                <a:gd name="T26" fmla="*/ 143 w 1496"/>
                <a:gd name="T27" fmla="*/ 1050 h 2105"/>
                <a:gd name="T28" fmla="*/ 22 w 1496"/>
                <a:gd name="T29" fmla="*/ 1180 h 2105"/>
                <a:gd name="T30" fmla="*/ 0 w 1496"/>
                <a:gd name="T31" fmla="*/ 1262 h 2105"/>
                <a:gd name="T32" fmla="*/ 9 w 1496"/>
                <a:gd name="T33" fmla="*/ 1318 h 2105"/>
                <a:gd name="T34" fmla="*/ 169 w 1496"/>
                <a:gd name="T35" fmla="*/ 1400 h 2105"/>
                <a:gd name="T36" fmla="*/ 69 w 1496"/>
                <a:gd name="T37" fmla="*/ 1474 h 2105"/>
                <a:gd name="T38" fmla="*/ 121 w 1496"/>
                <a:gd name="T39" fmla="*/ 1504 h 2105"/>
                <a:gd name="T40" fmla="*/ 164 w 1496"/>
                <a:gd name="T41" fmla="*/ 1677 h 2105"/>
                <a:gd name="T42" fmla="*/ 108 w 1496"/>
                <a:gd name="T43" fmla="*/ 1772 h 2105"/>
                <a:gd name="T44" fmla="*/ 121 w 1496"/>
                <a:gd name="T45" fmla="*/ 1872 h 2105"/>
                <a:gd name="T46" fmla="*/ 69 w 1496"/>
                <a:gd name="T47" fmla="*/ 1893 h 2105"/>
                <a:gd name="T48" fmla="*/ 69 w 1496"/>
                <a:gd name="T49" fmla="*/ 1893 h 2105"/>
                <a:gd name="T50" fmla="*/ 156 w 1496"/>
                <a:gd name="T51" fmla="*/ 2045 h 2105"/>
                <a:gd name="T52" fmla="*/ 207 w 1496"/>
                <a:gd name="T53" fmla="*/ 2045 h 2105"/>
                <a:gd name="T54" fmla="*/ 212 w 1496"/>
                <a:gd name="T55" fmla="*/ 2105 h 2105"/>
                <a:gd name="T56" fmla="*/ 268 w 1496"/>
                <a:gd name="T57" fmla="*/ 2101 h 2105"/>
                <a:gd name="T58" fmla="*/ 346 w 1496"/>
                <a:gd name="T59" fmla="*/ 2014 h 2105"/>
                <a:gd name="T60" fmla="*/ 411 w 1496"/>
                <a:gd name="T61" fmla="*/ 2049 h 2105"/>
                <a:gd name="T62" fmla="*/ 419 w 1496"/>
                <a:gd name="T63" fmla="*/ 2101 h 2105"/>
                <a:gd name="T64" fmla="*/ 493 w 1496"/>
                <a:gd name="T65" fmla="*/ 2097 h 2105"/>
                <a:gd name="T66" fmla="*/ 601 w 1496"/>
                <a:gd name="T67" fmla="*/ 2032 h 2105"/>
                <a:gd name="T68" fmla="*/ 701 w 1496"/>
                <a:gd name="T69" fmla="*/ 1906 h 2105"/>
                <a:gd name="T70" fmla="*/ 770 w 1496"/>
                <a:gd name="T71" fmla="*/ 1673 h 2105"/>
                <a:gd name="T72" fmla="*/ 995 w 1496"/>
                <a:gd name="T73" fmla="*/ 1461 h 2105"/>
                <a:gd name="T74" fmla="*/ 982 w 1496"/>
                <a:gd name="T75" fmla="*/ 1275 h 2105"/>
                <a:gd name="T76" fmla="*/ 1150 w 1496"/>
                <a:gd name="T77" fmla="*/ 1158 h 2105"/>
                <a:gd name="T78" fmla="*/ 1375 w 1496"/>
                <a:gd name="T79" fmla="*/ 877 h 2105"/>
                <a:gd name="T80" fmla="*/ 1371 w 1496"/>
                <a:gd name="T81" fmla="*/ 821 h 2105"/>
                <a:gd name="T82" fmla="*/ 1418 w 1496"/>
                <a:gd name="T83" fmla="*/ 782 h 2105"/>
                <a:gd name="T84" fmla="*/ 1332 w 1496"/>
                <a:gd name="T85" fmla="*/ 713 h 2105"/>
                <a:gd name="T86" fmla="*/ 1349 w 1496"/>
                <a:gd name="T87" fmla="*/ 657 h 2105"/>
                <a:gd name="T88" fmla="*/ 1427 w 1496"/>
                <a:gd name="T89" fmla="*/ 570 h 2105"/>
                <a:gd name="T90" fmla="*/ 1496 w 1496"/>
                <a:gd name="T91" fmla="*/ 562 h 2105"/>
                <a:gd name="T92" fmla="*/ 1453 w 1496"/>
                <a:gd name="T93" fmla="*/ 462 h 2105"/>
                <a:gd name="T94" fmla="*/ 1397 w 1496"/>
                <a:gd name="T95" fmla="*/ 462 h 2105"/>
                <a:gd name="T96" fmla="*/ 1388 w 1496"/>
                <a:gd name="T97" fmla="*/ 289 h 2105"/>
                <a:gd name="T98" fmla="*/ 1241 w 1496"/>
                <a:gd name="T99" fmla="*/ 194 h 2105"/>
                <a:gd name="T100" fmla="*/ 1241 w 1496"/>
                <a:gd name="T101" fmla="*/ 194 h 2105"/>
                <a:gd name="T102" fmla="*/ 1224 w 1496"/>
                <a:gd name="T103" fmla="*/ 207 h 2105"/>
                <a:gd name="T104" fmla="*/ 1064 w 1496"/>
                <a:gd name="T105" fmla="*/ 77 h 2105"/>
                <a:gd name="T106" fmla="*/ 960 w 1496"/>
                <a:gd name="T107" fmla="*/ 121 h 2105"/>
                <a:gd name="T108" fmla="*/ 865 w 1496"/>
                <a:gd name="T109" fmla="*/ 51 h 2105"/>
                <a:gd name="T110" fmla="*/ 757 w 1496"/>
                <a:gd name="T111" fmla="*/ 77 h 2105"/>
                <a:gd name="T112" fmla="*/ 618 w 1496"/>
                <a:gd name="T113" fmla="*/ 0 h 2105"/>
                <a:gd name="T114" fmla="*/ 463 w 1496"/>
                <a:gd name="T115" fmla="*/ 108 h 2105"/>
                <a:gd name="T116" fmla="*/ 463 w 1496"/>
                <a:gd name="T117" fmla="*/ 112 h 2105"/>
                <a:gd name="T118" fmla="*/ 467 w 1496"/>
                <a:gd name="T119" fmla="*/ 138 h 2105"/>
                <a:gd name="T120" fmla="*/ 424 w 1496"/>
                <a:gd name="T121" fmla="*/ 198 h 2105"/>
                <a:gd name="T122" fmla="*/ 368 w 1496"/>
                <a:gd name="T123" fmla="*/ 194 h 2105"/>
                <a:gd name="T124" fmla="*/ 329 w 1496"/>
                <a:gd name="T125" fmla="*/ 242 h 2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6" h="2105">
                  <a:moveTo>
                    <a:pt x="329" y="242"/>
                  </a:moveTo>
                  <a:lnTo>
                    <a:pt x="320" y="402"/>
                  </a:lnTo>
                  <a:lnTo>
                    <a:pt x="259" y="423"/>
                  </a:lnTo>
                  <a:lnTo>
                    <a:pt x="216" y="389"/>
                  </a:lnTo>
                  <a:lnTo>
                    <a:pt x="91" y="462"/>
                  </a:lnTo>
                  <a:lnTo>
                    <a:pt x="69" y="510"/>
                  </a:lnTo>
                  <a:lnTo>
                    <a:pt x="121" y="475"/>
                  </a:lnTo>
                  <a:lnTo>
                    <a:pt x="160" y="536"/>
                  </a:lnTo>
                  <a:lnTo>
                    <a:pt x="164" y="601"/>
                  </a:lnTo>
                  <a:lnTo>
                    <a:pt x="69" y="678"/>
                  </a:lnTo>
                  <a:lnTo>
                    <a:pt x="121" y="709"/>
                  </a:lnTo>
                  <a:lnTo>
                    <a:pt x="199" y="864"/>
                  </a:lnTo>
                  <a:lnTo>
                    <a:pt x="177" y="890"/>
                  </a:lnTo>
                  <a:lnTo>
                    <a:pt x="143" y="1050"/>
                  </a:lnTo>
                  <a:lnTo>
                    <a:pt x="22" y="1180"/>
                  </a:lnTo>
                  <a:lnTo>
                    <a:pt x="0" y="1262"/>
                  </a:lnTo>
                  <a:lnTo>
                    <a:pt x="9" y="1318"/>
                  </a:lnTo>
                  <a:lnTo>
                    <a:pt x="169" y="1400"/>
                  </a:lnTo>
                  <a:lnTo>
                    <a:pt x="69" y="1474"/>
                  </a:lnTo>
                  <a:lnTo>
                    <a:pt x="121" y="1504"/>
                  </a:lnTo>
                  <a:lnTo>
                    <a:pt x="164" y="1677"/>
                  </a:lnTo>
                  <a:lnTo>
                    <a:pt x="108" y="1772"/>
                  </a:lnTo>
                  <a:lnTo>
                    <a:pt x="121" y="1872"/>
                  </a:lnTo>
                  <a:lnTo>
                    <a:pt x="69" y="1893"/>
                  </a:lnTo>
                  <a:lnTo>
                    <a:pt x="156" y="2045"/>
                  </a:lnTo>
                  <a:lnTo>
                    <a:pt x="207" y="2045"/>
                  </a:lnTo>
                  <a:lnTo>
                    <a:pt x="212" y="2105"/>
                  </a:lnTo>
                  <a:lnTo>
                    <a:pt x="268" y="2101"/>
                  </a:lnTo>
                  <a:lnTo>
                    <a:pt x="346" y="2014"/>
                  </a:lnTo>
                  <a:lnTo>
                    <a:pt x="411" y="2049"/>
                  </a:lnTo>
                  <a:lnTo>
                    <a:pt x="419" y="2101"/>
                  </a:lnTo>
                  <a:lnTo>
                    <a:pt x="493" y="2097"/>
                  </a:lnTo>
                  <a:lnTo>
                    <a:pt x="601" y="2032"/>
                  </a:lnTo>
                  <a:lnTo>
                    <a:pt x="701" y="1906"/>
                  </a:lnTo>
                  <a:lnTo>
                    <a:pt x="770" y="1673"/>
                  </a:lnTo>
                  <a:lnTo>
                    <a:pt x="995" y="1461"/>
                  </a:lnTo>
                  <a:lnTo>
                    <a:pt x="982" y="1275"/>
                  </a:lnTo>
                  <a:lnTo>
                    <a:pt x="1150" y="1158"/>
                  </a:lnTo>
                  <a:lnTo>
                    <a:pt x="1375" y="877"/>
                  </a:lnTo>
                  <a:lnTo>
                    <a:pt x="1371" y="821"/>
                  </a:lnTo>
                  <a:lnTo>
                    <a:pt x="1418" y="782"/>
                  </a:lnTo>
                  <a:lnTo>
                    <a:pt x="1332" y="713"/>
                  </a:lnTo>
                  <a:lnTo>
                    <a:pt x="1349" y="657"/>
                  </a:lnTo>
                  <a:lnTo>
                    <a:pt x="1427" y="570"/>
                  </a:lnTo>
                  <a:lnTo>
                    <a:pt x="1496" y="562"/>
                  </a:lnTo>
                  <a:lnTo>
                    <a:pt x="1453" y="462"/>
                  </a:lnTo>
                  <a:lnTo>
                    <a:pt x="1397" y="462"/>
                  </a:lnTo>
                  <a:lnTo>
                    <a:pt x="1388" y="289"/>
                  </a:lnTo>
                  <a:lnTo>
                    <a:pt x="1241" y="194"/>
                  </a:lnTo>
                  <a:lnTo>
                    <a:pt x="1224" y="207"/>
                  </a:lnTo>
                  <a:lnTo>
                    <a:pt x="1064" y="77"/>
                  </a:lnTo>
                  <a:lnTo>
                    <a:pt x="960" y="121"/>
                  </a:lnTo>
                  <a:lnTo>
                    <a:pt x="865" y="51"/>
                  </a:lnTo>
                  <a:lnTo>
                    <a:pt x="757" y="77"/>
                  </a:lnTo>
                  <a:lnTo>
                    <a:pt x="618" y="0"/>
                  </a:lnTo>
                  <a:lnTo>
                    <a:pt x="463" y="108"/>
                  </a:lnTo>
                  <a:lnTo>
                    <a:pt x="463" y="112"/>
                  </a:lnTo>
                  <a:lnTo>
                    <a:pt x="467" y="138"/>
                  </a:lnTo>
                  <a:lnTo>
                    <a:pt x="424" y="198"/>
                  </a:lnTo>
                  <a:lnTo>
                    <a:pt x="368" y="194"/>
                  </a:lnTo>
                  <a:lnTo>
                    <a:pt x="329" y="2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0" name="Freeform 12">
              <a:extLst>
                <a:ext uri="{FF2B5EF4-FFF2-40B4-BE49-F238E27FC236}">
                  <a16:creationId xmlns:a16="http://schemas.microsoft.com/office/drawing/2014/main" id="{39892B52-13AA-48D3-BEFB-8AECE3A6BD8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215890" y="3513322"/>
              <a:ext cx="1378706" cy="1327832"/>
            </a:xfrm>
            <a:custGeom>
              <a:avLst/>
              <a:gdLst>
                <a:gd name="T0" fmla="*/ 2162 w 2954"/>
                <a:gd name="T1" fmla="*/ 125 h 2845"/>
                <a:gd name="T2" fmla="*/ 2015 w 2954"/>
                <a:gd name="T3" fmla="*/ 402 h 2845"/>
                <a:gd name="T4" fmla="*/ 2002 w 2954"/>
                <a:gd name="T5" fmla="*/ 255 h 2845"/>
                <a:gd name="T6" fmla="*/ 1855 w 2954"/>
                <a:gd name="T7" fmla="*/ 203 h 2845"/>
                <a:gd name="T8" fmla="*/ 1665 w 2954"/>
                <a:gd name="T9" fmla="*/ 220 h 2845"/>
                <a:gd name="T10" fmla="*/ 1466 w 2954"/>
                <a:gd name="T11" fmla="*/ 276 h 2845"/>
                <a:gd name="T12" fmla="*/ 1323 w 2954"/>
                <a:gd name="T13" fmla="*/ 64 h 2845"/>
                <a:gd name="T14" fmla="*/ 1012 w 2954"/>
                <a:gd name="T15" fmla="*/ 0 h 2845"/>
                <a:gd name="T16" fmla="*/ 757 w 2954"/>
                <a:gd name="T17" fmla="*/ 302 h 2845"/>
                <a:gd name="T18" fmla="*/ 622 w 2954"/>
                <a:gd name="T19" fmla="*/ 268 h 2845"/>
                <a:gd name="T20" fmla="*/ 458 w 2954"/>
                <a:gd name="T21" fmla="*/ 441 h 2845"/>
                <a:gd name="T22" fmla="*/ 164 w 2954"/>
                <a:gd name="T23" fmla="*/ 363 h 2845"/>
                <a:gd name="T24" fmla="*/ 78 w 2954"/>
                <a:gd name="T25" fmla="*/ 389 h 2845"/>
                <a:gd name="T26" fmla="*/ 47 w 2954"/>
                <a:gd name="T27" fmla="*/ 774 h 2845"/>
                <a:gd name="T28" fmla="*/ 186 w 2954"/>
                <a:gd name="T29" fmla="*/ 1119 h 2845"/>
                <a:gd name="T30" fmla="*/ 233 w 2954"/>
                <a:gd name="T31" fmla="*/ 1388 h 2845"/>
                <a:gd name="T32" fmla="*/ 454 w 2954"/>
                <a:gd name="T33" fmla="*/ 1362 h 2845"/>
                <a:gd name="T34" fmla="*/ 635 w 2954"/>
                <a:gd name="T35" fmla="*/ 1491 h 2845"/>
                <a:gd name="T36" fmla="*/ 661 w 2954"/>
                <a:gd name="T37" fmla="*/ 1677 h 2845"/>
                <a:gd name="T38" fmla="*/ 532 w 2954"/>
                <a:gd name="T39" fmla="*/ 1798 h 2845"/>
                <a:gd name="T40" fmla="*/ 415 w 2954"/>
                <a:gd name="T41" fmla="*/ 1976 h 2845"/>
                <a:gd name="T42" fmla="*/ 207 w 2954"/>
                <a:gd name="T43" fmla="*/ 2313 h 2845"/>
                <a:gd name="T44" fmla="*/ 631 w 2954"/>
                <a:gd name="T45" fmla="*/ 2598 h 2845"/>
                <a:gd name="T46" fmla="*/ 735 w 2954"/>
                <a:gd name="T47" fmla="*/ 2620 h 2845"/>
                <a:gd name="T48" fmla="*/ 964 w 2954"/>
                <a:gd name="T49" fmla="*/ 2624 h 2845"/>
                <a:gd name="T50" fmla="*/ 1250 w 2954"/>
                <a:gd name="T51" fmla="*/ 2659 h 2845"/>
                <a:gd name="T52" fmla="*/ 1487 w 2954"/>
                <a:gd name="T53" fmla="*/ 2745 h 2845"/>
                <a:gd name="T54" fmla="*/ 1673 w 2954"/>
                <a:gd name="T55" fmla="*/ 2754 h 2845"/>
                <a:gd name="T56" fmla="*/ 1548 w 2954"/>
                <a:gd name="T57" fmla="*/ 2546 h 2845"/>
                <a:gd name="T58" fmla="*/ 1665 w 2954"/>
                <a:gd name="T59" fmla="*/ 2425 h 2845"/>
                <a:gd name="T60" fmla="*/ 1704 w 2954"/>
                <a:gd name="T61" fmla="*/ 2200 h 2845"/>
                <a:gd name="T62" fmla="*/ 1838 w 2954"/>
                <a:gd name="T63" fmla="*/ 2071 h 2845"/>
                <a:gd name="T64" fmla="*/ 2205 w 2954"/>
                <a:gd name="T65" fmla="*/ 1915 h 2845"/>
                <a:gd name="T66" fmla="*/ 2188 w 2954"/>
                <a:gd name="T67" fmla="*/ 1764 h 2845"/>
                <a:gd name="T68" fmla="*/ 2335 w 2954"/>
                <a:gd name="T69" fmla="*/ 1677 h 2845"/>
                <a:gd name="T70" fmla="*/ 2880 w 2954"/>
                <a:gd name="T71" fmla="*/ 1452 h 2845"/>
                <a:gd name="T72" fmla="*/ 2954 w 2954"/>
                <a:gd name="T73" fmla="*/ 1232 h 2845"/>
                <a:gd name="T74" fmla="*/ 2781 w 2954"/>
                <a:gd name="T75" fmla="*/ 964 h 2845"/>
                <a:gd name="T76" fmla="*/ 2608 w 2954"/>
                <a:gd name="T77" fmla="*/ 808 h 2845"/>
                <a:gd name="T78" fmla="*/ 2724 w 2954"/>
                <a:gd name="T79" fmla="*/ 497 h 2845"/>
                <a:gd name="T80" fmla="*/ 2547 w 2954"/>
                <a:gd name="T81" fmla="*/ 129 h 2845"/>
                <a:gd name="T82" fmla="*/ 2326 w 2954"/>
                <a:gd name="T83" fmla="*/ 73 h 2845"/>
                <a:gd name="T84" fmla="*/ 1124 w 2954"/>
                <a:gd name="T85" fmla="*/ 2486 h 2845"/>
                <a:gd name="T86" fmla="*/ 1085 w 2954"/>
                <a:gd name="T87" fmla="*/ 2633 h 2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54" h="2845">
                  <a:moveTo>
                    <a:pt x="2326" y="73"/>
                  </a:moveTo>
                  <a:lnTo>
                    <a:pt x="2231" y="155"/>
                  </a:lnTo>
                  <a:lnTo>
                    <a:pt x="2162" y="125"/>
                  </a:lnTo>
                  <a:lnTo>
                    <a:pt x="2110" y="237"/>
                  </a:lnTo>
                  <a:lnTo>
                    <a:pt x="2153" y="298"/>
                  </a:lnTo>
                  <a:lnTo>
                    <a:pt x="2015" y="402"/>
                  </a:lnTo>
                  <a:lnTo>
                    <a:pt x="1881" y="419"/>
                  </a:lnTo>
                  <a:lnTo>
                    <a:pt x="1894" y="324"/>
                  </a:lnTo>
                  <a:lnTo>
                    <a:pt x="2002" y="255"/>
                  </a:lnTo>
                  <a:lnTo>
                    <a:pt x="2024" y="116"/>
                  </a:lnTo>
                  <a:lnTo>
                    <a:pt x="1955" y="77"/>
                  </a:lnTo>
                  <a:lnTo>
                    <a:pt x="1855" y="203"/>
                  </a:lnTo>
                  <a:lnTo>
                    <a:pt x="1747" y="268"/>
                  </a:lnTo>
                  <a:lnTo>
                    <a:pt x="1673" y="272"/>
                  </a:lnTo>
                  <a:lnTo>
                    <a:pt x="1665" y="220"/>
                  </a:lnTo>
                  <a:lnTo>
                    <a:pt x="1600" y="185"/>
                  </a:lnTo>
                  <a:lnTo>
                    <a:pt x="1522" y="272"/>
                  </a:lnTo>
                  <a:lnTo>
                    <a:pt x="1466" y="276"/>
                  </a:lnTo>
                  <a:lnTo>
                    <a:pt x="1461" y="216"/>
                  </a:lnTo>
                  <a:lnTo>
                    <a:pt x="1410" y="216"/>
                  </a:lnTo>
                  <a:lnTo>
                    <a:pt x="1323" y="64"/>
                  </a:lnTo>
                  <a:lnTo>
                    <a:pt x="1228" y="4"/>
                  </a:lnTo>
                  <a:lnTo>
                    <a:pt x="1124" y="30"/>
                  </a:lnTo>
                  <a:lnTo>
                    <a:pt x="1012" y="0"/>
                  </a:lnTo>
                  <a:lnTo>
                    <a:pt x="895" y="406"/>
                  </a:lnTo>
                  <a:lnTo>
                    <a:pt x="787" y="255"/>
                  </a:lnTo>
                  <a:lnTo>
                    <a:pt x="757" y="302"/>
                  </a:lnTo>
                  <a:lnTo>
                    <a:pt x="709" y="268"/>
                  </a:lnTo>
                  <a:lnTo>
                    <a:pt x="666" y="307"/>
                  </a:lnTo>
                  <a:lnTo>
                    <a:pt x="622" y="268"/>
                  </a:lnTo>
                  <a:lnTo>
                    <a:pt x="575" y="307"/>
                  </a:lnTo>
                  <a:lnTo>
                    <a:pt x="571" y="363"/>
                  </a:lnTo>
                  <a:lnTo>
                    <a:pt x="458" y="441"/>
                  </a:lnTo>
                  <a:lnTo>
                    <a:pt x="419" y="397"/>
                  </a:lnTo>
                  <a:lnTo>
                    <a:pt x="263" y="428"/>
                  </a:lnTo>
                  <a:lnTo>
                    <a:pt x="164" y="363"/>
                  </a:lnTo>
                  <a:lnTo>
                    <a:pt x="164" y="307"/>
                  </a:lnTo>
                  <a:lnTo>
                    <a:pt x="86" y="328"/>
                  </a:lnTo>
                  <a:lnTo>
                    <a:pt x="78" y="389"/>
                  </a:lnTo>
                  <a:lnTo>
                    <a:pt x="103" y="626"/>
                  </a:lnTo>
                  <a:lnTo>
                    <a:pt x="0" y="722"/>
                  </a:lnTo>
                  <a:lnTo>
                    <a:pt x="47" y="774"/>
                  </a:lnTo>
                  <a:lnTo>
                    <a:pt x="8" y="895"/>
                  </a:lnTo>
                  <a:lnTo>
                    <a:pt x="99" y="1046"/>
                  </a:lnTo>
                  <a:lnTo>
                    <a:pt x="186" y="1119"/>
                  </a:lnTo>
                  <a:lnTo>
                    <a:pt x="238" y="1262"/>
                  </a:lnTo>
                  <a:lnTo>
                    <a:pt x="181" y="1405"/>
                  </a:lnTo>
                  <a:lnTo>
                    <a:pt x="233" y="1388"/>
                  </a:lnTo>
                  <a:lnTo>
                    <a:pt x="281" y="1422"/>
                  </a:lnTo>
                  <a:lnTo>
                    <a:pt x="333" y="1418"/>
                  </a:lnTo>
                  <a:lnTo>
                    <a:pt x="454" y="1362"/>
                  </a:lnTo>
                  <a:lnTo>
                    <a:pt x="571" y="1405"/>
                  </a:lnTo>
                  <a:lnTo>
                    <a:pt x="584" y="1509"/>
                  </a:lnTo>
                  <a:lnTo>
                    <a:pt x="635" y="1491"/>
                  </a:lnTo>
                  <a:lnTo>
                    <a:pt x="679" y="1535"/>
                  </a:lnTo>
                  <a:lnTo>
                    <a:pt x="661" y="1617"/>
                  </a:lnTo>
                  <a:lnTo>
                    <a:pt x="661" y="1677"/>
                  </a:lnTo>
                  <a:lnTo>
                    <a:pt x="609" y="1651"/>
                  </a:lnTo>
                  <a:lnTo>
                    <a:pt x="584" y="1755"/>
                  </a:lnTo>
                  <a:lnTo>
                    <a:pt x="532" y="1798"/>
                  </a:lnTo>
                  <a:lnTo>
                    <a:pt x="545" y="1854"/>
                  </a:lnTo>
                  <a:lnTo>
                    <a:pt x="475" y="1863"/>
                  </a:lnTo>
                  <a:lnTo>
                    <a:pt x="415" y="1976"/>
                  </a:lnTo>
                  <a:lnTo>
                    <a:pt x="298" y="2010"/>
                  </a:lnTo>
                  <a:lnTo>
                    <a:pt x="168" y="2136"/>
                  </a:lnTo>
                  <a:lnTo>
                    <a:pt x="207" y="2313"/>
                  </a:lnTo>
                  <a:lnTo>
                    <a:pt x="346" y="2590"/>
                  </a:lnTo>
                  <a:lnTo>
                    <a:pt x="493" y="2685"/>
                  </a:lnTo>
                  <a:lnTo>
                    <a:pt x="631" y="2598"/>
                  </a:lnTo>
                  <a:lnTo>
                    <a:pt x="631" y="2663"/>
                  </a:lnTo>
                  <a:lnTo>
                    <a:pt x="683" y="2615"/>
                  </a:lnTo>
                  <a:lnTo>
                    <a:pt x="735" y="2620"/>
                  </a:lnTo>
                  <a:lnTo>
                    <a:pt x="852" y="2685"/>
                  </a:lnTo>
                  <a:lnTo>
                    <a:pt x="852" y="2615"/>
                  </a:lnTo>
                  <a:lnTo>
                    <a:pt x="964" y="2624"/>
                  </a:lnTo>
                  <a:lnTo>
                    <a:pt x="1033" y="2711"/>
                  </a:lnTo>
                  <a:lnTo>
                    <a:pt x="1202" y="2633"/>
                  </a:lnTo>
                  <a:lnTo>
                    <a:pt x="1250" y="2659"/>
                  </a:lnTo>
                  <a:lnTo>
                    <a:pt x="1297" y="2620"/>
                  </a:lnTo>
                  <a:lnTo>
                    <a:pt x="1310" y="2728"/>
                  </a:lnTo>
                  <a:lnTo>
                    <a:pt x="1487" y="2745"/>
                  </a:lnTo>
                  <a:lnTo>
                    <a:pt x="1492" y="2801"/>
                  </a:lnTo>
                  <a:lnTo>
                    <a:pt x="1591" y="2845"/>
                  </a:lnTo>
                  <a:lnTo>
                    <a:pt x="1673" y="2754"/>
                  </a:lnTo>
                  <a:lnTo>
                    <a:pt x="1738" y="2750"/>
                  </a:lnTo>
                  <a:lnTo>
                    <a:pt x="1743" y="2654"/>
                  </a:lnTo>
                  <a:lnTo>
                    <a:pt x="1548" y="2546"/>
                  </a:lnTo>
                  <a:lnTo>
                    <a:pt x="1522" y="2494"/>
                  </a:lnTo>
                  <a:lnTo>
                    <a:pt x="1583" y="2395"/>
                  </a:lnTo>
                  <a:lnTo>
                    <a:pt x="1665" y="2425"/>
                  </a:lnTo>
                  <a:lnTo>
                    <a:pt x="1712" y="2373"/>
                  </a:lnTo>
                  <a:lnTo>
                    <a:pt x="1652" y="2330"/>
                  </a:lnTo>
                  <a:lnTo>
                    <a:pt x="1704" y="2200"/>
                  </a:lnTo>
                  <a:lnTo>
                    <a:pt x="1816" y="2192"/>
                  </a:lnTo>
                  <a:lnTo>
                    <a:pt x="1820" y="2127"/>
                  </a:lnTo>
                  <a:lnTo>
                    <a:pt x="1838" y="2071"/>
                  </a:lnTo>
                  <a:lnTo>
                    <a:pt x="1946" y="2045"/>
                  </a:lnTo>
                  <a:lnTo>
                    <a:pt x="1963" y="1989"/>
                  </a:lnTo>
                  <a:lnTo>
                    <a:pt x="2205" y="1915"/>
                  </a:lnTo>
                  <a:lnTo>
                    <a:pt x="2266" y="1937"/>
                  </a:lnTo>
                  <a:lnTo>
                    <a:pt x="2275" y="1824"/>
                  </a:lnTo>
                  <a:lnTo>
                    <a:pt x="2188" y="1764"/>
                  </a:lnTo>
                  <a:lnTo>
                    <a:pt x="2153" y="1682"/>
                  </a:lnTo>
                  <a:lnTo>
                    <a:pt x="2188" y="1608"/>
                  </a:lnTo>
                  <a:lnTo>
                    <a:pt x="2335" y="1677"/>
                  </a:lnTo>
                  <a:lnTo>
                    <a:pt x="2378" y="1638"/>
                  </a:lnTo>
                  <a:lnTo>
                    <a:pt x="2508" y="1612"/>
                  </a:lnTo>
                  <a:lnTo>
                    <a:pt x="2880" y="1452"/>
                  </a:lnTo>
                  <a:lnTo>
                    <a:pt x="2923" y="1383"/>
                  </a:lnTo>
                  <a:lnTo>
                    <a:pt x="2897" y="1331"/>
                  </a:lnTo>
                  <a:lnTo>
                    <a:pt x="2954" y="1232"/>
                  </a:lnTo>
                  <a:lnTo>
                    <a:pt x="2811" y="1132"/>
                  </a:lnTo>
                  <a:lnTo>
                    <a:pt x="2768" y="1024"/>
                  </a:lnTo>
                  <a:lnTo>
                    <a:pt x="2781" y="964"/>
                  </a:lnTo>
                  <a:lnTo>
                    <a:pt x="2672" y="921"/>
                  </a:lnTo>
                  <a:lnTo>
                    <a:pt x="2616" y="869"/>
                  </a:lnTo>
                  <a:lnTo>
                    <a:pt x="2608" y="808"/>
                  </a:lnTo>
                  <a:lnTo>
                    <a:pt x="2772" y="648"/>
                  </a:lnTo>
                  <a:lnTo>
                    <a:pt x="2789" y="588"/>
                  </a:lnTo>
                  <a:lnTo>
                    <a:pt x="2724" y="497"/>
                  </a:lnTo>
                  <a:lnTo>
                    <a:pt x="2573" y="354"/>
                  </a:lnTo>
                  <a:lnTo>
                    <a:pt x="2621" y="233"/>
                  </a:lnTo>
                  <a:lnTo>
                    <a:pt x="2547" y="129"/>
                  </a:lnTo>
                  <a:lnTo>
                    <a:pt x="2551" y="73"/>
                  </a:lnTo>
                  <a:lnTo>
                    <a:pt x="2491" y="60"/>
                  </a:lnTo>
                  <a:lnTo>
                    <a:pt x="2326" y="73"/>
                  </a:lnTo>
                  <a:close/>
                  <a:moveTo>
                    <a:pt x="1046" y="2590"/>
                  </a:moveTo>
                  <a:lnTo>
                    <a:pt x="1072" y="2529"/>
                  </a:lnTo>
                  <a:lnTo>
                    <a:pt x="1124" y="2486"/>
                  </a:lnTo>
                  <a:lnTo>
                    <a:pt x="1211" y="2538"/>
                  </a:lnTo>
                  <a:lnTo>
                    <a:pt x="1167" y="2607"/>
                  </a:lnTo>
                  <a:lnTo>
                    <a:pt x="1085" y="2633"/>
                  </a:lnTo>
                  <a:lnTo>
                    <a:pt x="1046" y="2590"/>
                  </a:lnTo>
                  <a:close/>
                </a:path>
              </a:pathLst>
            </a:custGeom>
            <a:solidFill>
              <a:srgbClr val="8FAADC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1" name="Freeform 13">
              <a:extLst>
                <a:ext uri="{FF2B5EF4-FFF2-40B4-BE49-F238E27FC236}">
                  <a16:creationId xmlns:a16="http://schemas.microsoft.com/office/drawing/2014/main" id="{C7692AF3-224D-4FE6-AF0D-FF92BDCBC8F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714048" y="4697282"/>
              <a:ext cx="77009" cy="68615"/>
            </a:xfrm>
            <a:custGeom>
              <a:avLst/>
              <a:gdLst>
                <a:gd name="T0" fmla="*/ 26 w 165"/>
                <a:gd name="T1" fmla="*/ 43 h 147"/>
                <a:gd name="T2" fmla="*/ 0 w 165"/>
                <a:gd name="T3" fmla="*/ 104 h 147"/>
                <a:gd name="T4" fmla="*/ 39 w 165"/>
                <a:gd name="T5" fmla="*/ 147 h 147"/>
                <a:gd name="T6" fmla="*/ 121 w 165"/>
                <a:gd name="T7" fmla="*/ 121 h 147"/>
                <a:gd name="T8" fmla="*/ 165 w 165"/>
                <a:gd name="T9" fmla="*/ 52 h 147"/>
                <a:gd name="T10" fmla="*/ 78 w 165"/>
                <a:gd name="T11" fmla="*/ 0 h 147"/>
                <a:gd name="T12" fmla="*/ 26 w 165"/>
                <a:gd name="T13" fmla="*/ 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47">
                  <a:moveTo>
                    <a:pt x="26" y="43"/>
                  </a:moveTo>
                  <a:lnTo>
                    <a:pt x="0" y="104"/>
                  </a:lnTo>
                  <a:lnTo>
                    <a:pt x="39" y="147"/>
                  </a:lnTo>
                  <a:lnTo>
                    <a:pt x="121" y="121"/>
                  </a:lnTo>
                  <a:lnTo>
                    <a:pt x="165" y="52"/>
                  </a:lnTo>
                  <a:lnTo>
                    <a:pt x="78" y="0"/>
                  </a:lnTo>
                  <a:lnTo>
                    <a:pt x="26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2" name="Freeform 14">
              <a:extLst>
                <a:ext uri="{FF2B5EF4-FFF2-40B4-BE49-F238E27FC236}">
                  <a16:creationId xmlns:a16="http://schemas.microsoft.com/office/drawing/2014/main" id="{149CFC49-A154-44E0-95A5-AB99A71E37E5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566762" y="3367113"/>
              <a:ext cx="953052" cy="1218619"/>
            </a:xfrm>
            <a:custGeom>
              <a:avLst/>
              <a:gdLst>
                <a:gd name="T0" fmla="*/ 1575 w 2042"/>
                <a:gd name="T1" fmla="*/ 367 h 2611"/>
                <a:gd name="T2" fmla="*/ 1293 w 2042"/>
                <a:gd name="T3" fmla="*/ 51 h 2611"/>
                <a:gd name="T4" fmla="*/ 1090 w 2042"/>
                <a:gd name="T5" fmla="*/ 95 h 2611"/>
                <a:gd name="T6" fmla="*/ 913 w 2042"/>
                <a:gd name="T7" fmla="*/ 125 h 2611"/>
                <a:gd name="T8" fmla="*/ 723 w 2042"/>
                <a:gd name="T9" fmla="*/ 0 h 2611"/>
                <a:gd name="T10" fmla="*/ 467 w 2042"/>
                <a:gd name="T11" fmla="*/ 129 h 2611"/>
                <a:gd name="T12" fmla="*/ 454 w 2042"/>
                <a:gd name="T13" fmla="*/ 268 h 2611"/>
                <a:gd name="T14" fmla="*/ 256 w 2042"/>
                <a:gd name="T15" fmla="*/ 337 h 2611"/>
                <a:gd name="T16" fmla="*/ 208 w 2042"/>
                <a:gd name="T17" fmla="*/ 527 h 2611"/>
                <a:gd name="T18" fmla="*/ 420 w 2042"/>
                <a:gd name="T19" fmla="*/ 782 h 2611"/>
                <a:gd name="T20" fmla="*/ 454 w 2042"/>
                <a:gd name="T21" fmla="*/ 994 h 2611"/>
                <a:gd name="T22" fmla="*/ 359 w 2042"/>
                <a:gd name="T23" fmla="*/ 1266 h 2611"/>
                <a:gd name="T24" fmla="*/ 351 w 2042"/>
                <a:gd name="T25" fmla="*/ 1422 h 2611"/>
                <a:gd name="T26" fmla="*/ 268 w 2042"/>
                <a:gd name="T27" fmla="*/ 1656 h 2611"/>
                <a:gd name="T28" fmla="*/ 108 w 2042"/>
                <a:gd name="T29" fmla="*/ 1906 h 2611"/>
                <a:gd name="T30" fmla="*/ 95 w 2042"/>
                <a:gd name="T31" fmla="*/ 1989 h 2611"/>
                <a:gd name="T32" fmla="*/ 31 w 2042"/>
                <a:gd name="T33" fmla="*/ 2075 h 2611"/>
                <a:gd name="T34" fmla="*/ 0 w 2042"/>
                <a:gd name="T35" fmla="*/ 2179 h 2611"/>
                <a:gd name="T36" fmla="*/ 91 w 2042"/>
                <a:gd name="T37" fmla="*/ 2399 h 2611"/>
                <a:gd name="T38" fmla="*/ 117 w 2042"/>
                <a:gd name="T39" fmla="*/ 2611 h 2611"/>
                <a:gd name="T40" fmla="*/ 342 w 2042"/>
                <a:gd name="T41" fmla="*/ 2577 h 2611"/>
                <a:gd name="T42" fmla="*/ 476 w 2042"/>
                <a:gd name="T43" fmla="*/ 2304 h 2611"/>
                <a:gd name="T44" fmla="*/ 666 w 2042"/>
                <a:gd name="T45" fmla="*/ 2300 h 2611"/>
                <a:gd name="T46" fmla="*/ 740 w 2042"/>
                <a:gd name="T47" fmla="*/ 2412 h 2611"/>
                <a:gd name="T48" fmla="*/ 783 w 2042"/>
                <a:gd name="T49" fmla="*/ 2572 h 2611"/>
                <a:gd name="T50" fmla="*/ 913 w 2042"/>
                <a:gd name="T51" fmla="*/ 2261 h 2611"/>
                <a:gd name="T52" fmla="*/ 1099 w 2042"/>
                <a:gd name="T53" fmla="*/ 2179 h 2611"/>
                <a:gd name="T54" fmla="*/ 1172 w 2042"/>
                <a:gd name="T55" fmla="*/ 2321 h 2611"/>
                <a:gd name="T56" fmla="*/ 1302 w 2042"/>
                <a:gd name="T57" fmla="*/ 2291 h 2611"/>
                <a:gd name="T58" fmla="*/ 1531 w 2042"/>
                <a:gd name="T59" fmla="*/ 2443 h 2611"/>
                <a:gd name="T60" fmla="*/ 1778 w 2042"/>
                <a:gd name="T61" fmla="*/ 2283 h 2611"/>
                <a:gd name="T62" fmla="*/ 1908 w 2042"/>
                <a:gd name="T63" fmla="*/ 2161 h 2611"/>
                <a:gd name="T64" fmla="*/ 1947 w 2042"/>
                <a:gd name="T65" fmla="*/ 2062 h 2611"/>
                <a:gd name="T66" fmla="*/ 2024 w 2042"/>
                <a:gd name="T67" fmla="*/ 1984 h 2611"/>
                <a:gd name="T68" fmla="*/ 2042 w 2042"/>
                <a:gd name="T69" fmla="*/ 1842 h 2611"/>
                <a:gd name="T70" fmla="*/ 1947 w 2042"/>
                <a:gd name="T71" fmla="*/ 1816 h 2611"/>
                <a:gd name="T72" fmla="*/ 1817 w 2042"/>
                <a:gd name="T73" fmla="*/ 1669 h 2611"/>
                <a:gd name="T74" fmla="*/ 1644 w 2042"/>
                <a:gd name="T75" fmla="*/ 1729 h 2611"/>
                <a:gd name="T76" fmla="*/ 1544 w 2042"/>
                <a:gd name="T77" fmla="*/ 1712 h 2611"/>
                <a:gd name="T78" fmla="*/ 1549 w 2042"/>
                <a:gd name="T79" fmla="*/ 1426 h 2611"/>
                <a:gd name="T80" fmla="*/ 1371 w 2042"/>
                <a:gd name="T81" fmla="*/ 1202 h 2611"/>
                <a:gd name="T82" fmla="*/ 1363 w 2042"/>
                <a:gd name="T83" fmla="*/ 1029 h 2611"/>
                <a:gd name="T84" fmla="*/ 1441 w 2042"/>
                <a:gd name="T85" fmla="*/ 696 h 2611"/>
                <a:gd name="T86" fmla="*/ 1527 w 2042"/>
                <a:gd name="T87" fmla="*/ 614 h 2611"/>
                <a:gd name="T88" fmla="*/ 1605 w 2042"/>
                <a:gd name="T89" fmla="*/ 415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42" h="2611">
                  <a:moveTo>
                    <a:pt x="1605" y="415"/>
                  </a:moveTo>
                  <a:lnTo>
                    <a:pt x="1575" y="367"/>
                  </a:lnTo>
                  <a:lnTo>
                    <a:pt x="1423" y="311"/>
                  </a:lnTo>
                  <a:lnTo>
                    <a:pt x="1293" y="51"/>
                  </a:lnTo>
                  <a:lnTo>
                    <a:pt x="1177" y="164"/>
                  </a:lnTo>
                  <a:lnTo>
                    <a:pt x="1090" y="95"/>
                  </a:lnTo>
                  <a:lnTo>
                    <a:pt x="1038" y="125"/>
                  </a:lnTo>
                  <a:lnTo>
                    <a:pt x="913" y="125"/>
                  </a:lnTo>
                  <a:lnTo>
                    <a:pt x="800" y="0"/>
                  </a:lnTo>
                  <a:lnTo>
                    <a:pt x="723" y="0"/>
                  </a:lnTo>
                  <a:lnTo>
                    <a:pt x="627" y="73"/>
                  </a:lnTo>
                  <a:lnTo>
                    <a:pt x="467" y="129"/>
                  </a:lnTo>
                  <a:lnTo>
                    <a:pt x="420" y="164"/>
                  </a:lnTo>
                  <a:lnTo>
                    <a:pt x="454" y="268"/>
                  </a:lnTo>
                  <a:lnTo>
                    <a:pt x="420" y="315"/>
                  </a:lnTo>
                  <a:lnTo>
                    <a:pt x="256" y="337"/>
                  </a:lnTo>
                  <a:lnTo>
                    <a:pt x="182" y="449"/>
                  </a:lnTo>
                  <a:lnTo>
                    <a:pt x="208" y="527"/>
                  </a:lnTo>
                  <a:lnTo>
                    <a:pt x="351" y="622"/>
                  </a:lnTo>
                  <a:lnTo>
                    <a:pt x="420" y="782"/>
                  </a:lnTo>
                  <a:lnTo>
                    <a:pt x="411" y="864"/>
                  </a:lnTo>
                  <a:lnTo>
                    <a:pt x="454" y="994"/>
                  </a:lnTo>
                  <a:lnTo>
                    <a:pt x="273" y="1158"/>
                  </a:lnTo>
                  <a:lnTo>
                    <a:pt x="359" y="1266"/>
                  </a:lnTo>
                  <a:lnTo>
                    <a:pt x="385" y="1375"/>
                  </a:lnTo>
                  <a:lnTo>
                    <a:pt x="351" y="1422"/>
                  </a:lnTo>
                  <a:lnTo>
                    <a:pt x="385" y="1695"/>
                  </a:lnTo>
                  <a:lnTo>
                    <a:pt x="268" y="1656"/>
                  </a:lnTo>
                  <a:lnTo>
                    <a:pt x="256" y="1720"/>
                  </a:lnTo>
                  <a:lnTo>
                    <a:pt x="108" y="1906"/>
                  </a:lnTo>
                  <a:lnTo>
                    <a:pt x="143" y="1950"/>
                  </a:lnTo>
                  <a:lnTo>
                    <a:pt x="95" y="1989"/>
                  </a:lnTo>
                  <a:lnTo>
                    <a:pt x="91" y="2053"/>
                  </a:lnTo>
                  <a:lnTo>
                    <a:pt x="31" y="2075"/>
                  </a:lnTo>
                  <a:lnTo>
                    <a:pt x="61" y="2140"/>
                  </a:lnTo>
                  <a:lnTo>
                    <a:pt x="0" y="2179"/>
                  </a:lnTo>
                  <a:lnTo>
                    <a:pt x="13" y="2283"/>
                  </a:lnTo>
                  <a:lnTo>
                    <a:pt x="91" y="2399"/>
                  </a:lnTo>
                  <a:lnTo>
                    <a:pt x="57" y="2512"/>
                  </a:lnTo>
                  <a:lnTo>
                    <a:pt x="117" y="2611"/>
                  </a:lnTo>
                  <a:lnTo>
                    <a:pt x="221" y="2546"/>
                  </a:lnTo>
                  <a:lnTo>
                    <a:pt x="342" y="2577"/>
                  </a:lnTo>
                  <a:lnTo>
                    <a:pt x="416" y="2481"/>
                  </a:lnTo>
                  <a:lnTo>
                    <a:pt x="476" y="2304"/>
                  </a:lnTo>
                  <a:lnTo>
                    <a:pt x="567" y="2222"/>
                  </a:lnTo>
                  <a:lnTo>
                    <a:pt x="666" y="2300"/>
                  </a:lnTo>
                  <a:lnTo>
                    <a:pt x="692" y="2382"/>
                  </a:lnTo>
                  <a:lnTo>
                    <a:pt x="740" y="2412"/>
                  </a:lnTo>
                  <a:lnTo>
                    <a:pt x="731" y="2473"/>
                  </a:lnTo>
                  <a:lnTo>
                    <a:pt x="783" y="2572"/>
                  </a:lnTo>
                  <a:lnTo>
                    <a:pt x="913" y="2261"/>
                  </a:lnTo>
                  <a:lnTo>
                    <a:pt x="947" y="2308"/>
                  </a:lnTo>
                  <a:lnTo>
                    <a:pt x="1099" y="2179"/>
                  </a:lnTo>
                  <a:lnTo>
                    <a:pt x="1142" y="2209"/>
                  </a:lnTo>
                  <a:lnTo>
                    <a:pt x="1172" y="2321"/>
                  </a:lnTo>
                  <a:lnTo>
                    <a:pt x="1293" y="2343"/>
                  </a:lnTo>
                  <a:lnTo>
                    <a:pt x="1302" y="2291"/>
                  </a:lnTo>
                  <a:lnTo>
                    <a:pt x="1354" y="2296"/>
                  </a:lnTo>
                  <a:lnTo>
                    <a:pt x="1531" y="2443"/>
                  </a:lnTo>
                  <a:lnTo>
                    <a:pt x="1661" y="2317"/>
                  </a:lnTo>
                  <a:lnTo>
                    <a:pt x="1778" y="2283"/>
                  </a:lnTo>
                  <a:lnTo>
                    <a:pt x="1838" y="2170"/>
                  </a:lnTo>
                  <a:lnTo>
                    <a:pt x="1908" y="2161"/>
                  </a:lnTo>
                  <a:lnTo>
                    <a:pt x="1895" y="2105"/>
                  </a:lnTo>
                  <a:lnTo>
                    <a:pt x="1947" y="2062"/>
                  </a:lnTo>
                  <a:lnTo>
                    <a:pt x="1972" y="1958"/>
                  </a:lnTo>
                  <a:lnTo>
                    <a:pt x="2024" y="1984"/>
                  </a:lnTo>
                  <a:lnTo>
                    <a:pt x="2024" y="1924"/>
                  </a:lnTo>
                  <a:lnTo>
                    <a:pt x="2042" y="1842"/>
                  </a:lnTo>
                  <a:lnTo>
                    <a:pt x="1998" y="1798"/>
                  </a:lnTo>
                  <a:lnTo>
                    <a:pt x="1947" y="1816"/>
                  </a:lnTo>
                  <a:lnTo>
                    <a:pt x="1934" y="1712"/>
                  </a:lnTo>
                  <a:lnTo>
                    <a:pt x="1817" y="1669"/>
                  </a:lnTo>
                  <a:lnTo>
                    <a:pt x="1696" y="1725"/>
                  </a:lnTo>
                  <a:lnTo>
                    <a:pt x="1644" y="1729"/>
                  </a:lnTo>
                  <a:lnTo>
                    <a:pt x="1596" y="1695"/>
                  </a:lnTo>
                  <a:lnTo>
                    <a:pt x="1544" y="1712"/>
                  </a:lnTo>
                  <a:lnTo>
                    <a:pt x="1601" y="1569"/>
                  </a:lnTo>
                  <a:lnTo>
                    <a:pt x="1549" y="1426"/>
                  </a:lnTo>
                  <a:lnTo>
                    <a:pt x="1462" y="1353"/>
                  </a:lnTo>
                  <a:lnTo>
                    <a:pt x="1371" y="1202"/>
                  </a:lnTo>
                  <a:lnTo>
                    <a:pt x="1410" y="1081"/>
                  </a:lnTo>
                  <a:lnTo>
                    <a:pt x="1363" y="1029"/>
                  </a:lnTo>
                  <a:lnTo>
                    <a:pt x="1466" y="933"/>
                  </a:lnTo>
                  <a:lnTo>
                    <a:pt x="1441" y="696"/>
                  </a:lnTo>
                  <a:lnTo>
                    <a:pt x="1449" y="635"/>
                  </a:lnTo>
                  <a:lnTo>
                    <a:pt x="1527" y="614"/>
                  </a:lnTo>
                  <a:lnTo>
                    <a:pt x="1596" y="518"/>
                  </a:lnTo>
                  <a:lnTo>
                    <a:pt x="1605" y="41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3" name="Freeform 15">
              <a:extLst>
                <a:ext uri="{FF2B5EF4-FFF2-40B4-BE49-F238E27FC236}">
                  <a16:creationId xmlns:a16="http://schemas.microsoft.com/office/drawing/2014/main" id="{A2F590C1-72E8-4B15-A957-E776E193701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06266" y="4404862"/>
              <a:ext cx="1273693" cy="1475318"/>
            </a:xfrm>
            <a:custGeom>
              <a:avLst/>
              <a:gdLst>
                <a:gd name="T0" fmla="*/ 1691 w 2729"/>
                <a:gd name="T1" fmla="*/ 117 h 3161"/>
                <a:gd name="T2" fmla="*/ 1630 w 2729"/>
                <a:gd name="T3" fmla="*/ 164 h 3161"/>
                <a:gd name="T4" fmla="*/ 1479 w 2729"/>
                <a:gd name="T5" fmla="*/ 30 h 3161"/>
                <a:gd name="T6" fmla="*/ 1284 w 2729"/>
                <a:gd name="T7" fmla="*/ 129 h 3161"/>
                <a:gd name="T8" fmla="*/ 1120 w 2729"/>
                <a:gd name="T9" fmla="*/ 393 h 3161"/>
                <a:gd name="T10" fmla="*/ 1259 w 2729"/>
                <a:gd name="T11" fmla="*/ 648 h 3161"/>
                <a:gd name="T12" fmla="*/ 1276 w 2729"/>
                <a:gd name="T13" fmla="*/ 865 h 3161"/>
                <a:gd name="T14" fmla="*/ 1419 w 2729"/>
                <a:gd name="T15" fmla="*/ 1029 h 3161"/>
                <a:gd name="T16" fmla="*/ 1527 w 2729"/>
                <a:gd name="T17" fmla="*/ 1133 h 3161"/>
                <a:gd name="T18" fmla="*/ 1449 w 2729"/>
                <a:gd name="T19" fmla="*/ 1262 h 3161"/>
                <a:gd name="T20" fmla="*/ 1319 w 2729"/>
                <a:gd name="T21" fmla="*/ 1383 h 3161"/>
                <a:gd name="T22" fmla="*/ 1194 w 2729"/>
                <a:gd name="T23" fmla="*/ 1530 h 3161"/>
                <a:gd name="T24" fmla="*/ 956 w 2729"/>
                <a:gd name="T25" fmla="*/ 1613 h 3161"/>
                <a:gd name="T26" fmla="*/ 848 w 2729"/>
                <a:gd name="T27" fmla="*/ 1760 h 3161"/>
                <a:gd name="T28" fmla="*/ 766 w 2729"/>
                <a:gd name="T29" fmla="*/ 1855 h 3161"/>
                <a:gd name="T30" fmla="*/ 480 w 2729"/>
                <a:gd name="T31" fmla="*/ 1837 h 3161"/>
                <a:gd name="T32" fmla="*/ 337 w 2729"/>
                <a:gd name="T33" fmla="*/ 1885 h 3161"/>
                <a:gd name="T34" fmla="*/ 290 w 2729"/>
                <a:gd name="T35" fmla="*/ 1855 h 3161"/>
                <a:gd name="T36" fmla="*/ 160 w 2729"/>
                <a:gd name="T37" fmla="*/ 1837 h 3161"/>
                <a:gd name="T38" fmla="*/ 43 w 2729"/>
                <a:gd name="T39" fmla="*/ 2140 h 3161"/>
                <a:gd name="T40" fmla="*/ 255 w 2729"/>
                <a:gd name="T41" fmla="*/ 2317 h 3161"/>
                <a:gd name="T42" fmla="*/ 212 w 2729"/>
                <a:gd name="T43" fmla="*/ 2421 h 3161"/>
                <a:gd name="T44" fmla="*/ 238 w 2729"/>
                <a:gd name="T45" fmla="*/ 2525 h 3161"/>
                <a:gd name="T46" fmla="*/ 195 w 2729"/>
                <a:gd name="T47" fmla="*/ 2650 h 3161"/>
                <a:gd name="T48" fmla="*/ 324 w 2729"/>
                <a:gd name="T49" fmla="*/ 2655 h 3161"/>
                <a:gd name="T50" fmla="*/ 272 w 2729"/>
                <a:gd name="T51" fmla="*/ 2767 h 3161"/>
                <a:gd name="T52" fmla="*/ 87 w 2729"/>
                <a:gd name="T53" fmla="*/ 2871 h 3161"/>
                <a:gd name="T54" fmla="*/ 52 w 2729"/>
                <a:gd name="T55" fmla="*/ 2966 h 3161"/>
                <a:gd name="T56" fmla="*/ 264 w 2729"/>
                <a:gd name="T57" fmla="*/ 3126 h 3161"/>
                <a:gd name="T58" fmla="*/ 415 w 2729"/>
                <a:gd name="T59" fmla="*/ 3052 h 3161"/>
                <a:gd name="T60" fmla="*/ 662 w 2729"/>
                <a:gd name="T61" fmla="*/ 3091 h 3161"/>
                <a:gd name="T62" fmla="*/ 869 w 2729"/>
                <a:gd name="T63" fmla="*/ 3152 h 3161"/>
                <a:gd name="T64" fmla="*/ 1029 w 2729"/>
                <a:gd name="T65" fmla="*/ 3014 h 3161"/>
                <a:gd name="T66" fmla="*/ 1319 w 2729"/>
                <a:gd name="T67" fmla="*/ 3035 h 3161"/>
                <a:gd name="T68" fmla="*/ 1198 w 2729"/>
                <a:gd name="T69" fmla="*/ 2555 h 3161"/>
                <a:gd name="T70" fmla="*/ 1319 w 2729"/>
                <a:gd name="T71" fmla="*/ 2157 h 3161"/>
                <a:gd name="T72" fmla="*/ 1475 w 2729"/>
                <a:gd name="T73" fmla="*/ 2023 h 3161"/>
                <a:gd name="T74" fmla="*/ 1734 w 2729"/>
                <a:gd name="T75" fmla="*/ 1885 h 3161"/>
                <a:gd name="T76" fmla="*/ 2111 w 2729"/>
                <a:gd name="T77" fmla="*/ 1682 h 3161"/>
                <a:gd name="T78" fmla="*/ 2219 w 2729"/>
                <a:gd name="T79" fmla="*/ 1790 h 3161"/>
                <a:gd name="T80" fmla="*/ 2292 w 2729"/>
                <a:gd name="T81" fmla="*/ 1673 h 3161"/>
                <a:gd name="T82" fmla="*/ 2383 w 2729"/>
                <a:gd name="T83" fmla="*/ 1587 h 3161"/>
                <a:gd name="T84" fmla="*/ 2530 w 2729"/>
                <a:gd name="T85" fmla="*/ 1513 h 3161"/>
                <a:gd name="T86" fmla="*/ 2729 w 2729"/>
                <a:gd name="T87" fmla="*/ 1128 h 3161"/>
                <a:gd name="T88" fmla="*/ 2604 w 2729"/>
                <a:gd name="T89" fmla="*/ 899 h 3161"/>
                <a:gd name="T90" fmla="*/ 2435 w 2729"/>
                <a:gd name="T91" fmla="*/ 748 h 3161"/>
                <a:gd name="T92" fmla="*/ 2331 w 2729"/>
                <a:gd name="T93" fmla="*/ 791 h 3161"/>
                <a:gd name="T94" fmla="*/ 2193 w 2729"/>
                <a:gd name="T95" fmla="*/ 813 h 3161"/>
                <a:gd name="T96" fmla="*/ 1907 w 2729"/>
                <a:gd name="T97" fmla="*/ 441 h 3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29" h="3161">
                  <a:moveTo>
                    <a:pt x="1868" y="264"/>
                  </a:moveTo>
                  <a:lnTo>
                    <a:pt x="1691" y="117"/>
                  </a:lnTo>
                  <a:lnTo>
                    <a:pt x="1639" y="112"/>
                  </a:lnTo>
                  <a:lnTo>
                    <a:pt x="1630" y="164"/>
                  </a:lnTo>
                  <a:lnTo>
                    <a:pt x="1509" y="142"/>
                  </a:lnTo>
                  <a:lnTo>
                    <a:pt x="1479" y="30"/>
                  </a:lnTo>
                  <a:lnTo>
                    <a:pt x="1436" y="0"/>
                  </a:lnTo>
                  <a:lnTo>
                    <a:pt x="1284" y="129"/>
                  </a:lnTo>
                  <a:lnTo>
                    <a:pt x="1250" y="82"/>
                  </a:lnTo>
                  <a:lnTo>
                    <a:pt x="1120" y="393"/>
                  </a:lnTo>
                  <a:lnTo>
                    <a:pt x="1198" y="480"/>
                  </a:lnTo>
                  <a:lnTo>
                    <a:pt x="1259" y="648"/>
                  </a:lnTo>
                  <a:lnTo>
                    <a:pt x="1246" y="821"/>
                  </a:lnTo>
                  <a:lnTo>
                    <a:pt x="1276" y="865"/>
                  </a:lnTo>
                  <a:lnTo>
                    <a:pt x="1462" y="955"/>
                  </a:lnTo>
                  <a:lnTo>
                    <a:pt x="1419" y="1029"/>
                  </a:lnTo>
                  <a:lnTo>
                    <a:pt x="1367" y="1050"/>
                  </a:lnTo>
                  <a:lnTo>
                    <a:pt x="1527" y="1133"/>
                  </a:lnTo>
                  <a:lnTo>
                    <a:pt x="1445" y="1232"/>
                  </a:lnTo>
                  <a:lnTo>
                    <a:pt x="1449" y="1262"/>
                  </a:lnTo>
                  <a:lnTo>
                    <a:pt x="1380" y="1280"/>
                  </a:lnTo>
                  <a:lnTo>
                    <a:pt x="1319" y="1383"/>
                  </a:lnTo>
                  <a:lnTo>
                    <a:pt x="1198" y="1357"/>
                  </a:lnTo>
                  <a:lnTo>
                    <a:pt x="1194" y="1530"/>
                  </a:lnTo>
                  <a:lnTo>
                    <a:pt x="1086" y="1526"/>
                  </a:lnTo>
                  <a:lnTo>
                    <a:pt x="956" y="1613"/>
                  </a:lnTo>
                  <a:lnTo>
                    <a:pt x="835" y="1569"/>
                  </a:lnTo>
                  <a:lnTo>
                    <a:pt x="848" y="1760"/>
                  </a:lnTo>
                  <a:lnTo>
                    <a:pt x="830" y="1816"/>
                  </a:lnTo>
                  <a:lnTo>
                    <a:pt x="766" y="1855"/>
                  </a:lnTo>
                  <a:lnTo>
                    <a:pt x="536" y="1829"/>
                  </a:lnTo>
                  <a:lnTo>
                    <a:pt x="480" y="1837"/>
                  </a:lnTo>
                  <a:lnTo>
                    <a:pt x="458" y="1902"/>
                  </a:lnTo>
                  <a:lnTo>
                    <a:pt x="337" y="1885"/>
                  </a:lnTo>
                  <a:lnTo>
                    <a:pt x="303" y="1846"/>
                  </a:lnTo>
                  <a:lnTo>
                    <a:pt x="290" y="1855"/>
                  </a:lnTo>
                  <a:lnTo>
                    <a:pt x="190" y="1889"/>
                  </a:lnTo>
                  <a:lnTo>
                    <a:pt x="160" y="1837"/>
                  </a:lnTo>
                  <a:lnTo>
                    <a:pt x="0" y="2032"/>
                  </a:lnTo>
                  <a:lnTo>
                    <a:pt x="43" y="2140"/>
                  </a:lnTo>
                  <a:lnTo>
                    <a:pt x="212" y="2214"/>
                  </a:lnTo>
                  <a:lnTo>
                    <a:pt x="255" y="2317"/>
                  </a:lnTo>
                  <a:lnTo>
                    <a:pt x="255" y="2374"/>
                  </a:lnTo>
                  <a:lnTo>
                    <a:pt x="212" y="2421"/>
                  </a:lnTo>
                  <a:lnTo>
                    <a:pt x="264" y="2469"/>
                  </a:lnTo>
                  <a:lnTo>
                    <a:pt x="238" y="2525"/>
                  </a:lnTo>
                  <a:lnTo>
                    <a:pt x="177" y="2534"/>
                  </a:lnTo>
                  <a:lnTo>
                    <a:pt x="195" y="2650"/>
                  </a:lnTo>
                  <a:lnTo>
                    <a:pt x="260" y="2676"/>
                  </a:lnTo>
                  <a:lnTo>
                    <a:pt x="324" y="2655"/>
                  </a:lnTo>
                  <a:lnTo>
                    <a:pt x="415" y="2763"/>
                  </a:lnTo>
                  <a:lnTo>
                    <a:pt x="272" y="2767"/>
                  </a:lnTo>
                  <a:lnTo>
                    <a:pt x="247" y="2819"/>
                  </a:lnTo>
                  <a:lnTo>
                    <a:pt x="87" y="2871"/>
                  </a:lnTo>
                  <a:lnTo>
                    <a:pt x="52" y="2966"/>
                  </a:lnTo>
                  <a:lnTo>
                    <a:pt x="221" y="3018"/>
                  </a:lnTo>
                  <a:lnTo>
                    <a:pt x="264" y="3126"/>
                  </a:lnTo>
                  <a:lnTo>
                    <a:pt x="329" y="3130"/>
                  </a:lnTo>
                  <a:lnTo>
                    <a:pt x="415" y="3052"/>
                  </a:lnTo>
                  <a:lnTo>
                    <a:pt x="476" y="3052"/>
                  </a:lnTo>
                  <a:lnTo>
                    <a:pt x="662" y="3091"/>
                  </a:lnTo>
                  <a:lnTo>
                    <a:pt x="748" y="3161"/>
                  </a:lnTo>
                  <a:lnTo>
                    <a:pt x="869" y="3152"/>
                  </a:lnTo>
                  <a:lnTo>
                    <a:pt x="869" y="3096"/>
                  </a:lnTo>
                  <a:lnTo>
                    <a:pt x="1029" y="3014"/>
                  </a:lnTo>
                  <a:lnTo>
                    <a:pt x="1150" y="2992"/>
                  </a:lnTo>
                  <a:lnTo>
                    <a:pt x="1319" y="3035"/>
                  </a:lnTo>
                  <a:lnTo>
                    <a:pt x="1207" y="2897"/>
                  </a:lnTo>
                  <a:lnTo>
                    <a:pt x="1198" y="2555"/>
                  </a:lnTo>
                  <a:lnTo>
                    <a:pt x="1207" y="2361"/>
                  </a:lnTo>
                  <a:lnTo>
                    <a:pt x="1319" y="2157"/>
                  </a:lnTo>
                  <a:lnTo>
                    <a:pt x="1367" y="2106"/>
                  </a:lnTo>
                  <a:lnTo>
                    <a:pt x="1475" y="2023"/>
                  </a:lnTo>
                  <a:lnTo>
                    <a:pt x="1605" y="2023"/>
                  </a:lnTo>
                  <a:lnTo>
                    <a:pt x="1734" y="1885"/>
                  </a:lnTo>
                  <a:lnTo>
                    <a:pt x="1946" y="1729"/>
                  </a:lnTo>
                  <a:lnTo>
                    <a:pt x="2111" y="1682"/>
                  </a:lnTo>
                  <a:lnTo>
                    <a:pt x="2167" y="1781"/>
                  </a:lnTo>
                  <a:lnTo>
                    <a:pt x="2219" y="1790"/>
                  </a:lnTo>
                  <a:lnTo>
                    <a:pt x="2292" y="1673"/>
                  </a:lnTo>
                  <a:lnTo>
                    <a:pt x="2405" y="1639"/>
                  </a:lnTo>
                  <a:lnTo>
                    <a:pt x="2383" y="1587"/>
                  </a:lnTo>
                  <a:lnTo>
                    <a:pt x="2465" y="1496"/>
                  </a:lnTo>
                  <a:lnTo>
                    <a:pt x="2530" y="1513"/>
                  </a:lnTo>
                  <a:lnTo>
                    <a:pt x="2565" y="1306"/>
                  </a:lnTo>
                  <a:lnTo>
                    <a:pt x="2729" y="1128"/>
                  </a:lnTo>
                  <a:lnTo>
                    <a:pt x="2608" y="1003"/>
                  </a:lnTo>
                  <a:lnTo>
                    <a:pt x="2604" y="899"/>
                  </a:lnTo>
                  <a:lnTo>
                    <a:pt x="2552" y="813"/>
                  </a:lnTo>
                  <a:lnTo>
                    <a:pt x="2435" y="748"/>
                  </a:lnTo>
                  <a:lnTo>
                    <a:pt x="2383" y="743"/>
                  </a:lnTo>
                  <a:lnTo>
                    <a:pt x="2331" y="791"/>
                  </a:lnTo>
                  <a:lnTo>
                    <a:pt x="2331" y="726"/>
                  </a:lnTo>
                  <a:lnTo>
                    <a:pt x="2193" y="813"/>
                  </a:lnTo>
                  <a:lnTo>
                    <a:pt x="2046" y="718"/>
                  </a:lnTo>
                  <a:lnTo>
                    <a:pt x="1907" y="441"/>
                  </a:lnTo>
                  <a:lnTo>
                    <a:pt x="1868" y="26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4" name="Freeform 16">
              <a:extLst>
                <a:ext uri="{FF2B5EF4-FFF2-40B4-BE49-F238E27FC236}">
                  <a16:creationId xmlns:a16="http://schemas.microsoft.com/office/drawing/2014/main" id="{E233F9B1-561A-4C9A-8691-96FD6538770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463064" y="4279132"/>
              <a:ext cx="1394574" cy="1172414"/>
            </a:xfrm>
            <a:custGeom>
              <a:avLst/>
              <a:gdLst>
                <a:gd name="T0" fmla="*/ 333 w 2988"/>
                <a:gd name="T1" fmla="*/ 1077 h 2512"/>
                <a:gd name="T2" fmla="*/ 389 w 2988"/>
                <a:gd name="T3" fmla="*/ 1267 h 2512"/>
                <a:gd name="T4" fmla="*/ 346 w 2988"/>
                <a:gd name="T5" fmla="*/ 1570 h 2512"/>
                <a:gd name="T6" fmla="*/ 246 w 2988"/>
                <a:gd name="T7" fmla="*/ 1760 h 2512"/>
                <a:gd name="T8" fmla="*/ 186 w 2988"/>
                <a:gd name="T9" fmla="*/ 1903 h 2512"/>
                <a:gd name="T10" fmla="*/ 0 w 2988"/>
                <a:gd name="T11" fmla="*/ 2054 h 2512"/>
                <a:gd name="T12" fmla="*/ 289 w 2988"/>
                <a:gd name="T13" fmla="*/ 2067 h 2512"/>
                <a:gd name="T14" fmla="*/ 320 w 2988"/>
                <a:gd name="T15" fmla="*/ 2166 h 2512"/>
                <a:gd name="T16" fmla="*/ 575 w 2988"/>
                <a:gd name="T17" fmla="*/ 2162 h 2512"/>
                <a:gd name="T18" fmla="*/ 562 w 2988"/>
                <a:gd name="T19" fmla="*/ 2067 h 2512"/>
                <a:gd name="T20" fmla="*/ 700 w 2988"/>
                <a:gd name="T21" fmla="*/ 2179 h 2512"/>
                <a:gd name="T22" fmla="*/ 1033 w 2988"/>
                <a:gd name="T23" fmla="*/ 2322 h 2512"/>
                <a:gd name="T24" fmla="*/ 1275 w 2988"/>
                <a:gd name="T25" fmla="*/ 2352 h 2512"/>
                <a:gd name="T26" fmla="*/ 1392 w 2988"/>
                <a:gd name="T27" fmla="*/ 2478 h 2512"/>
                <a:gd name="T28" fmla="*/ 1678 w 2988"/>
                <a:gd name="T29" fmla="*/ 2460 h 2512"/>
                <a:gd name="T30" fmla="*/ 1743 w 2988"/>
                <a:gd name="T31" fmla="*/ 2404 h 2512"/>
                <a:gd name="T32" fmla="*/ 1885 w 2988"/>
                <a:gd name="T33" fmla="*/ 2374 h 2512"/>
                <a:gd name="T34" fmla="*/ 2050 w 2988"/>
                <a:gd name="T35" fmla="*/ 2305 h 2512"/>
                <a:gd name="T36" fmla="*/ 2166 w 2988"/>
                <a:gd name="T37" fmla="*/ 2205 h 2512"/>
                <a:gd name="T38" fmla="*/ 2214 w 2988"/>
                <a:gd name="T39" fmla="*/ 2015 h 2512"/>
                <a:gd name="T40" fmla="*/ 2404 w 2988"/>
                <a:gd name="T41" fmla="*/ 1851 h 2512"/>
                <a:gd name="T42" fmla="*/ 2538 w 2988"/>
                <a:gd name="T43" fmla="*/ 1717 h 2512"/>
                <a:gd name="T44" fmla="*/ 2828 w 2988"/>
                <a:gd name="T45" fmla="*/ 1423 h 2512"/>
                <a:gd name="T46" fmla="*/ 2988 w 2988"/>
                <a:gd name="T47" fmla="*/ 1172 h 2512"/>
                <a:gd name="T48" fmla="*/ 2681 w 2988"/>
                <a:gd name="T49" fmla="*/ 1155 h 2512"/>
                <a:gd name="T50" fmla="*/ 2378 w 2988"/>
                <a:gd name="T51" fmla="*/ 1033 h 2512"/>
                <a:gd name="T52" fmla="*/ 2292 w 2988"/>
                <a:gd name="T53" fmla="*/ 791 h 2512"/>
                <a:gd name="T54" fmla="*/ 2262 w 2988"/>
                <a:gd name="T55" fmla="*/ 653 h 2512"/>
                <a:gd name="T56" fmla="*/ 2326 w 2988"/>
                <a:gd name="T57" fmla="*/ 489 h 2512"/>
                <a:gd name="T58" fmla="*/ 2322 w 2988"/>
                <a:gd name="T59" fmla="*/ 307 h 2512"/>
                <a:gd name="T60" fmla="*/ 2102 w 2988"/>
                <a:gd name="T61" fmla="*/ 238 h 2512"/>
                <a:gd name="T62" fmla="*/ 2032 w 2988"/>
                <a:gd name="T63" fmla="*/ 108 h 2512"/>
                <a:gd name="T64" fmla="*/ 1859 w 2988"/>
                <a:gd name="T65" fmla="*/ 30 h 2512"/>
                <a:gd name="T66" fmla="*/ 1669 w 2988"/>
                <a:gd name="T67" fmla="*/ 0 h 2512"/>
                <a:gd name="T68" fmla="*/ 1669 w 2988"/>
                <a:gd name="T69" fmla="*/ 156 h 2512"/>
                <a:gd name="T70" fmla="*/ 1747 w 2988"/>
                <a:gd name="T71" fmla="*/ 329 h 2512"/>
                <a:gd name="T72" fmla="*/ 1444 w 2988"/>
                <a:gd name="T73" fmla="*/ 381 h 2512"/>
                <a:gd name="T74" fmla="*/ 1319 w 2988"/>
                <a:gd name="T75" fmla="*/ 463 h 2512"/>
                <a:gd name="T76" fmla="*/ 1297 w 2988"/>
                <a:gd name="T77" fmla="*/ 584 h 2512"/>
                <a:gd name="T78" fmla="*/ 1133 w 2988"/>
                <a:gd name="T79" fmla="*/ 722 h 2512"/>
                <a:gd name="T80" fmla="*/ 1146 w 2988"/>
                <a:gd name="T81" fmla="*/ 817 h 2512"/>
                <a:gd name="T82" fmla="*/ 1003 w 2988"/>
                <a:gd name="T83" fmla="*/ 886 h 2512"/>
                <a:gd name="T84" fmla="*/ 1224 w 2988"/>
                <a:gd name="T85" fmla="*/ 1046 h 2512"/>
                <a:gd name="T86" fmla="*/ 1154 w 2988"/>
                <a:gd name="T87" fmla="*/ 1146 h 2512"/>
                <a:gd name="T88" fmla="*/ 973 w 2988"/>
                <a:gd name="T89" fmla="*/ 1193 h 2512"/>
                <a:gd name="T90" fmla="*/ 791 w 2988"/>
                <a:gd name="T91" fmla="*/ 1120 h 2512"/>
                <a:gd name="T92" fmla="*/ 731 w 2988"/>
                <a:gd name="T93" fmla="*/ 1051 h 2512"/>
                <a:gd name="T94" fmla="*/ 514 w 2988"/>
                <a:gd name="T95" fmla="*/ 1103 h 2512"/>
                <a:gd name="T96" fmla="*/ 333 w 2988"/>
                <a:gd name="T97" fmla="*/ 1007 h 2512"/>
                <a:gd name="T98" fmla="*/ 765 w 2988"/>
                <a:gd name="T99" fmla="*/ 1954 h 2512"/>
                <a:gd name="T100" fmla="*/ 873 w 2988"/>
                <a:gd name="T101" fmla="*/ 2006 h 2512"/>
                <a:gd name="T102" fmla="*/ 765 w 2988"/>
                <a:gd name="T103" fmla="*/ 2101 h 2512"/>
                <a:gd name="T104" fmla="*/ 687 w 2988"/>
                <a:gd name="T105" fmla="*/ 1954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88" h="2512">
                  <a:moveTo>
                    <a:pt x="333" y="1007"/>
                  </a:moveTo>
                  <a:lnTo>
                    <a:pt x="333" y="1077"/>
                  </a:lnTo>
                  <a:lnTo>
                    <a:pt x="385" y="1163"/>
                  </a:lnTo>
                  <a:lnTo>
                    <a:pt x="389" y="1267"/>
                  </a:lnTo>
                  <a:lnTo>
                    <a:pt x="510" y="1392"/>
                  </a:lnTo>
                  <a:lnTo>
                    <a:pt x="346" y="1570"/>
                  </a:lnTo>
                  <a:lnTo>
                    <a:pt x="311" y="1777"/>
                  </a:lnTo>
                  <a:lnTo>
                    <a:pt x="246" y="1760"/>
                  </a:lnTo>
                  <a:lnTo>
                    <a:pt x="164" y="1851"/>
                  </a:lnTo>
                  <a:lnTo>
                    <a:pt x="186" y="1903"/>
                  </a:lnTo>
                  <a:lnTo>
                    <a:pt x="73" y="1937"/>
                  </a:lnTo>
                  <a:lnTo>
                    <a:pt x="0" y="2054"/>
                  </a:lnTo>
                  <a:lnTo>
                    <a:pt x="8" y="2058"/>
                  </a:lnTo>
                  <a:lnTo>
                    <a:pt x="289" y="2067"/>
                  </a:lnTo>
                  <a:lnTo>
                    <a:pt x="328" y="2114"/>
                  </a:lnTo>
                  <a:lnTo>
                    <a:pt x="320" y="2166"/>
                  </a:lnTo>
                  <a:lnTo>
                    <a:pt x="389" y="2184"/>
                  </a:lnTo>
                  <a:lnTo>
                    <a:pt x="575" y="2162"/>
                  </a:lnTo>
                  <a:lnTo>
                    <a:pt x="536" y="2119"/>
                  </a:lnTo>
                  <a:lnTo>
                    <a:pt x="562" y="2067"/>
                  </a:lnTo>
                  <a:lnTo>
                    <a:pt x="614" y="2076"/>
                  </a:lnTo>
                  <a:lnTo>
                    <a:pt x="700" y="2179"/>
                  </a:lnTo>
                  <a:lnTo>
                    <a:pt x="960" y="2149"/>
                  </a:lnTo>
                  <a:lnTo>
                    <a:pt x="1033" y="2322"/>
                  </a:lnTo>
                  <a:lnTo>
                    <a:pt x="1224" y="2370"/>
                  </a:lnTo>
                  <a:lnTo>
                    <a:pt x="1275" y="2352"/>
                  </a:lnTo>
                  <a:lnTo>
                    <a:pt x="1401" y="2421"/>
                  </a:lnTo>
                  <a:lnTo>
                    <a:pt x="1392" y="2478"/>
                  </a:lnTo>
                  <a:lnTo>
                    <a:pt x="1565" y="2426"/>
                  </a:lnTo>
                  <a:lnTo>
                    <a:pt x="1678" y="2460"/>
                  </a:lnTo>
                  <a:lnTo>
                    <a:pt x="1704" y="2512"/>
                  </a:lnTo>
                  <a:lnTo>
                    <a:pt x="1743" y="2404"/>
                  </a:lnTo>
                  <a:lnTo>
                    <a:pt x="1885" y="2430"/>
                  </a:lnTo>
                  <a:lnTo>
                    <a:pt x="1885" y="2374"/>
                  </a:lnTo>
                  <a:lnTo>
                    <a:pt x="1998" y="2352"/>
                  </a:lnTo>
                  <a:lnTo>
                    <a:pt x="2050" y="2305"/>
                  </a:lnTo>
                  <a:lnTo>
                    <a:pt x="2123" y="2309"/>
                  </a:lnTo>
                  <a:lnTo>
                    <a:pt x="2166" y="2205"/>
                  </a:lnTo>
                  <a:lnTo>
                    <a:pt x="2097" y="2171"/>
                  </a:lnTo>
                  <a:lnTo>
                    <a:pt x="2214" y="2015"/>
                  </a:lnTo>
                  <a:lnTo>
                    <a:pt x="2322" y="2002"/>
                  </a:lnTo>
                  <a:lnTo>
                    <a:pt x="2404" y="1851"/>
                  </a:lnTo>
                  <a:lnTo>
                    <a:pt x="2517" y="1799"/>
                  </a:lnTo>
                  <a:lnTo>
                    <a:pt x="2538" y="1717"/>
                  </a:lnTo>
                  <a:lnTo>
                    <a:pt x="2819" y="1565"/>
                  </a:lnTo>
                  <a:lnTo>
                    <a:pt x="2828" y="1423"/>
                  </a:lnTo>
                  <a:lnTo>
                    <a:pt x="2949" y="1258"/>
                  </a:lnTo>
                  <a:lnTo>
                    <a:pt x="2988" y="1172"/>
                  </a:lnTo>
                  <a:lnTo>
                    <a:pt x="2910" y="1072"/>
                  </a:lnTo>
                  <a:lnTo>
                    <a:pt x="2681" y="1155"/>
                  </a:lnTo>
                  <a:lnTo>
                    <a:pt x="2499" y="1059"/>
                  </a:lnTo>
                  <a:lnTo>
                    <a:pt x="2378" y="1033"/>
                  </a:lnTo>
                  <a:lnTo>
                    <a:pt x="2257" y="886"/>
                  </a:lnTo>
                  <a:lnTo>
                    <a:pt x="2292" y="791"/>
                  </a:lnTo>
                  <a:lnTo>
                    <a:pt x="2218" y="688"/>
                  </a:lnTo>
                  <a:lnTo>
                    <a:pt x="2262" y="653"/>
                  </a:lnTo>
                  <a:lnTo>
                    <a:pt x="2288" y="532"/>
                  </a:lnTo>
                  <a:lnTo>
                    <a:pt x="2326" y="489"/>
                  </a:lnTo>
                  <a:lnTo>
                    <a:pt x="2396" y="489"/>
                  </a:lnTo>
                  <a:lnTo>
                    <a:pt x="2322" y="307"/>
                  </a:lnTo>
                  <a:lnTo>
                    <a:pt x="2205" y="303"/>
                  </a:lnTo>
                  <a:lnTo>
                    <a:pt x="2102" y="238"/>
                  </a:lnTo>
                  <a:lnTo>
                    <a:pt x="2084" y="112"/>
                  </a:lnTo>
                  <a:lnTo>
                    <a:pt x="2032" y="108"/>
                  </a:lnTo>
                  <a:lnTo>
                    <a:pt x="1989" y="4"/>
                  </a:lnTo>
                  <a:lnTo>
                    <a:pt x="1859" y="30"/>
                  </a:lnTo>
                  <a:lnTo>
                    <a:pt x="1816" y="69"/>
                  </a:lnTo>
                  <a:lnTo>
                    <a:pt x="1669" y="0"/>
                  </a:lnTo>
                  <a:lnTo>
                    <a:pt x="1634" y="74"/>
                  </a:lnTo>
                  <a:lnTo>
                    <a:pt x="1669" y="156"/>
                  </a:lnTo>
                  <a:lnTo>
                    <a:pt x="1756" y="216"/>
                  </a:lnTo>
                  <a:lnTo>
                    <a:pt x="1747" y="329"/>
                  </a:lnTo>
                  <a:lnTo>
                    <a:pt x="1686" y="307"/>
                  </a:lnTo>
                  <a:lnTo>
                    <a:pt x="1444" y="381"/>
                  </a:lnTo>
                  <a:lnTo>
                    <a:pt x="1427" y="437"/>
                  </a:lnTo>
                  <a:lnTo>
                    <a:pt x="1319" y="463"/>
                  </a:lnTo>
                  <a:lnTo>
                    <a:pt x="1301" y="519"/>
                  </a:lnTo>
                  <a:lnTo>
                    <a:pt x="1297" y="584"/>
                  </a:lnTo>
                  <a:lnTo>
                    <a:pt x="1185" y="592"/>
                  </a:lnTo>
                  <a:lnTo>
                    <a:pt x="1133" y="722"/>
                  </a:lnTo>
                  <a:lnTo>
                    <a:pt x="1193" y="765"/>
                  </a:lnTo>
                  <a:lnTo>
                    <a:pt x="1146" y="817"/>
                  </a:lnTo>
                  <a:lnTo>
                    <a:pt x="1064" y="787"/>
                  </a:lnTo>
                  <a:lnTo>
                    <a:pt x="1003" y="886"/>
                  </a:lnTo>
                  <a:lnTo>
                    <a:pt x="1029" y="938"/>
                  </a:lnTo>
                  <a:lnTo>
                    <a:pt x="1224" y="1046"/>
                  </a:lnTo>
                  <a:lnTo>
                    <a:pt x="1219" y="1142"/>
                  </a:lnTo>
                  <a:lnTo>
                    <a:pt x="1154" y="1146"/>
                  </a:lnTo>
                  <a:lnTo>
                    <a:pt x="1072" y="1237"/>
                  </a:lnTo>
                  <a:lnTo>
                    <a:pt x="973" y="1193"/>
                  </a:lnTo>
                  <a:lnTo>
                    <a:pt x="968" y="1137"/>
                  </a:lnTo>
                  <a:lnTo>
                    <a:pt x="791" y="1120"/>
                  </a:lnTo>
                  <a:lnTo>
                    <a:pt x="778" y="1012"/>
                  </a:lnTo>
                  <a:lnTo>
                    <a:pt x="731" y="1051"/>
                  </a:lnTo>
                  <a:lnTo>
                    <a:pt x="683" y="1025"/>
                  </a:lnTo>
                  <a:lnTo>
                    <a:pt x="514" y="1103"/>
                  </a:lnTo>
                  <a:lnTo>
                    <a:pt x="445" y="1016"/>
                  </a:lnTo>
                  <a:lnTo>
                    <a:pt x="333" y="1007"/>
                  </a:lnTo>
                  <a:close/>
                  <a:moveTo>
                    <a:pt x="687" y="1954"/>
                  </a:moveTo>
                  <a:lnTo>
                    <a:pt x="765" y="1954"/>
                  </a:lnTo>
                  <a:lnTo>
                    <a:pt x="804" y="2037"/>
                  </a:lnTo>
                  <a:lnTo>
                    <a:pt x="873" y="2006"/>
                  </a:lnTo>
                  <a:lnTo>
                    <a:pt x="830" y="2080"/>
                  </a:lnTo>
                  <a:lnTo>
                    <a:pt x="765" y="2101"/>
                  </a:lnTo>
                  <a:lnTo>
                    <a:pt x="674" y="2019"/>
                  </a:lnTo>
                  <a:lnTo>
                    <a:pt x="687" y="195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5" name="Freeform 17">
              <a:extLst>
                <a:ext uri="{FF2B5EF4-FFF2-40B4-BE49-F238E27FC236}">
                  <a16:creationId xmlns:a16="http://schemas.microsoft.com/office/drawing/2014/main" id="{11A6ED1B-BC12-4D68-B25E-F994A24ABEC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784057" y="5209727"/>
              <a:ext cx="92878" cy="68615"/>
            </a:xfrm>
            <a:custGeom>
              <a:avLst/>
              <a:gdLst>
                <a:gd name="T0" fmla="*/ 91 w 199"/>
                <a:gd name="T1" fmla="*/ 0 h 147"/>
                <a:gd name="T2" fmla="*/ 13 w 199"/>
                <a:gd name="T3" fmla="*/ 0 h 147"/>
                <a:gd name="T4" fmla="*/ 0 w 199"/>
                <a:gd name="T5" fmla="*/ 65 h 147"/>
                <a:gd name="T6" fmla="*/ 91 w 199"/>
                <a:gd name="T7" fmla="*/ 147 h 147"/>
                <a:gd name="T8" fmla="*/ 156 w 199"/>
                <a:gd name="T9" fmla="*/ 126 h 147"/>
                <a:gd name="T10" fmla="*/ 199 w 199"/>
                <a:gd name="T11" fmla="*/ 52 h 147"/>
                <a:gd name="T12" fmla="*/ 130 w 199"/>
                <a:gd name="T13" fmla="*/ 83 h 147"/>
                <a:gd name="T14" fmla="*/ 91 w 199"/>
                <a:gd name="T15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147">
                  <a:moveTo>
                    <a:pt x="91" y="0"/>
                  </a:moveTo>
                  <a:lnTo>
                    <a:pt x="13" y="0"/>
                  </a:lnTo>
                  <a:lnTo>
                    <a:pt x="0" y="65"/>
                  </a:lnTo>
                  <a:lnTo>
                    <a:pt x="91" y="147"/>
                  </a:lnTo>
                  <a:lnTo>
                    <a:pt x="156" y="126"/>
                  </a:lnTo>
                  <a:lnTo>
                    <a:pt x="199" y="52"/>
                  </a:lnTo>
                  <a:lnTo>
                    <a:pt x="130" y="83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6" name="Freeform 18">
              <a:extLst>
                <a:ext uri="{FF2B5EF4-FFF2-40B4-BE49-F238E27FC236}">
                  <a16:creationId xmlns:a16="http://schemas.microsoft.com/office/drawing/2014/main" id="{9575DE76-7376-4C84-B448-FFD66E8740B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840005" y="1505452"/>
              <a:ext cx="623545" cy="774764"/>
            </a:xfrm>
            <a:custGeom>
              <a:avLst/>
              <a:gdLst>
                <a:gd name="T0" fmla="*/ 1293 w 1336"/>
                <a:gd name="T1" fmla="*/ 631 h 1660"/>
                <a:gd name="T2" fmla="*/ 1267 w 1336"/>
                <a:gd name="T3" fmla="*/ 458 h 1660"/>
                <a:gd name="T4" fmla="*/ 1327 w 1336"/>
                <a:gd name="T5" fmla="*/ 367 h 1660"/>
                <a:gd name="T6" fmla="*/ 1263 w 1336"/>
                <a:gd name="T7" fmla="*/ 207 h 1660"/>
                <a:gd name="T8" fmla="*/ 1025 w 1336"/>
                <a:gd name="T9" fmla="*/ 0 h 1660"/>
                <a:gd name="T10" fmla="*/ 1020 w 1336"/>
                <a:gd name="T11" fmla="*/ 0 h 1660"/>
                <a:gd name="T12" fmla="*/ 1020 w 1336"/>
                <a:gd name="T13" fmla="*/ 0 h 1660"/>
                <a:gd name="T14" fmla="*/ 817 w 1336"/>
                <a:gd name="T15" fmla="*/ 147 h 1660"/>
                <a:gd name="T16" fmla="*/ 385 w 1336"/>
                <a:gd name="T17" fmla="*/ 250 h 1660"/>
                <a:gd name="T18" fmla="*/ 108 w 1336"/>
                <a:gd name="T19" fmla="*/ 402 h 1660"/>
                <a:gd name="T20" fmla="*/ 0 w 1336"/>
                <a:gd name="T21" fmla="*/ 648 h 1660"/>
                <a:gd name="T22" fmla="*/ 30 w 1336"/>
                <a:gd name="T23" fmla="*/ 692 h 1660"/>
                <a:gd name="T24" fmla="*/ 203 w 1336"/>
                <a:gd name="T25" fmla="*/ 730 h 1660"/>
                <a:gd name="T26" fmla="*/ 173 w 1336"/>
                <a:gd name="T27" fmla="*/ 743 h 1660"/>
                <a:gd name="T28" fmla="*/ 164 w 1336"/>
                <a:gd name="T29" fmla="*/ 743 h 1660"/>
                <a:gd name="T30" fmla="*/ 168 w 1336"/>
                <a:gd name="T31" fmla="*/ 912 h 1660"/>
                <a:gd name="T32" fmla="*/ 225 w 1336"/>
                <a:gd name="T33" fmla="*/ 912 h 1660"/>
                <a:gd name="T34" fmla="*/ 181 w 1336"/>
                <a:gd name="T35" fmla="*/ 951 h 1660"/>
                <a:gd name="T36" fmla="*/ 233 w 1336"/>
                <a:gd name="T37" fmla="*/ 1137 h 1660"/>
                <a:gd name="T38" fmla="*/ 207 w 1336"/>
                <a:gd name="T39" fmla="*/ 1193 h 1660"/>
                <a:gd name="T40" fmla="*/ 251 w 1336"/>
                <a:gd name="T41" fmla="*/ 1275 h 1660"/>
                <a:gd name="T42" fmla="*/ 242 w 1336"/>
                <a:gd name="T43" fmla="*/ 1314 h 1660"/>
                <a:gd name="T44" fmla="*/ 242 w 1336"/>
                <a:gd name="T45" fmla="*/ 1379 h 1660"/>
                <a:gd name="T46" fmla="*/ 363 w 1336"/>
                <a:gd name="T47" fmla="*/ 1392 h 1660"/>
                <a:gd name="T48" fmla="*/ 519 w 1336"/>
                <a:gd name="T49" fmla="*/ 1574 h 1660"/>
                <a:gd name="T50" fmla="*/ 484 w 1336"/>
                <a:gd name="T51" fmla="*/ 1617 h 1660"/>
                <a:gd name="T52" fmla="*/ 549 w 1336"/>
                <a:gd name="T53" fmla="*/ 1660 h 1660"/>
                <a:gd name="T54" fmla="*/ 597 w 1336"/>
                <a:gd name="T55" fmla="*/ 1608 h 1660"/>
                <a:gd name="T56" fmla="*/ 713 w 1336"/>
                <a:gd name="T57" fmla="*/ 1591 h 1660"/>
                <a:gd name="T58" fmla="*/ 817 w 1336"/>
                <a:gd name="T59" fmla="*/ 1526 h 1660"/>
                <a:gd name="T60" fmla="*/ 873 w 1336"/>
                <a:gd name="T61" fmla="*/ 1556 h 1660"/>
                <a:gd name="T62" fmla="*/ 986 w 1336"/>
                <a:gd name="T63" fmla="*/ 1530 h 1660"/>
                <a:gd name="T64" fmla="*/ 981 w 1336"/>
                <a:gd name="T65" fmla="*/ 1478 h 1660"/>
                <a:gd name="T66" fmla="*/ 1098 w 1336"/>
                <a:gd name="T67" fmla="*/ 1344 h 1660"/>
                <a:gd name="T68" fmla="*/ 1098 w 1336"/>
                <a:gd name="T69" fmla="*/ 1344 h 1660"/>
                <a:gd name="T70" fmla="*/ 1064 w 1336"/>
                <a:gd name="T71" fmla="*/ 1228 h 1660"/>
                <a:gd name="T72" fmla="*/ 1107 w 1336"/>
                <a:gd name="T73" fmla="*/ 1180 h 1660"/>
                <a:gd name="T74" fmla="*/ 1185 w 1336"/>
                <a:gd name="T75" fmla="*/ 1180 h 1660"/>
                <a:gd name="T76" fmla="*/ 1263 w 1336"/>
                <a:gd name="T77" fmla="*/ 994 h 1660"/>
                <a:gd name="T78" fmla="*/ 1263 w 1336"/>
                <a:gd name="T79" fmla="*/ 994 h 1660"/>
                <a:gd name="T80" fmla="*/ 1336 w 1336"/>
                <a:gd name="T81" fmla="*/ 951 h 1660"/>
                <a:gd name="T82" fmla="*/ 1271 w 1336"/>
                <a:gd name="T83" fmla="*/ 787 h 1660"/>
                <a:gd name="T84" fmla="*/ 1293 w 1336"/>
                <a:gd name="T85" fmla="*/ 631 h 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36" h="1660">
                  <a:moveTo>
                    <a:pt x="1293" y="631"/>
                  </a:moveTo>
                  <a:lnTo>
                    <a:pt x="1267" y="458"/>
                  </a:lnTo>
                  <a:lnTo>
                    <a:pt x="1327" y="367"/>
                  </a:lnTo>
                  <a:lnTo>
                    <a:pt x="1263" y="207"/>
                  </a:lnTo>
                  <a:lnTo>
                    <a:pt x="1025" y="0"/>
                  </a:lnTo>
                  <a:lnTo>
                    <a:pt x="1020" y="0"/>
                  </a:lnTo>
                  <a:lnTo>
                    <a:pt x="817" y="147"/>
                  </a:lnTo>
                  <a:lnTo>
                    <a:pt x="385" y="250"/>
                  </a:lnTo>
                  <a:lnTo>
                    <a:pt x="108" y="402"/>
                  </a:lnTo>
                  <a:lnTo>
                    <a:pt x="0" y="648"/>
                  </a:lnTo>
                  <a:lnTo>
                    <a:pt x="30" y="692"/>
                  </a:lnTo>
                  <a:lnTo>
                    <a:pt x="203" y="730"/>
                  </a:lnTo>
                  <a:lnTo>
                    <a:pt x="173" y="743"/>
                  </a:lnTo>
                  <a:lnTo>
                    <a:pt x="164" y="743"/>
                  </a:lnTo>
                  <a:lnTo>
                    <a:pt x="168" y="912"/>
                  </a:lnTo>
                  <a:lnTo>
                    <a:pt x="225" y="912"/>
                  </a:lnTo>
                  <a:lnTo>
                    <a:pt x="181" y="951"/>
                  </a:lnTo>
                  <a:lnTo>
                    <a:pt x="233" y="1137"/>
                  </a:lnTo>
                  <a:lnTo>
                    <a:pt x="207" y="1193"/>
                  </a:lnTo>
                  <a:lnTo>
                    <a:pt x="251" y="1275"/>
                  </a:lnTo>
                  <a:lnTo>
                    <a:pt x="242" y="1314"/>
                  </a:lnTo>
                  <a:lnTo>
                    <a:pt x="242" y="1379"/>
                  </a:lnTo>
                  <a:lnTo>
                    <a:pt x="363" y="1392"/>
                  </a:lnTo>
                  <a:lnTo>
                    <a:pt x="519" y="1574"/>
                  </a:lnTo>
                  <a:lnTo>
                    <a:pt x="484" y="1617"/>
                  </a:lnTo>
                  <a:lnTo>
                    <a:pt x="549" y="1660"/>
                  </a:lnTo>
                  <a:lnTo>
                    <a:pt x="597" y="1608"/>
                  </a:lnTo>
                  <a:lnTo>
                    <a:pt x="713" y="1591"/>
                  </a:lnTo>
                  <a:lnTo>
                    <a:pt x="817" y="1526"/>
                  </a:lnTo>
                  <a:lnTo>
                    <a:pt x="873" y="1556"/>
                  </a:lnTo>
                  <a:lnTo>
                    <a:pt x="986" y="1530"/>
                  </a:lnTo>
                  <a:lnTo>
                    <a:pt x="981" y="1478"/>
                  </a:lnTo>
                  <a:lnTo>
                    <a:pt x="1098" y="1344"/>
                  </a:lnTo>
                  <a:lnTo>
                    <a:pt x="1064" y="1228"/>
                  </a:lnTo>
                  <a:lnTo>
                    <a:pt x="1107" y="1180"/>
                  </a:lnTo>
                  <a:lnTo>
                    <a:pt x="1185" y="1180"/>
                  </a:lnTo>
                  <a:lnTo>
                    <a:pt x="1263" y="994"/>
                  </a:lnTo>
                  <a:lnTo>
                    <a:pt x="1336" y="951"/>
                  </a:lnTo>
                  <a:lnTo>
                    <a:pt x="1271" y="787"/>
                  </a:lnTo>
                  <a:lnTo>
                    <a:pt x="1293" y="631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7" name="Freeform 19">
              <a:extLst>
                <a:ext uri="{FF2B5EF4-FFF2-40B4-BE49-F238E27FC236}">
                  <a16:creationId xmlns:a16="http://schemas.microsoft.com/office/drawing/2014/main" id="{37227595-E6EC-4671-BE41-579C47E8B8A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096103" y="1659757"/>
              <a:ext cx="1031464" cy="890045"/>
            </a:xfrm>
            <a:custGeom>
              <a:avLst/>
              <a:gdLst>
                <a:gd name="T0" fmla="*/ 1795 w 2210"/>
                <a:gd name="T1" fmla="*/ 813 h 1907"/>
                <a:gd name="T2" fmla="*/ 1787 w 2210"/>
                <a:gd name="T3" fmla="*/ 588 h 1907"/>
                <a:gd name="T4" fmla="*/ 1726 w 2210"/>
                <a:gd name="T5" fmla="*/ 419 h 1907"/>
                <a:gd name="T6" fmla="*/ 1505 w 2210"/>
                <a:gd name="T7" fmla="*/ 532 h 1907"/>
                <a:gd name="T8" fmla="*/ 1155 w 2210"/>
                <a:gd name="T9" fmla="*/ 515 h 1907"/>
                <a:gd name="T10" fmla="*/ 727 w 2210"/>
                <a:gd name="T11" fmla="*/ 424 h 1907"/>
                <a:gd name="T12" fmla="*/ 498 w 2210"/>
                <a:gd name="T13" fmla="*/ 264 h 1907"/>
                <a:gd name="T14" fmla="*/ 528 w 2210"/>
                <a:gd name="T15" fmla="*/ 56 h 1907"/>
                <a:gd name="T16" fmla="*/ 351 w 2210"/>
                <a:gd name="T17" fmla="*/ 82 h 1907"/>
                <a:gd name="T18" fmla="*/ 5 w 2210"/>
                <a:gd name="T19" fmla="*/ 0 h 1907"/>
                <a:gd name="T20" fmla="*/ 65 w 2210"/>
                <a:gd name="T21" fmla="*/ 91 h 1907"/>
                <a:gd name="T22" fmla="*/ 39 w 2210"/>
                <a:gd name="T23" fmla="*/ 221 h 1907"/>
                <a:gd name="T24" fmla="*/ 251 w 2210"/>
                <a:gd name="T25" fmla="*/ 601 h 1907"/>
                <a:gd name="T26" fmla="*/ 264 w 2210"/>
                <a:gd name="T27" fmla="*/ 847 h 1907"/>
                <a:gd name="T28" fmla="*/ 212 w 2210"/>
                <a:gd name="T29" fmla="*/ 1077 h 1907"/>
                <a:gd name="T30" fmla="*/ 342 w 2210"/>
                <a:gd name="T31" fmla="*/ 1284 h 1907"/>
                <a:gd name="T32" fmla="*/ 372 w 2210"/>
                <a:gd name="T33" fmla="*/ 1310 h 1907"/>
                <a:gd name="T34" fmla="*/ 221 w 2210"/>
                <a:gd name="T35" fmla="*/ 1327 h 1907"/>
                <a:gd name="T36" fmla="*/ 368 w 2210"/>
                <a:gd name="T37" fmla="*/ 1531 h 1907"/>
                <a:gd name="T38" fmla="*/ 610 w 2210"/>
                <a:gd name="T39" fmla="*/ 1483 h 1907"/>
                <a:gd name="T40" fmla="*/ 775 w 2210"/>
                <a:gd name="T41" fmla="*/ 1496 h 1907"/>
                <a:gd name="T42" fmla="*/ 887 w 2210"/>
                <a:gd name="T43" fmla="*/ 1539 h 1907"/>
                <a:gd name="T44" fmla="*/ 1069 w 2210"/>
                <a:gd name="T45" fmla="*/ 1509 h 1907"/>
                <a:gd name="T46" fmla="*/ 1259 w 2210"/>
                <a:gd name="T47" fmla="*/ 1457 h 1907"/>
                <a:gd name="T48" fmla="*/ 1350 w 2210"/>
                <a:gd name="T49" fmla="*/ 1578 h 1907"/>
                <a:gd name="T50" fmla="*/ 1415 w 2210"/>
                <a:gd name="T51" fmla="*/ 1665 h 1907"/>
                <a:gd name="T52" fmla="*/ 1683 w 2210"/>
                <a:gd name="T53" fmla="*/ 1552 h 1907"/>
                <a:gd name="T54" fmla="*/ 1769 w 2210"/>
                <a:gd name="T55" fmla="*/ 1747 h 1907"/>
                <a:gd name="T56" fmla="*/ 1964 w 2210"/>
                <a:gd name="T57" fmla="*/ 1820 h 1907"/>
                <a:gd name="T58" fmla="*/ 2089 w 2210"/>
                <a:gd name="T59" fmla="*/ 1907 h 1907"/>
                <a:gd name="T60" fmla="*/ 2068 w 2210"/>
                <a:gd name="T61" fmla="*/ 1760 h 1907"/>
                <a:gd name="T62" fmla="*/ 2206 w 2210"/>
                <a:gd name="T63" fmla="*/ 1483 h 1907"/>
                <a:gd name="T64" fmla="*/ 2111 w 2210"/>
                <a:gd name="T65" fmla="*/ 1336 h 1907"/>
                <a:gd name="T66" fmla="*/ 2081 w 2210"/>
                <a:gd name="T67" fmla="*/ 1250 h 1907"/>
                <a:gd name="T68" fmla="*/ 1804 w 2210"/>
                <a:gd name="T69" fmla="*/ 1055 h 1907"/>
                <a:gd name="T70" fmla="*/ 1813 w 2210"/>
                <a:gd name="T71" fmla="*/ 951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10" h="1907">
                  <a:moveTo>
                    <a:pt x="1769" y="869"/>
                  </a:moveTo>
                  <a:lnTo>
                    <a:pt x="1795" y="813"/>
                  </a:lnTo>
                  <a:lnTo>
                    <a:pt x="1743" y="627"/>
                  </a:lnTo>
                  <a:lnTo>
                    <a:pt x="1787" y="588"/>
                  </a:lnTo>
                  <a:lnTo>
                    <a:pt x="1730" y="588"/>
                  </a:lnTo>
                  <a:lnTo>
                    <a:pt x="1726" y="419"/>
                  </a:lnTo>
                  <a:lnTo>
                    <a:pt x="1601" y="450"/>
                  </a:lnTo>
                  <a:lnTo>
                    <a:pt x="1505" y="532"/>
                  </a:lnTo>
                  <a:lnTo>
                    <a:pt x="1319" y="584"/>
                  </a:lnTo>
                  <a:lnTo>
                    <a:pt x="1155" y="515"/>
                  </a:lnTo>
                  <a:lnTo>
                    <a:pt x="913" y="489"/>
                  </a:lnTo>
                  <a:lnTo>
                    <a:pt x="727" y="424"/>
                  </a:lnTo>
                  <a:lnTo>
                    <a:pt x="623" y="471"/>
                  </a:lnTo>
                  <a:lnTo>
                    <a:pt x="498" y="264"/>
                  </a:lnTo>
                  <a:lnTo>
                    <a:pt x="545" y="112"/>
                  </a:lnTo>
                  <a:lnTo>
                    <a:pt x="528" y="56"/>
                  </a:lnTo>
                  <a:lnTo>
                    <a:pt x="403" y="48"/>
                  </a:lnTo>
                  <a:lnTo>
                    <a:pt x="351" y="82"/>
                  </a:lnTo>
                  <a:lnTo>
                    <a:pt x="225" y="91"/>
                  </a:lnTo>
                  <a:lnTo>
                    <a:pt x="5" y="0"/>
                  </a:lnTo>
                  <a:lnTo>
                    <a:pt x="0" y="56"/>
                  </a:lnTo>
                  <a:lnTo>
                    <a:pt x="65" y="91"/>
                  </a:lnTo>
                  <a:lnTo>
                    <a:pt x="74" y="186"/>
                  </a:lnTo>
                  <a:lnTo>
                    <a:pt x="39" y="221"/>
                  </a:lnTo>
                  <a:lnTo>
                    <a:pt x="87" y="419"/>
                  </a:lnTo>
                  <a:lnTo>
                    <a:pt x="251" y="601"/>
                  </a:lnTo>
                  <a:lnTo>
                    <a:pt x="225" y="796"/>
                  </a:lnTo>
                  <a:lnTo>
                    <a:pt x="264" y="847"/>
                  </a:lnTo>
                  <a:lnTo>
                    <a:pt x="256" y="964"/>
                  </a:lnTo>
                  <a:lnTo>
                    <a:pt x="212" y="1077"/>
                  </a:lnTo>
                  <a:lnTo>
                    <a:pt x="290" y="1258"/>
                  </a:lnTo>
                  <a:lnTo>
                    <a:pt x="342" y="1284"/>
                  </a:lnTo>
                  <a:lnTo>
                    <a:pt x="390" y="1250"/>
                  </a:lnTo>
                  <a:lnTo>
                    <a:pt x="372" y="1310"/>
                  </a:lnTo>
                  <a:lnTo>
                    <a:pt x="230" y="1323"/>
                  </a:lnTo>
                  <a:lnTo>
                    <a:pt x="221" y="1327"/>
                  </a:lnTo>
                  <a:lnTo>
                    <a:pt x="316" y="1509"/>
                  </a:lnTo>
                  <a:lnTo>
                    <a:pt x="368" y="1531"/>
                  </a:lnTo>
                  <a:lnTo>
                    <a:pt x="502" y="1436"/>
                  </a:lnTo>
                  <a:lnTo>
                    <a:pt x="610" y="1483"/>
                  </a:lnTo>
                  <a:lnTo>
                    <a:pt x="775" y="1496"/>
                  </a:lnTo>
                  <a:lnTo>
                    <a:pt x="844" y="1570"/>
                  </a:lnTo>
                  <a:lnTo>
                    <a:pt x="887" y="1539"/>
                  </a:lnTo>
                  <a:lnTo>
                    <a:pt x="939" y="1574"/>
                  </a:lnTo>
                  <a:lnTo>
                    <a:pt x="1069" y="1509"/>
                  </a:lnTo>
                  <a:lnTo>
                    <a:pt x="1246" y="1509"/>
                  </a:lnTo>
                  <a:lnTo>
                    <a:pt x="1259" y="1457"/>
                  </a:lnTo>
                  <a:lnTo>
                    <a:pt x="1311" y="1461"/>
                  </a:lnTo>
                  <a:lnTo>
                    <a:pt x="1350" y="1578"/>
                  </a:lnTo>
                  <a:lnTo>
                    <a:pt x="1410" y="1604"/>
                  </a:lnTo>
                  <a:lnTo>
                    <a:pt x="1415" y="1665"/>
                  </a:lnTo>
                  <a:lnTo>
                    <a:pt x="1471" y="1665"/>
                  </a:lnTo>
                  <a:lnTo>
                    <a:pt x="1683" y="1552"/>
                  </a:lnTo>
                  <a:lnTo>
                    <a:pt x="1735" y="1578"/>
                  </a:lnTo>
                  <a:lnTo>
                    <a:pt x="1769" y="1747"/>
                  </a:lnTo>
                  <a:lnTo>
                    <a:pt x="1908" y="1842"/>
                  </a:lnTo>
                  <a:lnTo>
                    <a:pt x="1964" y="1820"/>
                  </a:lnTo>
                  <a:lnTo>
                    <a:pt x="2024" y="1890"/>
                  </a:lnTo>
                  <a:lnTo>
                    <a:pt x="2089" y="1907"/>
                  </a:lnTo>
                  <a:lnTo>
                    <a:pt x="2089" y="1903"/>
                  </a:lnTo>
                  <a:lnTo>
                    <a:pt x="2068" y="1760"/>
                  </a:lnTo>
                  <a:lnTo>
                    <a:pt x="2210" y="1656"/>
                  </a:lnTo>
                  <a:lnTo>
                    <a:pt x="2206" y="1483"/>
                  </a:lnTo>
                  <a:lnTo>
                    <a:pt x="2115" y="1397"/>
                  </a:lnTo>
                  <a:lnTo>
                    <a:pt x="2111" y="1336"/>
                  </a:lnTo>
                  <a:lnTo>
                    <a:pt x="2046" y="1293"/>
                  </a:lnTo>
                  <a:lnTo>
                    <a:pt x="2081" y="1250"/>
                  </a:lnTo>
                  <a:lnTo>
                    <a:pt x="1925" y="1068"/>
                  </a:lnTo>
                  <a:lnTo>
                    <a:pt x="1804" y="1055"/>
                  </a:lnTo>
                  <a:lnTo>
                    <a:pt x="1804" y="990"/>
                  </a:lnTo>
                  <a:lnTo>
                    <a:pt x="1813" y="951"/>
                  </a:lnTo>
                  <a:lnTo>
                    <a:pt x="1769" y="869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8" name="Freeform 20">
              <a:extLst>
                <a:ext uri="{FF2B5EF4-FFF2-40B4-BE49-F238E27FC236}">
                  <a16:creationId xmlns:a16="http://schemas.microsoft.com/office/drawing/2014/main" id="{8C0C85C4-C58A-4A33-9169-F6A2E3660245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790475" y="2145533"/>
              <a:ext cx="1156545" cy="1447315"/>
            </a:xfrm>
            <a:custGeom>
              <a:avLst/>
              <a:gdLst>
                <a:gd name="T0" fmla="*/ 653 w 2478"/>
                <a:gd name="T1" fmla="*/ 316 h 3101"/>
                <a:gd name="T2" fmla="*/ 748 w 2478"/>
                <a:gd name="T3" fmla="*/ 463 h 3101"/>
                <a:gd name="T4" fmla="*/ 610 w 2478"/>
                <a:gd name="T5" fmla="*/ 740 h 3101"/>
                <a:gd name="T6" fmla="*/ 631 w 2478"/>
                <a:gd name="T7" fmla="*/ 887 h 3101"/>
                <a:gd name="T8" fmla="*/ 662 w 2478"/>
                <a:gd name="T9" fmla="*/ 995 h 3101"/>
                <a:gd name="T10" fmla="*/ 657 w 2478"/>
                <a:gd name="T11" fmla="*/ 1077 h 3101"/>
                <a:gd name="T12" fmla="*/ 545 w 2478"/>
                <a:gd name="T13" fmla="*/ 1388 h 3101"/>
                <a:gd name="T14" fmla="*/ 471 w 2478"/>
                <a:gd name="T15" fmla="*/ 1479 h 3101"/>
                <a:gd name="T16" fmla="*/ 268 w 2478"/>
                <a:gd name="T17" fmla="*/ 1561 h 3101"/>
                <a:gd name="T18" fmla="*/ 156 w 2478"/>
                <a:gd name="T19" fmla="*/ 1574 h 3101"/>
                <a:gd name="T20" fmla="*/ 112 w 2478"/>
                <a:gd name="T21" fmla="*/ 1804 h 3101"/>
                <a:gd name="T22" fmla="*/ 0 w 2478"/>
                <a:gd name="T23" fmla="*/ 2098 h 3101"/>
                <a:gd name="T24" fmla="*/ 112 w 2478"/>
                <a:gd name="T25" fmla="*/ 2223 h 3101"/>
                <a:gd name="T26" fmla="*/ 190 w 2478"/>
                <a:gd name="T27" fmla="*/ 2335 h 3101"/>
                <a:gd name="T28" fmla="*/ 441 w 2478"/>
                <a:gd name="T29" fmla="*/ 2357 h 3101"/>
                <a:gd name="T30" fmla="*/ 519 w 2478"/>
                <a:gd name="T31" fmla="*/ 2357 h 3101"/>
                <a:gd name="T32" fmla="*/ 701 w 2478"/>
                <a:gd name="T33" fmla="*/ 2673 h 3101"/>
                <a:gd name="T34" fmla="*/ 774 w 2478"/>
                <a:gd name="T35" fmla="*/ 2867 h 3101"/>
                <a:gd name="T36" fmla="*/ 882 w 2478"/>
                <a:gd name="T37" fmla="*/ 2971 h 3101"/>
                <a:gd name="T38" fmla="*/ 899 w 2478"/>
                <a:gd name="T39" fmla="*/ 3053 h 3101"/>
                <a:gd name="T40" fmla="*/ 1064 w 2478"/>
                <a:gd name="T41" fmla="*/ 3053 h 3101"/>
                <a:gd name="T42" fmla="*/ 1150 w 2478"/>
                <a:gd name="T43" fmla="*/ 3044 h 3101"/>
                <a:gd name="T44" fmla="*/ 1410 w 2478"/>
                <a:gd name="T45" fmla="*/ 2975 h 3101"/>
                <a:gd name="T46" fmla="*/ 1721 w 2478"/>
                <a:gd name="T47" fmla="*/ 3014 h 3101"/>
                <a:gd name="T48" fmla="*/ 1886 w 2478"/>
                <a:gd name="T49" fmla="*/ 2902 h 3101"/>
                <a:gd name="T50" fmla="*/ 2084 w 2478"/>
                <a:gd name="T51" fmla="*/ 2833 h 3101"/>
                <a:gd name="T52" fmla="*/ 2097 w 2478"/>
                <a:gd name="T53" fmla="*/ 2694 h 3101"/>
                <a:gd name="T54" fmla="*/ 2353 w 2478"/>
                <a:gd name="T55" fmla="*/ 2565 h 3101"/>
                <a:gd name="T56" fmla="*/ 2456 w 2478"/>
                <a:gd name="T57" fmla="*/ 2392 h 3101"/>
                <a:gd name="T58" fmla="*/ 2417 w 2478"/>
                <a:gd name="T59" fmla="*/ 2240 h 3101"/>
                <a:gd name="T60" fmla="*/ 2353 w 2478"/>
                <a:gd name="T61" fmla="*/ 1981 h 3101"/>
                <a:gd name="T62" fmla="*/ 2335 w 2478"/>
                <a:gd name="T63" fmla="*/ 1825 h 3101"/>
                <a:gd name="T64" fmla="*/ 2322 w 2478"/>
                <a:gd name="T65" fmla="*/ 1652 h 3101"/>
                <a:gd name="T66" fmla="*/ 2335 w 2478"/>
                <a:gd name="T67" fmla="*/ 1505 h 3101"/>
                <a:gd name="T68" fmla="*/ 2379 w 2478"/>
                <a:gd name="T69" fmla="*/ 1384 h 3101"/>
                <a:gd name="T70" fmla="*/ 2392 w 2478"/>
                <a:gd name="T71" fmla="*/ 1285 h 3101"/>
                <a:gd name="T72" fmla="*/ 2469 w 2478"/>
                <a:gd name="T73" fmla="*/ 1077 h 3101"/>
                <a:gd name="T74" fmla="*/ 2340 w 2478"/>
                <a:gd name="T75" fmla="*/ 930 h 3101"/>
                <a:gd name="T76" fmla="*/ 1946 w 2478"/>
                <a:gd name="T77" fmla="*/ 973 h 3101"/>
                <a:gd name="T78" fmla="*/ 2007 w 2478"/>
                <a:gd name="T79" fmla="*/ 887 h 3101"/>
                <a:gd name="T80" fmla="*/ 1911 w 2478"/>
                <a:gd name="T81" fmla="*/ 744 h 3101"/>
                <a:gd name="T82" fmla="*/ 1786 w 2478"/>
                <a:gd name="T83" fmla="*/ 766 h 3101"/>
                <a:gd name="T84" fmla="*/ 1721 w 2478"/>
                <a:gd name="T85" fmla="*/ 770 h 3101"/>
                <a:gd name="T86" fmla="*/ 1531 w 2478"/>
                <a:gd name="T87" fmla="*/ 580 h 3101"/>
                <a:gd name="T88" fmla="*/ 1427 w 2478"/>
                <a:gd name="T89" fmla="*/ 550 h 3101"/>
                <a:gd name="T90" fmla="*/ 1280 w 2478"/>
                <a:gd name="T91" fmla="*/ 333 h 3101"/>
                <a:gd name="T92" fmla="*/ 1202 w 2478"/>
                <a:gd name="T93" fmla="*/ 0 h 3101"/>
                <a:gd name="T94" fmla="*/ 1090 w 2478"/>
                <a:gd name="T95" fmla="*/ 186 h 3101"/>
                <a:gd name="T96" fmla="*/ 921 w 2478"/>
                <a:gd name="T97" fmla="*/ 182 h 3101"/>
                <a:gd name="T98" fmla="*/ 701 w 2478"/>
                <a:gd name="T99" fmla="*/ 264 h 3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78" h="3101">
                  <a:moveTo>
                    <a:pt x="701" y="264"/>
                  </a:moveTo>
                  <a:lnTo>
                    <a:pt x="653" y="316"/>
                  </a:lnTo>
                  <a:lnTo>
                    <a:pt x="657" y="377"/>
                  </a:lnTo>
                  <a:lnTo>
                    <a:pt x="748" y="463"/>
                  </a:lnTo>
                  <a:lnTo>
                    <a:pt x="752" y="636"/>
                  </a:lnTo>
                  <a:lnTo>
                    <a:pt x="610" y="740"/>
                  </a:lnTo>
                  <a:lnTo>
                    <a:pt x="631" y="883"/>
                  </a:lnTo>
                  <a:lnTo>
                    <a:pt x="631" y="887"/>
                  </a:lnTo>
                  <a:lnTo>
                    <a:pt x="670" y="956"/>
                  </a:lnTo>
                  <a:lnTo>
                    <a:pt x="662" y="995"/>
                  </a:lnTo>
                  <a:lnTo>
                    <a:pt x="623" y="1034"/>
                  </a:lnTo>
                  <a:lnTo>
                    <a:pt x="657" y="1077"/>
                  </a:lnTo>
                  <a:lnTo>
                    <a:pt x="666" y="1185"/>
                  </a:lnTo>
                  <a:lnTo>
                    <a:pt x="545" y="1388"/>
                  </a:lnTo>
                  <a:lnTo>
                    <a:pt x="480" y="1410"/>
                  </a:lnTo>
                  <a:lnTo>
                    <a:pt x="471" y="1479"/>
                  </a:lnTo>
                  <a:lnTo>
                    <a:pt x="320" y="1566"/>
                  </a:lnTo>
                  <a:lnTo>
                    <a:pt x="268" y="1561"/>
                  </a:lnTo>
                  <a:lnTo>
                    <a:pt x="277" y="1622"/>
                  </a:lnTo>
                  <a:lnTo>
                    <a:pt x="156" y="1574"/>
                  </a:lnTo>
                  <a:lnTo>
                    <a:pt x="143" y="1622"/>
                  </a:lnTo>
                  <a:lnTo>
                    <a:pt x="112" y="1804"/>
                  </a:lnTo>
                  <a:lnTo>
                    <a:pt x="0" y="2098"/>
                  </a:lnTo>
                  <a:lnTo>
                    <a:pt x="104" y="2162"/>
                  </a:lnTo>
                  <a:lnTo>
                    <a:pt x="112" y="2223"/>
                  </a:lnTo>
                  <a:lnTo>
                    <a:pt x="169" y="2219"/>
                  </a:lnTo>
                  <a:lnTo>
                    <a:pt x="190" y="2335"/>
                  </a:lnTo>
                  <a:lnTo>
                    <a:pt x="246" y="2366"/>
                  </a:lnTo>
                  <a:lnTo>
                    <a:pt x="441" y="2357"/>
                  </a:lnTo>
                  <a:lnTo>
                    <a:pt x="415" y="2301"/>
                  </a:lnTo>
                  <a:lnTo>
                    <a:pt x="519" y="2357"/>
                  </a:lnTo>
                  <a:lnTo>
                    <a:pt x="523" y="2418"/>
                  </a:lnTo>
                  <a:lnTo>
                    <a:pt x="701" y="2673"/>
                  </a:lnTo>
                  <a:lnTo>
                    <a:pt x="683" y="2785"/>
                  </a:lnTo>
                  <a:lnTo>
                    <a:pt x="774" y="2867"/>
                  </a:lnTo>
                  <a:lnTo>
                    <a:pt x="830" y="2867"/>
                  </a:lnTo>
                  <a:lnTo>
                    <a:pt x="882" y="2971"/>
                  </a:lnTo>
                  <a:lnTo>
                    <a:pt x="930" y="2997"/>
                  </a:lnTo>
                  <a:lnTo>
                    <a:pt x="899" y="3053"/>
                  </a:lnTo>
                  <a:lnTo>
                    <a:pt x="951" y="3075"/>
                  </a:lnTo>
                  <a:lnTo>
                    <a:pt x="1064" y="3053"/>
                  </a:lnTo>
                  <a:lnTo>
                    <a:pt x="1098" y="3101"/>
                  </a:lnTo>
                  <a:lnTo>
                    <a:pt x="1150" y="3044"/>
                  </a:lnTo>
                  <a:lnTo>
                    <a:pt x="1375" y="3023"/>
                  </a:lnTo>
                  <a:lnTo>
                    <a:pt x="1410" y="2975"/>
                  </a:lnTo>
                  <a:lnTo>
                    <a:pt x="1665" y="3027"/>
                  </a:lnTo>
                  <a:lnTo>
                    <a:pt x="1721" y="3014"/>
                  </a:lnTo>
                  <a:lnTo>
                    <a:pt x="1812" y="3014"/>
                  </a:lnTo>
                  <a:lnTo>
                    <a:pt x="1886" y="2902"/>
                  </a:lnTo>
                  <a:lnTo>
                    <a:pt x="2050" y="2880"/>
                  </a:lnTo>
                  <a:lnTo>
                    <a:pt x="2084" y="2833"/>
                  </a:lnTo>
                  <a:lnTo>
                    <a:pt x="2050" y="2729"/>
                  </a:lnTo>
                  <a:lnTo>
                    <a:pt x="2097" y="2694"/>
                  </a:lnTo>
                  <a:lnTo>
                    <a:pt x="2257" y="2638"/>
                  </a:lnTo>
                  <a:lnTo>
                    <a:pt x="2353" y="2565"/>
                  </a:lnTo>
                  <a:lnTo>
                    <a:pt x="2430" y="2565"/>
                  </a:lnTo>
                  <a:lnTo>
                    <a:pt x="2456" y="2392"/>
                  </a:lnTo>
                  <a:lnTo>
                    <a:pt x="2461" y="2279"/>
                  </a:lnTo>
                  <a:lnTo>
                    <a:pt x="2417" y="2240"/>
                  </a:lnTo>
                  <a:lnTo>
                    <a:pt x="2413" y="2128"/>
                  </a:lnTo>
                  <a:lnTo>
                    <a:pt x="2353" y="1981"/>
                  </a:lnTo>
                  <a:lnTo>
                    <a:pt x="2301" y="1942"/>
                  </a:lnTo>
                  <a:lnTo>
                    <a:pt x="2335" y="1825"/>
                  </a:lnTo>
                  <a:lnTo>
                    <a:pt x="2296" y="1700"/>
                  </a:lnTo>
                  <a:lnTo>
                    <a:pt x="2322" y="1652"/>
                  </a:lnTo>
                  <a:lnTo>
                    <a:pt x="2379" y="1639"/>
                  </a:lnTo>
                  <a:lnTo>
                    <a:pt x="2335" y="1505"/>
                  </a:lnTo>
                  <a:lnTo>
                    <a:pt x="2275" y="1453"/>
                  </a:lnTo>
                  <a:lnTo>
                    <a:pt x="2379" y="1384"/>
                  </a:lnTo>
                  <a:lnTo>
                    <a:pt x="2409" y="1341"/>
                  </a:lnTo>
                  <a:lnTo>
                    <a:pt x="2392" y="1285"/>
                  </a:lnTo>
                  <a:lnTo>
                    <a:pt x="2478" y="1190"/>
                  </a:lnTo>
                  <a:lnTo>
                    <a:pt x="2469" y="1077"/>
                  </a:lnTo>
                  <a:lnTo>
                    <a:pt x="2344" y="930"/>
                  </a:lnTo>
                  <a:lnTo>
                    <a:pt x="2340" y="930"/>
                  </a:lnTo>
                  <a:lnTo>
                    <a:pt x="2123" y="982"/>
                  </a:lnTo>
                  <a:lnTo>
                    <a:pt x="1946" y="973"/>
                  </a:lnTo>
                  <a:lnTo>
                    <a:pt x="1994" y="939"/>
                  </a:lnTo>
                  <a:lnTo>
                    <a:pt x="2007" y="887"/>
                  </a:lnTo>
                  <a:lnTo>
                    <a:pt x="1929" y="805"/>
                  </a:lnTo>
                  <a:lnTo>
                    <a:pt x="1911" y="744"/>
                  </a:lnTo>
                  <a:lnTo>
                    <a:pt x="1842" y="731"/>
                  </a:lnTo>
                  <a:lnTo>
                    <a:pt x="1786" y="766"/>
                  </a:lnTo>
                  <a:lnTo>
                    <a:pt x="1756" y="714"/>
                  </a:lnTo>
                  <a:lnTo>
                    <a:pt x="1721" y="770"/>
                  </a:lnTo>
                  <a:lnTo>
                    <a:pt x="1587" y="783"/>
                  </a:lnTo>
                  <a:lnTo>
                    <a:pt x="1531" y="580"/>
                  </a:lnTo>
                  <a:lnTo>
                    <a:pt x="1470" y="593"/>
                  </a:lnTo>
                  <a:lnTo>
                    <a:pt x="1427" y="550"/>
                  </a:lnTo>
                  <a:lnTo>
                    <a:pt x="1401" y="441"/>
                  </a:lnTo>
                  <a:lnTo>
                    <a:pt x="1280" y="333"/>
                  </a:lnTo>
                  <a:lnTo>
                    <a:pt x="1271" y="126"/>
                  </a:lnTo>
                  <a:lnTo>
                    <a:pt x="1202" y="0"/>
                  </a:lnTo>
                  <a:lnTo>
                    <a:pt x="1085" y="134"/>
                  </a:lnTo>
                  <a:lnTo>
                    <a:pt x="1090" y="186"/>
                  </a:lnTo>
                  <a:lnTo>
                    <a:pt x="977" y="212"/>
                  </a:lnTo>
                  <a:lnTo>
                    <a:pt x="921" y="182"/>
                  </a:lnTo>
                  <a:lnTo>
                    <a:pt x="817" y="247"/>
                  </a:lnTo>
                  <a:lnTo>
                    <a:pt x="701" y="2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89" name="Freeform 21">
              <a:extLst>
                <a:ext uri="{FF2B5EF4-FFF2-40B4-BE49-F238E27FC236}">
                  <a16:creationId xmlns:a16="http://schemas.microsoft.com/office/drawing/2014/main" id="{90C9FC78-23AC-4CCE-9672-A189D957BC7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789396" y="2353654"/>
              <a:ext cx="1293762" cy="1257357"/>
            </a:xfrm>
            <a:custGeom>
              <a:avLst/>
              <a:gdLst>
                <a:gd name="T0" fmla="*/ 1903 w 2772"/>
                <a:gd name="T1" fmla="*/ 0 h 2694"/>
                <a:gd name="T2" fmla="*/ 1713 w 2772"/>
                <a:gd name="T3" fmla="*/ 52 h 2694"/>
                <a:gd name="T4" fmla="*/ 1531 w 2772"/>
                <a:gd name="T5" fmla="*/ 82 h 2694"/>
                <a:gd name="T6" fmla="*/ 1419 w 2772"/>
                <a:gd name="T7" fmla="*/ 39 h 2694"/>
                <a:gd name="T8" fmla="*/ 1254 w 2772"/>
                <a:gd name="T9" fmla="*/ 260 h 2694"/>
                <a:gd name="T10" fmla="*/ 1259 w 2772"/>
                <a:gd name="T11" fmla="*/ 640 h 2694"/>
                <a:gd name="T12" fmla="*/ 1081 w 2772"/>
                <a:gd name="T13" fmla="*/ 852 h 2694"/>
                <a:gd name="T14" fmla="*/ 943 w 2772"/>
                <a:gd name="T15" fmla="*/ 826 h 2694"/>
                <a:gd name="T16" fmla="*/ 735 w 2772"/>
                <a:gd name="T17" fmla="*/ 956 h 2694"/>
                <a:gd name="T18" fmla="*/ 381 w 2772"/>
                <a:gd name="T19" fmla="*/ 1029 h 2694"/>
                <a:gd name="T20" fmla="*/ 82 w 2772"/>
                <a:gd name="T21" fmla="*/ 1232 h 2694"/>
                <a:gd name="T22" fmla="*/ 0 w 2772"/>
                <a:gd name="T23" fmla="*/ 1319 h 2694"/>
                <a:gd name="T24" fmla="*/ 164 w 2772"/>
                <a:gd name="T25" fmla="*/ 1457 h 2694"/>
                <a:gd name="T26" fmla="*/ 298 w 2772"/>
                <a:gd name="T27" fmla="*/ 1427 h 2694"/>
                <a:gd name="T28" fmla="*/ 307 w 2772"/>
                <a:gd name="T29" fmla="*/ 1462 h 2694"/>
                <a:gd name="T30" fmla="*/ 234 w 2772"/>
                <a:gd name="T31" fmla="*/ 1617 h 2694"/>
                <a:gd name="T32" fmla="*/ 441 w 2772"/>
                <a:gd name="T33" fmla="*/ 1756 h 2694"/>
                <a:gd name="T34" fmla="*/ 298 w 2772"/>
                <a:gd name="T35" fmla="*/ 2002 h 2694"/>
                <a:gd name="T36" fmla="*/ 545 w 2772"/>
                <a:gd name="T37" fmla="*/ 2378 h 2694"/>
                <a:gd name="T38" fmla="*/ 791 w 2772"/>
                <a:gd name="T39" fmla="*/ 2530 h 2694"/>
                <a:gd name="T40" fmla="*/ 938 w 2772"/>
                <a:gd name="T41" fmla="*/ 2620 h 2694"/>
                <a:gd name="T42" fmla="*/ 1047 w 2772"/>
                <a:gd name="T43" fmla="*/ 2642 h 2694"/>
                <a:gd name="T44" fmla="*/ 1099 w 2772"/>
                <a:gd name="T45" fmla="*/ 2646 h 2694"/>
                <a:gd name="T46" fmla="*/ 1233 w 2772"/>
                <a:gd name="T47" fmla="*/ 2638 h 2694"/>
                <a:gd name="T48" fmla="*/ 1406 w 2772"/>
                <a:gd name="T49" fmla="*/ 2668 h 2694"/>
                <a:gd name="T50" fmla="*/ 1535 w 2772"/>
                <a:gd name="T51" fmla="*/ 2543 h 2694"/>
                <a:gd name="T52" fmla="*/ 1444 w 2772"/>
                <a:gd name="T53" fmla="*/ 2050 h 2694"/>
                <a:gd name="T54" fmla="*/ 1319 w 2772"/>
                <a:gd name="T55" fmla="*/ 1859 h 2694"/>
                <a:gd name="T56" fmla="*/ 1630 w 2772"/>
                <a:gd name="T57" fmla="*/ 1756 h 2694"/>
                <a:gd name="T58" fmla="*/ 1929 w 2772"/>
                <a:gd name="T59" fmla="*/ 1734 h 2694"/>
                <a:gd name="T60" fmla="*/ 2102 w 2772"/>
                <a:gd name="T61" fmla="*/ 1661 h 2694"/>
                <a:gd name="T62" fmla="*/ 2214 w 2772"/>
                <a:gd name="T63" fmla="*/ 1367 h 2694"/>
                <a:gd name="T64" fmla="*/ 2258 w 2772"/>
                <a:gd name="T65" fmla="*/ 1137 h 2694"/>
                <a:gd name="T66" fmla="*/ 2370 w 2772"/>
                <a:gd name="T67" fmla="*/ 1124 h 2694"/>
                <a:gd name="T68" fmla="*/ 2573 w 2772"/>
                <a:gd name="T69" fmla="*/ 1042 h 2694"/>
                <a:gd name="T70" fmla="*/ 2647 w 2772"/>
                <a:gd name="T71" fmla="*/ 951 h 2694"/>
                <a:gd name="T72" fmla="*/ 2759 w 2772"/>
                <a:gd name="T73" fmla="*/ 640 h 2694"/>
                <a:gd name="T74" fmla="*/ 2764 w 2772"/>
                <a:gd name="T75" fmla="*/ 558 h 2694"/>
                <a:gd name="T76" fmla="*/ 2733 w 2772"/>
                <a:gd name="T77" fmla="*/ 450 h 2694"/>
                <a:gd name="T78" fmla="*/ 2608 w 2772"/>
                <a:gd name="T79" fmla="*/ 363 h 2694"/>
                <a:gd name="T80" fmla="*/ 2413 w 2772"/>
                <a:gd name="T81" fmla="*/ 290 h 2694"/>
                <a:gd name="T82" fmla="*/ 2327 w 2772"/>
                <a:gd name="T83" fmla="*/ 95 h 2694"/>
                <a:gd name="T84" fmla="*/ 2059 w 2772"/>
                <a:gd name="T85" fmla="*/ 208 h 2694"/>
                <a:gd name="T86" fmla="*/ 1994 w 2772"/>
                <a:gd name="T87" fmla="*/ 121 h 2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72" h="2694">
                  <a:moveTo>
                    <a:pt x="1955" y="4"/>
                  </a:moveTo>
                  <a:lnTo>
                    <a:pt x="1903" y="0"/>
                  </a:lnTo>
                  <a:lnTo>
                    <a:pt x="1890" y="52"/>
                  </a:lnTo>
                  <a:lnTo>
                    <a:pt x="1713" y="52"/>
                  </a:lnTo>
                  <a:lnTo>
                    <a:pt x="1583" y="117"/>
                  </a:lnTo>
                  <a:lnTo>
                    <a:pt x="1531" y="82"/>
                  </a:lnTo>
                  <a:lnTo>
                    <a:pt x="1488" y="113"/>
                  </a:lnTo>
                  <a:lnTo>
                    <a:pt x="1419" y="39"/>
                  </a:lnTo>
                  <a:lnTo>
                    <a:pt x="1254" y="26"/>
                  </a:lnTo>
                  <a:lnTo>
                    <a:pt x="1254" y="260"/>
                  </a:lnTo>
                  <a:lnTo>
                    <a:pt x="1224" y="303"/>
                  </a:lnTo>
                  <a:lnTo>
                    <a:pt x="1259" y="640"/>
                  </a:lnTo>
                  <a:lnTo>
                    <a:pt x="1155" y="683"/>
                  </a:lnTo>
                  <a:lnTo>
                    <a:pt x="1081" y="852"/>
                  </a:lnTo>
                  <a:lnTo>
                    <a:pt x="1077" y="891"/>
                  </a:lnTo>
                  <a:lnTo>
                    <a:pt x="943" y="826"/>
                  </a:lnTo>
                  <a:lnTo>
                    <a:pt x="770" y="900"/>
                  </a:lnTo>
                  <a:lnTo>
                    <a:pt x="735" y="956"/>
                  </a:lnTo>
                  <a:lnTo>
                    <a:pt x="480" y="964"/>
                  </a:lnTo>
                  <a:lnTo>
                    <a:pt x="381" y="1029"/>
                  </a:lnTo>
                  <a:lnTo>
                    <a:pt x="372" y="1146"/>
                  </a:lnTo>
                  <a:lnTo>
                    <a:pt x="82" y="1232"/>
                  </a:lnTo>
                  <a:lnTo>
                    <a:pt x="86" y="1237"/>
                  </a:lnTo>
                  <a:lnTo>
                    <a:pt x="0" y="1319"/>
                  </a:lnTo>
                  <a:lnTo>
                    <a:pt x="43" y="1436"/>
                  </a:lnTo>
                  <a:lnTo>
                    <a:pt x="164" y="1457"/>
                  </a:lnTo>
                  <a:lnTo>
                    <a:pt x="199" y="1496"/>
                  </a:lnTo>
                  <a:lnTo>
                    <a:pt x="298" y="1427"/>
                  </a:lnTo>
                  <a:lnTo>
                    <a:pt x="437" y="1414"/>
                  </a:lnTo>
                  <a:lnTo>
                    <a:pt x="307" y="1462"/>
                  </a:lnTo>
                  <a:lnTo>
                    <a:pt x="294" y="1591"/>
                  </a:lnTo>
                  <a:lnTo>
                    <a:pt x="234" y="1617"/>
                  </a:lnTo>
                  <a:lnTo>
                    <a:pt x="350" y="1661"/>
                  </a:lnTo>
                  <a:lnTo>
                    <a:pt x="441" y="1756"/>
                  </a:lnTo>
                  <a:lnTo>
                    <a:pt x="294" y="1916"/>
                  </a:lnTo>
                  <a:lnTo>
                    <a:pt x="298" y="2002"/>
                  </a:lnTo>
                  <a:lnTo>
                    <a:pt x="502" y="2240"/>
                  </a:lnTo>
                  <a:lnTo>
                    <a:pt x="545" y="2378"/>
                  </a:lnTo>
                  <a:lnTo>
                    <a:pt x="701" y="2508"/>
                  </a:lnTo>
                  <a:lnTo>
                    <a:pt x="791" y="2530"/>
                  </a:lnTo>
                  <a:lnTo>
                    <a:pt x="826" y="2599"/>
                  </a:lnTo>
                  <a:lnTo>
                    <a:pt x="938" y="2620"/>
                  </a:lnTo>
                  <a:lnTo>
                    <a:pt x="1029" y="2694"/>
                  </a:lnTo>
                  <a:lnTo>
                    <a:pt x="1047" y="2642"/>
                  </a:lnTo>
                  <a:lnTo>
                    <a:pt x="1094" y="2646"/>
                  </a:lnTo>
                  <a:lnTo>
                    <a:pt x="1099" y="2646"/>
                  </a:lnTo>
                  <a:lnTo>
                    <a:pt x="1263" y="2582"/>
                  </a:lnTo>
                  <a:lnTo>
                    <a:pt x="1233" y="2638"/>
                  </a:lnTo>
                  <a:lnTo>
                    <a:pt x="1358" y="2633"/>
                  </a:lnTo>
                  <a:lnTo>
                    <a:pt x="1406" y="2668"/>
                  </a:lnTo>
                  <a:lnTo>
                    <a:pt x="1583" y="2582"/>
                  </a:lnTo>
                  <a:lnTo>
                    <a:pt x="1535" y="2543"/>
                  </a:lnTo>
                  <a:lnTo>
                    <a:pt x="1540" y="2400"/>
                  </a:lnTo>
                  <a:lnTo>
                    <a:pt x="1444" y="2050"/>
                  </a:lnTo>
                  <a:lnTo>
                    <a:pt x="1367" y="1972"/>
                  </a:lnTo>
                  <a:lnTo>
                    <a:pt x="1319" y="1859"/>
                  </a:lnTo>
                  <a:lnTo>
                    <a:pt x="1561" y="1842"/>
                  </a:lnTo>
                  <a:lnTo>
                    <a:pt x="1630" y="1756"/>
                  </a:lnTo>
                  <a:lnTo>
                    <a:pt x="1739" y="1738"/>
                  </a:lnTo>
                  <a:lnTo>
                    <a:pt x="1929" y="1734"/>
                  </a:lnTo>
                  <a:lnTo>
                    <a:pt x="1972" y="1782"/>
                  </a:lnTo>
                  <a:lnTo>
                    <a:pt x="2102" y="1661"/>
                  </a:lnTo>
                  <a:lnTo>
                    <a:pt x="2214" y="1367"/>
                  </a:lnTo>
                  <a:lnTo>
                    <a:pt x="2245" y="1185"/>
                  </a:lnTo>
                  <a:lnTo>
                    <a:pt x="2258" y="1137"/>
                  </a:lnTo>
                  <a:lnTo>
                    <a:pt x="2379" y="1185"/>
                  </a:lnTo>
                  <a:lnTo>
                    <a:pt x="2370" y="1124"/>
                  </a:lnTo>
                  <a:lnTo>
                    <a:pt x="2422" y="1129"/>
                  </a:lnTo>
                  <a:lnTo>
                    <a:pt x="2573" y="1042"/>
                  </a:lnTo>
                  <a:lnTo>
                    <a:pt x="2582" y="973"/>
                  </a:lnTo>
                  <a:lnTo>
                    <a:pt x="2647" y="951"/>
                  </a:lnTo>
                  <a:lnTo>
                    <a:pt x="2768" y="748"/>
                  </a:lnTo>
                  <a:lnTo>
                    <a:pt x="2759" y="640"/>
                  </a:lnTo>
                  <a:lnTo>
                    <a:pt x="2725" y="597"/>
                  </a:lnTo>
                  <a:lnTo>
                    <a:pt x="2764" y="558"/>
                  </a:lnTo>
                  <a:lnTo>
                    <a:pt x="2772" y="519"/>
                  </a:lnTo>
                  <a:lnTo>
                    <a:pt x="2733" y="450"/>
                  </a:lnTo>
                  <a:lnTo>
                    <a:pt x="2668" y="433"/>
                  </a:lnTo>
                  <a:lnTo>
                    <a:pt x="2608" y="363"/>
                  </a:lnTo>
                  <a:lnTo>
                    <a:pt x="2552" y="385"/>
                  </a:lnTo>
                  <a:lnTo>
                    <a:pt x="2413" y="290"/>
                  </a:lnTo>
                  <a:lnTo>
                    <a:pt x="2379" y="121"/>
                  </a:lnTo>
                  <a:lnTo>
                    <a:pt x="2327" y="95"/>
                  </a:lnTo>
                  <a:lnTo>
                    <a:pt x="2115" y="208"/>
                  </a:lnTo>
                  <a:lnTo>
                    <a:pt x="2059" y="208"/>
                  </a:lnTo>
                  <a:lnTo>
                    <a:pt x="2054" y="147"/>
                  </a:lnTo>
                  <a:lnTo>
                    <a:pt x="1994" y="121"/>
                  </a:lnTo>
                  <a:lnTo>
                    <a:pt x="1955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0" name="Freeform 22">
              <a:extLst>
                <a:ext uri="{FF2B5EF4-FFF2-40B4-BE49-F238E27FC236}">
                  <a16:creationId xmlns:a16="http://schemas.microsoft.com/office/drawing/2014/main" id="{C525C32E-486F-4E67-814C-BF219DC5BC8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346734" y="1978844"/>
              <a:ext cx="774764" cy="621678"/>
            </a:xfrm>
            <a:custGeom>
              <a:avLst/>
              <a:gdLst>
                <a:gd name="T0" fmla="*/ 1340 w 1660"/>
                <a:gd name="T1" fmla="*/ 255 h 1332"/>
                <a:gd name="T2" fmla="*/ 1358 w 1660"/>
                <a:gd name="T3" fmla="*/ 199 h 1332"/>
                <a:gd name="T4" fmla="*/ 1323 w 1660"/>
                <a:gd name="T5" fmla="*/ 152 h 1332"/>
                <a:gd name="T6" fmla="*/ 1271 w 1660"/>
                <a:gd name="T7" fmla="*/ 139 h 1332"/>
                <a:gd name="T8" fmla="*/ 1115 w 1660"/>
                <a:gd name="T9" fmla="*/ 199 h 1332"/>
                <a:gd name="T10" fmla="*/ 1064 w 1660"/>
                <a:gd name="T11" fmla="*/ 165 h 1332"/>
                <a:gd name="T12" fmla="*/ 1025 w 1660"/>
                <a:gd name="T13" fmla="*/ 208 h 1332"/>
                <a:gd name="T14" fmla="*/ 891 w 1660"/>
                <a:gd name="T15" fmla="*/ 186 h 1332"/>
                <a:gd name="T16" fmla="*/ 679 w 1660"/>
                <a:gd name="T17" fmla="*/ 61 h 1332"/>
                <a:gd name="T18" fmla="*/ 635 w 1660"/>
                <a:gd name="T19" fmla="*/ 95 h 1332"/>
                <a:gd name="T20" fmla="*/ 458 w 1660"/>
                <a:gd name="T21" fmla="*/ 52 h 1332"/>
                <a:gd name="T22" fmla="*/ 337 w 1660"/>
                <a:gd name="T23" fmla="*/ 87 h 1332"/>
                <a:gd name="T24" fmla="*/ 224 w 1660"/>
                <a:gd name="T25" fmla="*/ 65 h 1332"/>
                <a:gd name="T26" fmla="*/ 199 w 1660"/>
                <a:gd name="T27" fmla="*/ 0 h 1332"/>
                <a:gd name="T28" fmla="*/ 199 w 1660"/>
                <a:gd name="T29" fmla="*/ 0 h 1332"/>
                <a:gd name="T30" fmla="*/ 121 w 1660"/>
                <a:gd name="T31" fmla="*/ 186 h 1332"/>
                <a:gd name="T32" fmla="*/ 43 w 1660"/>
                <a:gd name="T33" fmla="*/ 186 h 1332"/>
                <a:gd name="T34" fmla="*/ 0 w 1660"/>
                <a:gd name="T35" fmla="*/ 234 h 1332"/>
                <a:gd name="T36" fmla="*/ 34 w 1660"/>
                <a:gd name="T37" fmla="*/ 350 h 1332"/>
                <a:gd name="T38" fmla="*/ 34 w 1660"/>
                <a:gd name="T39" fmla="*/ 350 h 1332"/>
                <a:gd name="T40" fmla="*/ 34 w 1660"/>
                <a:gd name="T41" fmla="*/ 350 h 1332"/>
                <a:gd name="T42" fmla="*/ 103 w 1660"/>
                <a:gd name="T43" fmla="*/ 476 h 1332"/>
                <a:gd name="T44" fmla="*/ 112 w 1660"/>
                <a:gd name="T45" fmla="*/ 683 h 1332"/>
                <a:gd name="T46" fmla="*/ 233 w 1660"/>
                <a:gd name="T47" fmla="*/ 791 h 1332"/>
                <a:gd name="T48" fmla="*/ 259 w 1660"/>
                <a:gd name="T49" fmla="*/ 900 h 1332"/>
                <a:gd name="T50" fmla="*/ 302 w 1660"/>
                <a:gd name="T51" fmla="*/ 943 h 1332"/>
                <a:gd name="T52" fmla="*/ 363 w 1660"/>
                <a:gd name="T53" fmla="*/ 930 h 1332"/>
                <a:gd name="T54" fmla="*/ 419 w 1660"/>
                <a:gd name="T55" fmla="*/ 1133 h 1332"/>
                <a:gd name="T56" fmla="*/ 553 w 1660"/>
                <a:gd name="T57" fmla="*/ 1120 h 1332"/>
                <a:gd name="T58" fmla="*/ 588 w 1660"/>
                <a:gd name="T59" fmla="*/ 1064 h 1332"/>
                <a:gd name="T60" fmla="*/ 618 w 1660"/>
                <a:gd name="T61" fmla="*/ 1116 h 1332"/>
                <a:gd name="T62" fmla="*/ 674 w 1660"/>
                <a:gd name="T63" fmla="*/ 1081 h 1332"/>
                <a:gd name="T64" fmla="*/ 743 w 1660"/>
                <a:gd name="T65" fmla="*/ 1094 h 1332"/>
                <a:gd name="T66" fmla="*/ 761 w 1660"/>
                <a:gd name="T67" fmla="*/ 1155 h 1332"/>
                <a:gd name="T68" fmla="*/ 839 w 1660"/>
                <a:gd name="T69" fmla="*/ 1237 h 1332"/>
                <a:gd name="T70" fmla="*/ 826 w 1660"/>
                <a:gd name="T71" fmla="*/ 1289 h 1332"/>
                <a:gd name="T72" fmla="*/ 778 w 1660"/>
                <a:gd name="T73" fmla="*/ 1323 h 1332"/>
                <a:gd name="T74" fmla="*/ 955 w 1660"/>
                <a:gd name="T75" fmla="*/ 1332 h 1332"/>
                <a:gd name="T76" fmla="*/ 1172 w 1660"/>
                <a:gd name="T77" fmla="*/ 1280 h 1332"/>
                <a:gd name="T78" fmla="*/ 1176 w 1660"/>
                <a:gd name="T79" fmla="*/ 1280 h 1332"/>
                <a:gd name="T80" fmla="*/ 1245 w 1660"/>
                <a:gd name="T81" fmla="*/ 1176 h 1332"/>
                <a:gd name="T82" fmla="*/ 1254 w 1660"/>
                <a:gd name="T83" fmla="*/ 1064 h 1332"/>
                <a:gd name="T84" fmla="*/ 1552 w 1660"/>
                <a:gd name="T85" fmla="*/ 1008 h 1332"/>
                <a:gd name="T86" fmla="*/ 1544 w 1660"/>
                <a:gd name="T87" fmla="*/ 839 h 1332"/>
                <a:gd name="T88" fmla="*/ 1600 w 1660"/>
                <a:gd name="T89" fmla="*/ 826 h 1332"/>
                <a:gd name="T90" fmla="*/ 1660 w 1660"/>
                <a:gd name="T91" fmla="*/ 727 h 1332"/>
                <a:gd name="T92" fmla="*/ 1608 w 1660"/>
                <a:gd name="T93" fmla="*/ 701 h 1332"/>
                <a:gd name="T94" fmla="*/ 1539 w 1660"/>
                <a:gd name="T95" fmla="*/ 536 h 1332"/>
                <a:gd name="T96" fmla="*/ 1591 w 1660"/>
                <a:gd name="T97" fmla="*/ 493 h 1332"/>
                <a:gd name="T98" fmla="*/ 1600 w 1660"/>
                <a:gd name="T99" fmla="*/ 454 h 1332"/>
                <a:gd name="T100" fmla="*/ 1600 w 1660"/>
                <a:gd name="T101" fmla="*/ 450 h 1332"/>
                <a:gd name="T102" fmla="*/ 1418 w 1660"/>
                <a:gd name="T103" fmla="*/ 337 h 1332"/>
                <a:gd name="T104" fmla="*/ 1340 w 1660"/>
                <a:gd name="T105" fmla="*/ 255 h 1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60" h="1332">
                  <a:moveTo>
                    <a:pt x="1340" y="255"/>
                  </a:moveTo>
                  <a:lnTo>
                    <a:pt x="1358" y="199"/>
                  </a:lnTo>
                  <a:lnTo>
                    <a:pt x="1323" y="152"/>
                  </a:lnTo>
                  <a:lnTo>
                    <a:pt x="1271" y="139"/>
                  </a:lnTo>
                  <a:lnTo>
                    <a:pt x="1115" y="199"/>
                  </a:lnTo>
                  <a:lnTo>
                    <a:pt x="1064" y="165"/>
                  </a:lnTo>
                  <a:lnTo>
                    <a:pt x="1025" y="208"/>
                  </a:lnTo>
                  <a:lnTo>
                    <a:pt x="891" y="186"/>
                  </a:lnTo>
                  <a:lnTo>
                    <a:pt x="679" y="61"/>
                  </a:lnTo>
                  <a:lnTo>
                    <a:pt x="635" y="95"/>
                  </a:lnTo>
                  <a:lnTo>
                    <a:pt x="458" y="52"/>
                  </a:lnTo>
                  <a:lnTo>
                    <a:pt x="337" y="87"/>
                  </a:lnTo>
                  <a:lnTo>
                    <a:pt x="224" y="65"/>
                  </a:lnTo>
                  <a:lnTo>
                    <a:pt x="199" y="0"/>
                  </a:lnTo>
                  <a:lnTo>
                    <a:pt x="121" y="186"/>
                  </a:lnTo>
                  <a:lnTo>
                    <a:pt x="43" y="186"/>
                  </a:lnTo>
                  <a:lnTo>
                    <a:pt x="0" y="234"/>
                  </a:lnTo>
                  <a:lnTo>
                    <a:pt x="34" y="350"/>
                  </a:lnTo>
                  <a:lnTo>
                    <a:pt x="103" y="476"/>
                  </a:lnTo>
                  <a:lnTo>
                    <a:pt x="112" y="683"/>
                  </a:lnTo>
                  <a:lnTo>
                    <a:pt x="233" y="791"/>
                  </a:lnTo>
                  <a:lnTo>
                    <a:pt x="259" y="900"/>
                  </a:lnTo>
                  <a:lnTo>
                    <a:pt x="302" y="943"/>
                  </a:lnTo>
                  <a:lnTo>
                    <a:pt x="363" y="930"/>
                  </a:lnTo>
                  <a:lnTo>
                    <a:pt x="419" y="1133"/>
                  </a:lnTo>
                  <a:lnTo>
                    <a:pt x="553" y="1120"/>
                  </a:lnTo>
                  <a:lnTo>
                    <a:pt x="588" y="1064"/>
                  </a:lnTo>
                  <a:lnTo>
                    <a:pt x="618" y="1116"/>
                  </a:lnTo>
                  <a:lnTo>
                    <a:pt x="674" y="1081"/>
                  </a:lnTo>
                  <a:lnTo>
                    <a:pt x="743" y="1094"/>
                  </a:lnTo>
                  <a:lnTo>
                    <a:pt x="761" y="1155"/>
                  </a:lnTo>
                  <a:lnTo>
                    <a:pt x="839" y="1237"/>
                  </a:lnTo>
                  <a:lnTo>
                    <a:pt x="826" y="1289"/>
                  </a:lnTo>
                  <a:lnTo>
                    <a:pt x="778" y="1323"/>
                  </a:lnTo>
                  <a:lnTo>
                    <a:pt x="955" y="1332"/>
                  </a:lnTo>
                  <a:lnTo>
                    <a:pt x="1172" y="1280"/>
                  </a:lnTo>
                  <a:lnTo>
                    <a:pt x="1176" y="1280"/>
                  </a:lnTo>
                  <a:lnTo>
                    <a:pt x="1245" y="1176"/>
                  </a:lnTo>
                  <a:lnTo>
                    <a:pt x="1254" y="1064"/>
                  </a:lnTo>
                  <a:lnTo>
                    <a:pt x="1552" y="1008"/>
                  </a:lnTo>
                  <a:lnTo>
                    <a:pt x="1544" y="839"/>
                  </a:lnTo>
                  <a:lnTo>
                    <a:pt x="1600" y="826"/>
                  </a:lnTo>
                  <a:lnTo>
                    <a:pt x="1660" y="727"/>
                  </a:lnTo>
                  <a:lnTo>
                    <a:pt x="1608" y="701"/>
                  </a:lnTo>
                  <a:lnTo>
                    <a:pt x="1539" y="536"/>
                  </a:lnTo>
                  <a:lnTo>
                    <a:pt x="1591" y="493"/>
                  </a:lnTo>
                  <a:lnTo>
                    <a:pt x="1600" y="454"/>
                  </a:lnTo>
                  <a:lnTo>
                    <a:pt x="1600" y="450"/>
                  </a:lnTo>
                  <a:lnTo>
                    <a:pt x="1418" y="337"/>
                  </a:lnTo>
                  <a:lnTo>
                    <a:pt x="1340" y="255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1" name="Freeform 23">
              <a:extLst>
                <a:ext uri="{FF2B5EF4-FFF2-40B4-BE49-F238E27FC236}">
                  <a16:creationId xmlns:a16="http://schemas.microsoft.com/office/drawing/2014/main" id="{5C378B78-E251-4B6D-85D5-1BDC224F324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979773" y="2115053"/>
              <a:ext cx="1381040" cy="808834"/>
            </a:xfrm>
            <a:custGeom>
              <a:avLst/>
              <a:gdLst>
                <a:gd name="T0" fmla="*/ 826 w 2959"/>
                <a:gd name="T1" fmla="*/ 164 h 1733"/>
                <a:gd name="T2" fmla="*/ 718 w 2959"/>
                <a:gd name="T3" fmla="*/ 190 h 1733"/>
                <a:gd name="T4" fmla="*/ 403 w 2959"/>
                <a:gd name="T5" fmla="*/ 211 h 1733"/>
                <a:gd name="T6" fmla="*/ 230 w 2959"/>
                <a:gd name="T7" fmla="*/ 294 h 1733"/>
                <a:gd name="T8" fmla="*/ 0 w 2959"/>
                <a:gd name="T9" fmla="*/ 501 h 1733"/>
                <a:gd name="T10" fmla="*/ 143 w 2959"/>
                <a:gd name="T11" fmla="*/ 544 h 1733"/>
                <a:gd name="T12" fmla="*/ 294 w 2959"/>
                <a:gd name="T13" fmla="*/ 575 h 1733"/>
                <a:gd name="T14" fmla="*/ 459 w 2959"/>
                <a:gd name="T15" fmla="*/ 627 h 1733"/>
                <a:gd name="T16" fmla="*/ 407 w 2959"/>
                <a:gd name="T17" fmla="*/ 661 h 1733"/>
                <a:gd name="T18" fmla="*/ 195 w 2959"/>
                <a:gd name="T19" fmla="*/ 614 h 1733"/>
                <a:gd name="T20" fmla="*/ 178 w 2959"/>
                <a:gd name="T21" fmla="*/ 739 h 1733"/>
                <a:gd name="T22" fmla="*/ 372 w 2959"/>
                <a:gd name="T23" fmla="*/ 752 h 1733"/>
                <a:gd name="T24" fmla="*/ 312 w 2959"/>
                <a:gd name="T25" fmla="*/ 838 h 1733"/>
                <a:gd name="T26" fmla="*/ 221 w 2959"/>
                <a:gd name="T27" fmla="*/ 977 h 1733"/>
                <a:gd name="T28" fmla="*/ 411 w 2959"/>
                <a:gd name="T29" fmla="*/ 1219 h 1733"/>
                <a:gd name="T30" fmla="*/ 472 w 2959"/>
                <a:gd name="T31" fmla="*/ 1072 h 1733"/>
                <a:gd name="T32" fmla="*/ 524 w 2959"/>
                <a:gd name="T33" fmla="*/ 1063 h 1733"/>
                <a:gd name="T34" fmla="*/ 541 w 2959"/>
                <a:gd name="T35" fmla="*/ 1167 h 1733"/>
                <a:gd name="T36" fmla="*/ 779 w 2959"/>
                <a:gd name="T37" fmla="*/ 1236 h 1733"/>
                <a:gd name="T38" fmla="*/ 787 w 2959"/>
                <a:gd name="T39" fmla="*/ 1236 h 1733"/>
                <a:gd name="T40" fmla="*/ 878 w 2959"/>
                <a:gd name="T41" fmla="*/ 1288 h 1733"/>
                <a:gd name="T42" fmla="*/ 973 w 2959"/>
                <a:gd name="T43" fmla="*/ 1349 h 1733"/>
                <a:gd name="T44" fmla="*/ 1064 w 2959"/>
                <a:gd name="T45" fmla="*/ 1236 h 1733"/>
                <a:gd name="T46" fmla="*/ 1090 w 2959"/>
                <a:gd name="T47" fmla="*/ 1349 h 1733"/>
                <a:gd name="T48" fmla="*/ 1242 w 2959"/>
                <a:gd name="T49" fmla="*/ 1409 h 1733"/>
                <a:gd name="T50" fmla="*/ 1242 w 2959"/>
                <a:gd name="T51" fmla="*/ 1539 h 1733"/>
                <a:gd name="T52" fmla="*/ 1298 w 2959"/>
                <a:gd name="T53" fmla="*/ 1556 h 1733"/>
                <a:gd name="T54" fmla="*/ 1384 w 2959"/>
                <a:gd name="T55" fmla="*/ 1461 h 1733"/>
                <a:gd name="T56" fmla="*/ 1544 w 2959"/>
                <a:gd name="T57" fmla="*/ 1522 h 1733"/>
                <a:gd name="T58" fmla="*/ 1428 w 2959"/>
                <a:gd name="T59" fmla="*/ 1599 h 1733"/>
                <a:gd name="T60" fmla="*/ 1812 w 2959"/>
                <a:gd name="T61" fmla="*/ 1682 h 1733"/>
                <a:gd name="T62" fmla="*/ 1782 w 2959"/>
                <a:gd name="T63" fmla="*/ 1733 h 1733"/>
                <a:gd name="T64" fmla="*/ 2180 w 2959"/>
                <a:gd name="T65" fmla="*/ 1465 h 1733"/>
                <a:gd name="T66" fmla="*/ 2643 w 2959"/>
                <a:gd name="T67" fmla="*/ 1327 h 1733"/>
                <a:gd name="T68" fmla="*/ 2855 w 2959"/>
                <a:gd name="T69" fmla="*/ 1184 h 1733"/>
                <a:gd name="T70" fmla="*/ 2954 w 2959"/>
                <a:gd name="T71" fmla="*/ 761 h 1733"/>
                <a:gd name="T72" fmla="*/ 2846 w 2959"/>
                <a:gd name="T73" fmla="*/ 480 h 1733"/>
                <a:gd name="T74" fmla="*/ 2565 w 2959"/>
                <a:gd name="T75" fmla="*/ 371 h 1733"/>
                <a:gd name="T76" fmla="*/ 2357 w 2959"/>
                <a:gd name="T77" fmla="*/ 259 h 1733"/>
                <a:gd name="T78" fmla="*/ 2267 w 2959"/>
                <a:gd name="T79" fmla="*/ 458 h 1733"/>
                <a:gd name="T80" fmla="*/ 2132 w 2959"/>
                <a:gd name="T81" fmla="*/ 337 h 1733"/>
                <a:gd name="T82" fmla="*/ 2037 w 2959"/>
                <a:gd name="T83" fmla="*/ 320 h 1733"/>
                <a:gd name="T84" fmla="*/ 1886 w 2959"/>
                <a:gd name="T85" fmla="*/ 302 h 1733"/>
                <a:gd name="T86" fmla="*/ 1583 w 2959"/>
                <a:gd name="T87" fmla="*/ 350 h 1733"/>
                <a:gd name="T88" fmla="*/ 1436 w 2959"/>
                <a:gd name="T89" fmla="*/ 129 h 1733"/>
                <a:gd name="T90" fmla="*/ 1354 w 2959"/>
                <a:gd name="T91" fmla="*/ 138 h 1733"/>
                <a:gd name="T92" fmla="*/ 1280 w 2959"/>
                <a:gd name="T93" fmla="*/ 0 h 1733"/>
                <a:gd name="T94" fmla="*/ 991 w 2959"/>
                <a:gd name="T95" fmla="*/ 95 h 1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59" h="1733">
                  <a:moveTo>
                    <a:pt x="986" y="216"/>
                  </a:moveTo>
                  <a:lnTo>
                    <a:pt x="922" y="224"/>
                  </a:lnTo>
                  <a:lnTo>
                    <a:pt x="826" y="164"/>
                  </a:lnTo>
                  <a:lnTo>
                    <a:pt x="774" y="181"/>
                  </a:lnTo>
                  <a:lnTo>
                    <a:pt x="762" y="246"/>
                  </a:lnTo>
                  <a:lnTo>
                    <a:pt x="718" y="190"/>
                  </a:lnTo>
                  <a:lnTo>
                    <a:pt x="688" y="255"/>
                  </a:lnTo>
                  <a:lnTo>
                    <a:pt x="684" y="129"/>
                  </a:lnTo>
                  <a:lnTo>
                    <a:pt x="403" y="211"/>
                  </a:lnTo>
                  <a:lnTo>
                    <a:pt x="377" y="164"/>
                  </a:lnTo>
                  <a:lnTo>
                    <a:pt x="178" y="268"/>
                  </a:lnTo>
                  <a:lnTo>
                    <a:pt x="230" y="294"/>
                  </a:lnTo>
                  <a:lnTo>
                    <a:pt x="65" y="276"/>
                  </a:lnTo>
                  <a:lnTo>
                    <a:pt x="31" y="324"/>
                  </a:lnTo>
                  <a:lnTo>
                    <a:pt x="0" y="501"/>
                  </a:lnTo>
                  <a:lnTo>
                    <a:pt x="35" y="544"/>
                  </a:lnTo>
                  <a:lnTo>
                    <a:pt x="91" y="523"/>
                  </a:lnTo>
                  <a:lnTo>
                    <a:pt x="143" y="544"/>
                  </a:lnTo>
                  <a:lnTo>
                    <a:pt x="377" y="475"/>
                  </a:lnTo>
                  <a:lnTo>
                    <a:pt x="307" y="510"/>
                  </a:lnTo>
                  <a:lnTo>
                    <a:pt x="294" y="575"/>
                  </a:lnTo>
                  <a:lnTo>
                    <a:pt x="411" y="544"/>
                  </a:lnTo>
                  <a:lnTo>
                    <a:pt x="403" y="601"/>
                  </a:lnTo>
                  <a:lnTo>
                    <a:pt x="459" y="627"/>
                  </a:lnTo>
                  <a:lnTo>
                    <a:pt x="398" y="640"/>
                  </a:lnTo>
                  <a:lnTo>
                    <a:pt x="519" y="691"/>
                  </a:lnTo>
                  <a:lnTo>
                    <a:pt x="407" y="661"/>
                  </a:lnTo>
                  <a:lnTo>
                    <a:pt x="381" y="614"/>
                  </a:lnTo>
                  <a:lnTo>
                    <a:pt x="307" y="635"/>
                  </a:lnTo>
                  <a:lnTo>
                    <a:pt x="195" y="614"/>
                  </a:lnTo>
                  <a:lnTo>
                    <a:pt x="160" y="566"/>
                  </a:lnTo>
                  <a:lnTo>
                    <a:pt x="130" y="640"/>
                  </a:lnTo>
                  <a:lnTo>
                    <a:pt x="178" y="739"/>
                  </a:lnTo>
                  <a:lnTo>
                    <a:pt x="212" y="683"/>
                  </a:lnTo>
                  <a:lnTo>
                    <a:pt x="264" y="691"/>
                  </a:lnTo>
                  <a:lnTo>
                    <a:pt x="372" y="752"/>
                  </a:lnTo>
                  <a:lnTo>
                    <a:pt x="390" y="812"/>
                  </a:lnTo>
                  <a:lnTo>
                    <a:pt x="359" y="860"/>
                  </a:lnTo>
                  <a:lnTo>
                    <a:pt x="312" y="838"/>
                  </a:lnTo>
                  <a:lnTo>
                    <a:pt x="65" y="860"/>
                  </a:lnTo>
                  <a:lnTo>
                    <a:pt x="35" y="908"/>
                  </a:lnTo>
                  <a:lnTo>
                    <a:pt x="221" y="977"/>
                  </a:lnTo>
                  <a:lnTo>
                    <a:pt x="294" y="1098"/>
                  </a:lnTo>
                  <a:lnTo>
                    <a:pt x="273" y="1206"/>
                  </a:lnTo>
                  <a:lnTo>
                    <a:pt x="411" y="1219"/>
                  </a:lnTo>
                  <a:lnTo>
                    <a:pt x="485" y="1137"/>
                  </a:lnTo>
                  <a:lnTo>
                    <a:pt x="485" y="1128"/>
                  </a:lnTo>
                  <a:lnTo>
                    <a:pt x="472" y="1072"/>
                  </a:lnTo>
                  <a:lnTo>
                    <a:pt x="489" y="1068"/>
                  </a:lnTo>
                  <a:lnTo>
                    <a:pt x="498" y="1011"/>
                  </a:lnTo>
                  <a:lnTo>
                    <a:pt x="524" y="1063"/>
                  </a:lnTo>
                  <a:lnTo>
                    <a:pt x="489" y="1068"/>
                  </a:lnTo>
                  <a:lnTo>
                    <a:pt x="485" y="1128"/>
                  </a:lnTo>
                  <a:lnTo>
                    <a:pt x="541" y="1167"/>
                  </a:lnTo>
                  <a:lnTo>
                    <a:pt x="632" y="1132"/>
                  </a:lnTo>
                  <a:lnTo>
                    <a:pt x="723" y="1249"/>
                  </a:lnTo>
                  <a:lnTo>
                    <a:pt x="779" y="1236"/>
                  </a:lnTo>
                  <a:lnTo>
                    <a:pt x="779" y="1184"/>
                  </a:lnTo>
                  <a:lnTo>
                    <a:pt x="787" y="1236"/>
                  </a:lnTo>
                  <a:lnTo>
                    <a:pt x="835" y="1219"/>
                  </a:lnTo>
                  <a:lnTo>
                    <a:pt x="826" y="1275"/>
                  </a:lnTo>
                  <a:lnTo>
                    <a:pt x="878" y="1288"/>
                  </a:lnTo>
                  <a:lnTo>
                    <a:pt x="952" y="1258"/>
                  </a:lnTo>
                  <a:lnTo>
                    <a:pt x="956" y="1197"/>
                  </a:lnTo>
                  <a:lnTo>
                    <a:pt x="973" y="1349"/>
                  </a:lnTo>
                  <a:lnTo>
                    <a:pt x="1021" y="1379"/>
                  </a:lnTo>
                  <a:lnTo>
                    <a:pt x="1073" y="1353"/>
                  </a:lnTo>
                  <a:lnTo>
                    <a:pt x="1064" y="1236"/>
                  </a:lnTo>
                  <a:lnTo>
                    <a:pt x="1077" y="1297"/>
                  </a:lnTo>
                  <a:lnTo>
                    <a:pt x="1133" y="1305"/>
                  </a:lnTo>
                  <a:lnTo>
                    <a:pt x="1090" y="1349"/>
                  </a:lnTo>
                  <a:lnTo>
                    <a:pt x="1120" y="1401"/>
                  </a:lnTo>
                  <a:lnTo>
                    <a:pt x="1190" y="1431"/>
                  </a:lnTo>
                  <a:lnTo>
                    <a:pt x="1242" y="1409"/>
                  </a:lnTo>
                  <a:lnTo>
                    <a:pt x="1198" y="1431"/>
                  </a:lnTo>
                  <a:lnTo>
                    <a:pt x="1203" y="1487"/>
                  </a:lnTo>
                  <a:lnTo>
                    <a:pt x="1242" y="1539"/>
                  </a:lnTo>
                  <a:lnTo>
                    <a:pt x="1233" y="1599"/>
                  </a:lnTo>
                  <a:lnTo>
                    <a:pt x="1246" y="1599"/>
                  </a:lnTo>
                  <a:lnTo>
                    <a:pt x="1298" y="1556"/>
                  </a:lnTo>
                  <a:lnTo>
                    <a:pt x="1363" y="1539"/>
                  </a:lnTo>
                  <a:lnTo>
                    <a:pt x="1406" y="1573"/>
                  </a:lnTo>
                  <a:lnTo>
                    <a:pt x="1384" y="1461"/>
                  </a:lnTo>
                  <a:lnTo>
                    <a:pt x="1445" y="1556"/>
                  </a:lnTo>
                  <a:lnTo>
                    <a:pt x="1475" y="1509"/>
                  </a:lnTo>
                  <a:lnTo>
                    <a:pt x="1544" y="1522"/>
                  </a:lnTo>
                  <a:lnTo>
                    <a:pt x="1588" y="1565"/>
                  </a:lnTo>
                  <a:lnTo>
                    <a:pt x="1544" y="1612"/>
                  </a:lnTo>
                  <a:lnTo>
                    <a:pt x="1428" y="1599"/>
                  </a:lnTo>
                  <a:lnTo>
                    <a:pt x="1518" y="1669"/>
                  </a:lnTo>
                  <a:lnTo>
                    <a:pt x="1761" y="1651"/>
                  </a:lnTo>
                  <a:lnTo>
                    <a:pt x="1812" y="1682"/>
                  </a:lnTo>
                  <a:lnTo>
                    <a:pt x="1752" y="1686"/>
                  </a:lnTo>
                  <a:lnTo>
                    <a:pt x="1782" y="1729"/>
                  </a:lnTo>
                  <a:lnTo>
                    <a:pt x="1782" y="1733"/>
                  </a:lnTo>
                  <a:lnTo>
                    <a:pt x="2072" y="1647"/>
                  </a:lnTo>
                  <a:lnTo>
                    <a:pt x="2081" y="1530"/>
                  </a:lnTo>
                  <a:lnTo>
                    <a:pt x="2180" y="1465"/>
                  </a:lnTo>
                  <a:lnTo>
                    <a:pt x="2435" y="1457"/>
                  </a:lnTo>
                  <a:lnTo>
                    <a:pt x="2470" y="1401"/>
                  </a:lnTo>
                  <a:lnTo>
                    <a:pt x="2643" y="1327"/>
                  </a:lnTo>
                  <a:lnTo>
                    <a:pt x="2777" y="1392"/>
                  </a:lnTo>
                  <a:lnTo>
                    <a:pt x="2781" y="1353"/>
                  </a:lnTo>
                  <a:lnTo>
                    <a:pt x="2855" y="1184"/>
                  </a:lnTo>
                  <a:lnTo>
                    <a:pt x="2959" y="1141"/>
                  </a:lnTo>
                  <a:lnTo>
                    <a:pt x="2924" y="804"/>
                  </a:lnTo>
                  <a:lnTo>
                    <a:pt x="2954" y="761"/>
                  </a:lnTo>
                  <a:lnTo>
                    <a:pt x="2954" y="527"/>
                  </a:lnTo>
                  <a:lnTo>
                    <a:pt x="2846" y="480"/>
                  </a:lnTo>
                  <a:lnTo>
                    <a:pt x="2712" y="575"/>
                  </a:lnTo>
                  <a:lnTo>
                    <a:pt x="2660" y="553"/>
                  </a:lnTo>
                  <a:lnTo>
                    <a:pt x="2565" y="371"/>
                  </a:lnTo>
                  <a:lnTo>
                    <a:pt x="2565" y="367"/>
                  </a:lnTo>
                  <a:lnTo>
                    <a:pt x="2353" y="371"/>
                  </a:lnTo>
                  <a:lnTo>
                    <a:pt x="2357" y="259"/>
                  </a:lnTo>
                  <a:lnTo>
                    <a:pt x="2297" y="276"/>
                  </a:lnTo>
                  <a:lnTo>
                    <a:pt x="2219" y="345"/>
                  </a:lnTo>
                  <a:lnTo>
                    <a:pt x="2267" y="458"/>
                  </a:lnTo>
                  <a:lnTo>
                    <a:pt x="2223" y="423"/>
                  </a:lnTo>
                  <a:lnTo>
                    <a:pt x="2189" y="337"/>
                  </a:lnTo>
                  <a:lnTo>
                    <a:pt x="2132" y="337"/>
                  </a:lnTo>
                  <a:lnTo>
                    <a:pt x="2132" y="371"/>
                  </a:lnTo>
                  <a:lnTo>
                    <a:pt x="2055" y="380"/>
                  </a:lnTo>
                  <a:lnTo>
                    <a:pt x="2037" y="320"/>
                  </a:lnTo>
                  <a:lnTo>
                    <a:pt x="1977" y="345"/>
                  </a:lnTo>
                  <a:lnTo>
                    <a:pt x="1955" y="294"/>
                  </a:lnTo>
                  <a:lnTo>
                    <a:pt x="1886" y="302"/>
                  </a:lnTo>
                  <a:lnTo>
                    <a:pt x="1678" y="475"/>
                  </a:lnTo>
                  <a:lnTo>
                    <a:pt x="1661" y="402"/>
                  </a:lnTo>
                  <a:lnTo>
                    <a:pt x="1583" y="350"/>
                  </a:lnTo>
                  <a:lnTo>
                    <a:pt x="1579" y="289"/>
                  </a:lnTo>
                  <a:lnTo>
                    <a:pt x="1492" y="138"/>
                  </a:lnTo>
                  <a:lnTo>
                    <a:pt x="1436" y="129"/>
                  </a:lnTo>
                  <a:lnTo>
                    <a:pt x="1449" y="69"/>
                  </a:lnTo>
                  <a:lnTo>
                    <a:pt x="1389" y="77"/>
                  </a:lnTo>
                  <a:lnTo>
                    <a:pt x="1354" y="138"/>
                  </a:lnTo>
                  <a:lnTo>
                    <a:pt x="1380" y="8"/>
                  </a:lnTo>
                  <a:lnTo>
                    <a:pt x="1293" y="69"/>
                  </a:lnTo>
                  <a:lnTo>
                    <a:pt x="1280" y="0"/>
                  </a:lnTo>
                  <a:lnTo>
                    <a:pt x="1107" y="73"/>
                  </a:lnTo>
                  <a:lnTo>
                    <a:pt x="1077" y="26"/>
                  </a:lnTo>
                  <a:lnTo>
                    <a:pt x="991" y="95"/>
                  </a:lnTo>
                  <a:lnTo>
                    <a:pt x="986" y="21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2" name="Freeform 24">
              <a:extLst>
                <a:ext uri="{FF2B5EF4-FFF2-40B4-BE49-F238E27FC236}">
                  <a16:creationId xmlns:a16="http://schemas.microsoft.com/office/drawing/2014/main" id="{2DFC18ED-C51B-472A-BBAF-9F942FFC2DE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254694" y="3144704"/>
              <a:ext cx="959120" cy="1150011"/>
            </a:xfrm>
            <a:custGeom>
              <a:avLst/>
              <a:gdLst>
                <a:gd name="T0" fmla="*/ 390 w 2055"/>
                <a:gd name="T1" fmla="*/ 311 h 2464"/>
                <a:gd name="T2" fmla="*/ 563 w 2055"/>
                <a:gd name="T3" fmla="*/ 739 h 2464"/>
                <a:gd name="T4" fmla="*/ 606 w 2055"/>
                <a:gd name="T5" fmla="*/ 921 h 2464"/>
                <a:gd name="T6" fmla="*/ 381 w 2055"/>
                <a:gd name="T7" fmla="*/ 972 h 2464"/>
                <a:gd name="T8" fmla="*/ 286 w 2055"/>
                <a:gd name="T9" fmla="*/ 921 h 2464"/>
                <a:gd name="T10" fmla="*/ 122 w 2055"/>
                <a:gd name="T11" fmla="*/ 990 h 2464"/>
                <a:gd name="T12" fmla="*/ 91 w 2055"/>
                <a:gd name="T13" fmla="*/ 1193 h 2464"/>
                <a:gd name="T14" fmla="*/ 117 w 2055"/>
                <a:gd name="T15" fmla="*/ 1357 h 2464"/>
                <a:gd name="T16" fmla="*/ 91 w 2055"/>
                <a:gd name="T17" fmla="*/ 1573 h 2464"/>
                <a:gd name="T18" fmla="*/ 22 w 2055"/>
                <a:gd name="T19" fmla="*/ 1720 h 2464"/>
                <a:gd name="T20" fmla="*/ 381 w 2055"/>
                <a:gd name="T21" fmla="*/ 2032 h 2464"/>
                <a:gd name="T22" fmla="*/ 420 w 2055"/>
                <a:gd name="T23" fmla="*/ 2174 h 2464"/>
                <a:gd name="T24" fmla="*/ 537 w 2055"/>
                <a:gd name="T25" fmla="*/ 2213 h 2464"/>
                <a:gd name="T26" fmla="*/ 671 w 2055"/>
                <a:gd name="T27" fmla="*/ 2360 h 2464"/>
                <a:gd name="T28" fmla="*/ 974 w 2055"/>
                <a:gd name="T29" fmla="*/ 2464 h 2464"/>
                <a:gd name="T30" fmla="*/ 1012 w 2055"/>
                <a:gd name="T31" fmla="*/ 2356 h 2464"/>
                <a:gd name="T32" fmla="*/ 1159 w 2055"/>
                <a:gd name="T33" fmla="*/ 2304 h 2464"/>
                <a:gd name="T34" fmla="*/ 1250 w 2055"/>
                <a:gd name="T35" fmla="*/ 2084 h 2464"/>
                <a:gd name="T36" fmla="*/ 1445 w 2055"/>
                <a:gd name="T37" fmla="*/ 1867 h 2464"/>
                <a:gd name="T38" fmla="*/ 1622 w 2055"/>
                <a:gd name="T39" fmla="*/ 1673 h 2464"/>
                <a:gd name="T40" fmla="*/ 1756 w 2055"/>
                <a:gd name="T41" fmla="*/ 1504 h 2464"/>
                <a:gd name="T42" fmla="*/ 1817 w 2055"/>
                <a:gd name="T43" fmla="*/ 1422 h 2464"/>
                <a:gd name="T44" fmla="*/ 1726 w 2055"/>
                <a:gd name="T45" fmla="*/ 1184 h 2464"/>
                <a:gd name="T46" fmla="*/ 1895 w 2055"/>
                <a:gd name="T47" fmla="*/ 1037 h 2464"/>
                <a:gd name="T48" fmla="*/ 1986 w 2055"/>
                <a:gd name="T49" fmla="*/ 994 h 2464"/>
                <a:gd name="T50" fmla="*/ 2024 w 2055"/>
                <a:gd name="T51" fmla="*/ 955 h 2464"/>
                <a:gd name="T52" fmla="*/ 2007 w 2055"/>
                <a:gd name="T53" fmla="*/ 873 h 2464"/>
                <a:gd name="T54" fmla="*/ 1899 w 2055"/>
                <a:gd name="T55" fmla="*/ 769 h 2464"/>
                <a:gd name="T56" fmla="*/ 1826 w 2055"/>
                <a:gd name="T57" fmla="*/ 575 h 2464"/>
                <a:gd name="T58" fmla="*/ 1644 w 2055"/>
                <a:gd name="T59" fmla="*/ 259 h 2464"/>
                <a:gd name="T60" fmla="*/ 1566 w 2055"/>
                <a:gd name="T61" fmla="*/ 259 h 2464"/>
                <a:gd name="T62" fmla="*/ 1315 w 2055"/>
                <a:gd name="T63" fmla="*/ 237 h 2464"/>
                <a:gd name="T64" fmla="*/ 1237 w 2055"/>
                <a:gd name="T65" fmla="*/ 125 h 2464"/>
                <a:gd name="T66" fmla="*/ 1125 w 2055"/>
                <a:gd name="T67" fmla="*/ 0 h 2464"/>
                <a:gd name="T68" fmla="*/ 952 w 2055"/>
                <a:gd name="T69" fmla="*/ 73 h 2464"/>
                <a:gd name="T70" fmla="*/ 653 w 2055"/>
                <a:gd name="T71" fmla="*/ 95 h 2464"/>
                <a:gd name="T72" fmla="*/ 342 w 2055"/>
                <a:gd name="T73" fmla="*/ 198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55" h="2464">
                  <a:moveTo>
                    <a:pt x="342" y="198"/>
                  </a:moveTo>
                  <a:lnTo>
                    <a:pt x="390" y="311"/>
                  </a:lnTo>
                  <a:lnTo>
                    <a:pt x="467" y="389"/>
                  </a:lnTo>
                  <a:lnTo>
                    <a:pt x="563" y="739"/>
                  </a:lnTo>
                  <a:lnTo>
                    <a:pt x="558" y="882"/>
                  </a:lnTo>
                  <a:lnTo>
                    <a:pt x="606" y="921"/>
                  </a:lnTo>
                  <a:lnTo>
                    <a:pt x="429" y="1007"/>
                  </a:lnTo>
                  <a:lnTo>
                    <a:pt x="381" y="972"/>
                  </a:lnTo>
                  <a:lnTo>
                    <a:pt x="256" y="977"/>
                  </a:lnTo>
                  <a:lnTo>
                    <a:pt x="286" y="921"/>
                  </a:lnTo>
                  <a:lnTo>
                    <a:pt x="122" y="985"/>
                  </a:lnTo>
                  <a:lnTo>
                    <a:pt x="122" y="990"/>
                  </a:lnTo>
                  <a:lnTo>
                    <a:pt x="35" y="1176"/>
                  </a:lnTo>
                  <a:lnTo>
                    <a:pt x="91" y="1193"/>
                  </a:lnTo>
                  <a:lnTo>
                    <a:pt x="173" y="1349"/>
                  </a:lnTo>
                  <a:lnTo>
                    <a:pt x="117" y="1357"/>
                  </a:lnTo>
                  <a:lnTo>
                    <a:pt x="147" y="1461"/>
                  </a:lnTo>
                  <a:lnTo>
                    <a:pt x="91" y="1573"/>
                  </a:lnTo>
                  <a:lnTo>
                    <a:pt x="0" y="1634"/>
                  </a:lnTo>
                  <a:lnTo>
                    <a:pt x="22" y="1720"/>
                  </a:lnTo>
                  <a:lnTo>
                    <a:pt x="178" y="1816"/>
                  </a:lnTo>
                  <a:lnTo>
                    <a:pt x="381" y="2032"/>
                  </a:lnTo>
                  <a:lnTo>
                    <a:pt x="420" y="2170"/>
                  </a:lnTo>
                  <a:lnTo>
                    <a:pt x="420" y="2174"/>
                  </a:lnTo>
                  <a:lnTo>
                    <a:pt x="524" y="2162"/>
                  </a:lnTo>
                  <a:lnTo>
                    <a:pt x="537" y="2213"/>
                  </a:lnTo>
                  <a:lnTo>
                    <a:pt x="658" y="2248"/>
                  </a:lnTo>
                  <a:lnTo>
                    <a:pt x="671" y="2360"/>
                  </a:lnTo>
                  <a:lnTo>
                    <a:pt x="792" y="2443"/>
                  </a:lnTo>
                  <a:lnTo>
                    <a:pt x="974" y="2464"/>
                  </a:lnTo>
                  <a:lnTo>
                    <a:pt x="1012" y="2369"/>
                  </a:lnTo>
                  <a:lnTo>
                    <a:pt x="1012" y="2356"/>
                  </a:lnTo>
                  <a:lnTo>
                    <a:pt x="1056" y="2317"/>
                  </a:lnTo>
                  <a:lnTo>
                    <a:pt x="1159" y="2304"/>
                  </a:lnTo>
                  <a:lnTo>
                    <a:pt x="1237" y="2192"/>
                  </a:lnTo>
                  <a:lnTo>
                    <a:pt x="1250" y="2084"/>
                  </a:lnTo>
                  <a:lnTo>
                    <a:pt x="1406" y="1967"/>
                  </a:lnTo>
                  <a:lnTo>
                    <a:pt x="1445" y="1867"/>
                  </a:lnTo>
                  <a:lnTo>
                    <a:pt x="1557" y="1746"/>
                  </a:lnTo>
                  <a:lnTo>
                    <a:pt x="1622" y="1673"/>
                  </a:lnTo>
                  <a:lnTo>
                    <a:pt x="1674" y="1660"/>
                  </a:lnTo>
                  <a:lnTo>
                    <a:pt x="1756" y="1504"/>
                  </a:lnTo>
                  <a:lnTo>
                    <a:pt x="1804" y="1483"/>
                  </a:lnTo>
                  <a:lnTo>
                    <a:pt x="1817" y="1422"/>
                  </a:lnTo>
                  <a:lnTo>
                    <a:pt x="1722" y="1353"/>
                  </a:lnTo>
                  <a:lnTo>
                    <a:pt x="1726" y="1184"/>
                  </a:lnTo>
                  <a:lnTo>
                    <a:pt x="1787" y="1089"/>
                  </a:lnTo>
                  <a:lnTo>
                    <a:pt x="1895" y="1037"/>
                  </a:lnTo>
                  <a:lnTo>
                    <a:pt x="1921" y="977"/>
                  </a:lnTo>
                  <a:lnTo>
                    <a:pt x="1986" y="994"/>
                  </a:lnTo>
                  <a:lnTo>
                    <a:pt x="2007" y="946"/>
                  </a:lnTo>
                  <a:lnTo>
                    <a:pt x="2024" y="955"/>
                  </a:lnTo>
                  <a:lnTo>
                    <a:pt x="2055" y="899"/>
                  </a:lnTo>
                  <a:lnTo>
                    <a:pt x="2007" y="873"/>
                  </a:lnTo>
                  <a:lnTo>
                    <a:pt x="1955" y="769"/>
                  </a:lnTo>
                  <a:lnTo>
                    <a:pt x="1899" y="769"/>
                  </a:lnTo>
                  <a:lnTo>
                    <a:pt x="1808" y="687"/>
                  </a:lnTo>
                  <a:lnTo>
                    <a:pt x="1826" y="575"/>
                  </a:lnTo>
                  <a:lnTo>
                    <a:pt x="1648" y="320"/>
                  </a:lnTo>
                  <a:lnTo>
                    <a:pt x="1644" y="259"/>
                  </a:lnTo>
                  <a:lnTo>
                    <a:pt x="1540" y="203"/>
                  </a:lnTo>
                  <a:lnTo>
                    <a:pt x="1566" y="259"/>
                  </a:lnTo>
                  <a:lnTo>
                    <a:pt x="1371" y="268"/>
                  </a:lnTo>
                  <a:lnTo>
                    <a:pt x="1315" y="237"/>
                  </a:lnTo>
                  <a:lnTo>
                    <a:pt x="1294" y="121"/>
                  </a:lnTo>
                  <a:lnTo>
                    <a:pt x="1237" y="125"/>
                  </a:lnTo>
                  <a:lnTo>
                    <a:pt x="1229" y="64"/>
                  </a:lnTo>
                  <a:lnTo>
                    <a:pt x="1125" y="0"/>
                  </a:lnTo>
                  <a:lnTo>
                    <a:pt x="995" y="121"/>
                  </a:lnTo>
                  <a:lnTo>
                    <a:pt x="952" y="73"/>
                  </a:lnTo>
                  <a:lnTo>
                    <a:pt x="762" y="77"/>
                  </a:lnTo>
                  <a:lnTo>
                    <a:pt x="653" y="95"/>
                  </a:lnTo>
                  <a:lnTo>
                    <a:pt x="584" y="181"/>
                  </a:lnTo>
                  <a:lnTo>
                    <a:pt x="342" y="1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3" name="Freeform 25">
              <a:extLst>
                <a:ext uri="{FF2B5EF4-FFF2-40B4-BE49-F238E27FC236}">
                  <a16:creationId xmlns:a16="http://schemas.microsoft.com/office/drawing/2014/main" id="{3F159B6B-1D90-4892-92FD-0E00907A725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978944" y="3976237"/>
              <a:ext cx="1311964" cy="1618602"/>
            </a:xfrm>
            <a:custGeom>
              <a:avLst/>
              <a:gdLst>
                <a:gd name="T0" fmla="*/ 692 w 2811"/>
                <a:gd name="T1" fmla="*/ 139 h 3468"/>
                <a:gd name="T2" fmla="*/ 515 w 2811"/>
                <a:gd name="T3" fmla="*/ 1224 h 3468"/>
                <a:gd name="T4" fmla="*/ 679 w 2811"/>
                <a:gd name="T5" fmla="*/ 1177 h 3468"/>
                <a:gd name="T6" fmla="*/ 562 w 2811"/>
                <a:gd name="T7" fmla="*/ 1211 h 3468"/>
                <a:gd name="T8" fmla="*/ 502 w 2811"/>
                <a:gd name="T9" fmla="*/ 1436 h 3468"/>
                <a:gd name="T10" fmla="*/ 212 w 2811"/>
                <a:gd name="T11" fmla="*/ 2547 h 3468"/>
                <a:gd name="T12" fmla="*/ 0 w 2811"/>
                <a:gd name="T13" fmla="*/ 2759 h 3468"/>
                <a:gd name="T14" fmla="*/ 121 w 2811"/>
                <a:gd name="T15" fmla="*/ 2876 h 3468"/>
                <a:gd name="T16" fmla="*/ 294 w 2811"/>
                <a:gd name="T17" fmla="*/ 2859 h 3468"/>
                <a:gd name="T18" fmla="*/ 285 w 2811"/>
                <a:gd name="T19" fmla="*/ 3027 h 3468"/>
                <a:gd name="T20" fmla="*/ 259 w 2811"/>
                <a:gd name="T21" fmla="*/ 3131 h 3468"/>
                <a:gd name="T22" fmla="*/ 342 w 2811"/>
                <a:gd name="T23" fmla="*/ 3079 h 3468"/>
                <a:gd name="T24" fmla="*/ 406 w 2811"/>
                <a:gd name="T25" fmla="*/ 3122 h 3468"/>
                <a:gd name="T26" fmla="*/ 709 w 2811"/>
                <a:gd name="T27" fmla="*/ 3261 h 3468"/>
                <a:gd name="T28" fmla="*/ 878 w 2811"/>
                <a:gd name="T29" fmla="*/ 3343 h 3468"/>
                <a:gd name="T30" fmla="*/ 1077 w 2811"/>
                <a:gd name="T31" fmla="*/ 3434 h 3468"/>
                <a:gd name="T32" fmla="*/ 1232 w 2811"/>
                <a:gd name="T33" fmla="*/ 3408 h 3468"/>
                <a:gd name="T34" fmla="*/ 1254 w 2811"/>
                <a:gd name="T35" fmla="*/ 3235 h 3468"/>
                <a:gd name="T36" fmla="*/ 1349 w 2811"/>
                <a:gd name="T37" fmla="*/ 3166 h 3468"/>
                <a:gd name="T38" fmla="*/ 1496 w 2811"/>
                <a:gd name="T39" fmla="*/ 2928 h 3468"/>
                <a:gd name="T40" fmla="*/ 1535 w 2811"/>
                <a:gd name="T41" fmla="*/ 2841 h 3468"/>
                <a:gd name="T42" fmla="*/ 1470 w 2811"/>
                <a:gd name="T43" fmla="*/ 2699 h 3468"/>
                <a:gd name="T44" fmla="*/ 1449 w 2811"/>
                <a:gd name="T45" fmla="*/ 2534 h 3468"/>
                <a:gd name="T46" fmla="*/ 1289 w 2811"/>
                <a:gd name="T47" fmla="*/ 2474 h 3468"/>
                <a:gd name="T48" fmla="*/ 1362 w 2811"/>
                <a:gd name="T49" fmla="*/ 2136 h 3468"/>
                <a:gd name="T50" fmla="*/ 1557 w 2811"/>
                <a:gd name="T51" fmla="*/ 2141 h 3468"/>
                <a:gd name="T52" fmla="*/ 1609 w 2811"/>
                <a:gd name="T53" fmla="*/ 2059 h 3468"/>
                <a:gd name="T54" fmla="*/ 1713 w 2811"/>
                <a:gd name="T55" fmla="*/ 2024 h 3468"/>
                <a:gd name="T56" fmla="*/ 1972 w 2811"/>
                <a:gd name="T57" fmla="*/ 1981 h 3468"/>
                <a:gd name="T58" fmla="*/ 2188 w 2811"/>
                <a:gd name="T59" fmla="*/ 1976 h 3468"/>
                <a:gd name="T60" fmla="*/ 2314 w 2811"/>
                <a:gd name="T61" fmla="*/ 1886 h 3468"/>
                <a:gd name="T62" fmla="*/ 2374 w 2811"/>
                <a:gd name="T63" fmla="*/ 1726 h 3468"/>
                <a:gd name="T64" fmla="*/ 2327 w 2811"/>
                <a:gd name="T65" fmla="*/ 1643 h 3468"/>
                <a:gd name="T66" fmla="*/ 2422 w 2811"/>
                <a:gd name="T67" fmla="*/ 1427 h 3468"/>
                <a:gd name="T68" fmla="*/ 2577 w 2811"/>
                <a:gd name="T69" fmla="*/ 1246 h 3468"/>
                <a:gd name="T70" fmla="*/ 2681 w 2811"/>
                <a:gd name="T71" fmla="*/ 1107 h 3468"/>
                <a:gd name="T72" fmla="*/ 2798 w 2811"/>
                <a:gd name="T73" fmla="*/ 943 h 3468"/>
                <a:gd name="T74" fmla="*/ 2742 w 2811"/>
                <a:gd name="T75" fmla="*/ 705 h 3468"/>
                <a:gd name="T76" fmla="*/ 2677 w 2811"/>
                <a:gd name="T77" fmla="*/ 636 h 3468"/>
                <a:gd name="T78" fmla="*/ 2668 w 2811"/>
                <a:gd name="T79" fmla="*/ 571 h 3468"/>
                <a:gd name="T80" fmla="*/ 2707 w 2811"/>
                <a:gd name="T81" fmla="*/ 424 h 3468"/>
                <a:gd name="T82" fmla="*/ 2543 w 2811"/>
                <a:gd name="T83" fmla="*/ 290 h 3468"/>
                <a:gd name="T84" fmla="*/ 2439 w 2811"/>
                <a:gd name="T85" fmla="*/ 130 h 3468"/>
                <a:gd name="T86" fmla="*/ 2257 w 2811"/>
                <a:gd name="T87" fmla="*/ 61 h 3468"/>
                <a:gd name="T88" fmla="*/ 2136 w 2811"/>
                <a:gd name="T89" fmla="*/ 0 h 3468"/>
                <a:gd name="T90" fmla="*/ 1985 w 2811"/>
                <a:gd name="T91" fmla="*/ 221 h 3468"/>
                <a:gd name="T92" fmla="*/ 1816 w 2811"/>
                <a:gd name="T93" fmla="*/ 446 h 3468"/>
                <a:gd name="T94" fmla="*/ 1635 w 2811"/>
                <a:gd name="T95" fmla="*/ 571 h 3468"/>
                <a:gd name="T96" fmla="*/ 1591 w 2811"/>
                <a:gd name="T97" fmla="*/ 623 h 3468"/>
                <a:gd name="T98" fmla="*/ 1371 w 2811"/>
                <a:gd name="T99" fmla="*/ 697 h 3468"/>
                <a:gd name="T100" fmla="*/ 1237 w 2811"/>
                <a:gd name="T101" fmla="*/ 502 h 3468"/>
                <a:gd name="T102" fmla="*/ 1103 w 2811"/>
                <a:gd name="T103" fmla="*/ 416 h 3468"/>
                <a:gd name="T104" fmla="*/ 999 w 2811"/>
                <a:gd name="T105" fmla="*/ 428 h 3468"/>
                <a:gd name="T106" fmla="*/ 969 w 2811"/>
                <a:gd name="T107" fmla="*/ 550 h 3468"/>
                <a:gd name="T108" fmla="*/ 709 w 2811"/>
                <a:gd name="T109" fmla="*/ 195 h 3468"/>
                <a:gd name="T110" fmla="*/ 1401 w 2811"/>
                <a:gd name="T111" fmla="*/ 2893 h 3468"/>
                <a:gd name="T112" fmla="*/ 1444 w 2811"/>
                <a:gd name="T113" fmla="*/ 2923 h 3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11" h="3468">
                  <a:moveTo>
                    <a:pt x="709" y="195"/>
                  </a:moveTo>
                  <a:lnTo>
                    <a:pt x="692" y="139"/>
                  </a:lnTo>
                  <a:lnTo>
                    <a:pt x="636" y="251"/>
                  </a:lnTo>
                  <a:lnTo>
                    <a:pt x="515" y="1224"/>
                  </a:lnTo>
                  <a:lnTo>
                    <a:pt x="592" y="1073"/>
                  </a:lnTo>
                  <a:lnTo>
                    <a:pt x="679" y="1177"/>
                  </a:lnTo>
                  <a:lnTo>
                    <a:pt x="683" y="1228"/>
                  </a:lnTo>
                  <a:lnTo>
                    <a:pt x="562" y="1211"/>
                  </a:lnTo>
                  <a:lnTo>
                    <a:pt x="497" y="1345"/>
                  </a:lnTo>
                  <a:lnTo>
                    <a:pt x="502" y="1436"/>
                  </a:lnTo>
                  <a:lnTo>
                    <a:pt x="285" y="2409"/>
                  </a:lnTo>
                  <a:lnTo>
                    <a:pt x="212" y="2547"/>
                  </a:lnTo>
                  <a:lnTo>
                    <a:pt x="121" y="2673"/>
                  </a:lnTo>
                  <a:lnTo>
                    <a:pt x="0" y="2759"/>
                  </a:lnTo>
                  <a:lnTo>
                    <a:pt x="112" y="2811"/>
                  </a:lnTo>
                  <a:lnTo>
                    <a:pt x="121" y="2876"/>
                  </a:lnTo>
                  <a:lnTo>
                    <a:pt x="164" y="2833"/>
                  </a:lnTo>
                  <a:lnTo>
                    <a:pt x="294" y="2859"/>
                  </a:lnTo>
                  <a:lnTo>
                    <a:pt x="320" y="2915"/>
                  </a:lnTo>
                  <a:lnTo>
                    <a:pt x="285" y="3027"/>
                  </a:lnTo>
                  <a:lnTo>
                    <a:pt x="233" y="3075"/>
                  </a:lnTo>
                  <a:lnTo>
                    <a:pt x="259" y="3131"/>
                  </a:lnTo>
                  <a:lnTo>
                    <a:pt x="333" y="3148"/>
                  </a:lnTo>
                  <a:lnTo>
                    <a:pt x="342" y="3079"/>
                  </a:lnTo>
                  <a:lnTo>
                    <a:pt x="402" y="3062"/>
                  </a:lnTo>
                  <a:lnTo>
                    <a:pt x="406" y="3122"/>
                  </a:lnTo>
                  <a:lnTo>
                    <a:pt x="519" y="3187"/>
                  </a:lnTo>
                  <a:lnTo>
                    <a:pt x="709" y="3261"/>
                  </a:lnTo>
                  <a:lnTo>
                    <a:pt x="830" y="3252"/>
                  </a:lnTo>
                  <a:lnTo>
                    <a:pt x="878" y="3343"/>
                  </a:lnTo>
                  <a:lnTo>
                    <a:pt x="1029" y="3468"/>
                  </a:lnTo>
                  <a:lnTo>
                    <a:pt x="1077" y="3434"/>
                  </a:lnTo>
                  <a:lnTo>
                    <a:pt x="1124" y="3464"/>
                  </a:lnTo>
                  <a:lnTo>
                    <a:pt x="1232" y="3408"/>
                  </a:lnTo>
                  <a:lnTo>
                    <a:pt x="1232" y="3403"/>
                  </a:lnTo>
                  <a:lnTo>
                    <a:pt x="1254" y="3235"/>
                  </a:lnTo>
                  <a:lnTo>
                    <a:pt x="1284" y="3178"/>
                  </a:lnTo>
                  <a:lnTo>
                    <a:pt x="1349" y="3166"/>
                  </a:lnTo>
                  <a:lnTo>
                    <a:pt x="1341" y="3105"/>
                  </a:lnTo>
                  <a:lnTo>
                    <a:pt x="1496" y="2928"/>
                  </a:lnTo>
                  <a:lnTo>
                    <a:pt x="1483" y="2871"/>
                  </a:lnTo>
                  <a:lnTo>
                    <a:pt x="1535" y="2841"/>
                  </a:lnTo>
                  <a:lnTo>
                    <a:pt x="1527" y="2699"/>
                  </a:lnTo>
                  <a:lnTo>
                    <a:pt x="1470" y="2699"/>
                  </a:lnTo>
                  <a:lnTo>
                    <a:pt x="1496" y="2647"/>
                  </a:lnTo>
                  <a:lnTo>
                    <a:pt x="1449" y="2534"/>
                  </a:lnTo>
                  <a:lnTo>
                    <a:pt x="1323" y="2526"/>
                  </a:lnTo>
                  <a:lnTo>
                    <a:pt x="1289" y="2474"/>
                  </a:lnTo>
                  <a:lnTo>
                    <a:pt x="1371" y="2257"/>
                  </a:lnTo>
                  <a:lnTo>
                    <a:pt x="1362" y="2136"/>
                  </a:lnTo>
                  <a:lnTo>
                    <a:pt x="1544" y="2085"/>
                  </a:lnTo>
                  <a:lnTo>
                    <a:pt x="1557" y="2141"/>
                  </a:lnTo>
                  <a:lnTo>
                    <a:pt x="1604" y="2115"/>
                  </a:lnTo>
                  <a:lnTo>
                    <a:pt x="1609" y="2059"/>
                  </a:lnTo>
                  <a:lnTo>
                    <a:pt x="1687" y="2072"/>
                  </a:lnTo>
                  <a:lnTo>
                    <a:pt x="1713" y="2024"/>
                  </a:lnTo>
                  <a:lnTo>
                    <a:pt x="1873" y="2033"/>
                  </a:lnTo>
                  <a:lnTo>
                    <a:pt x="1972" y="1981"/>
                  </a:lnTo>
                  <a:lnTo>
                    <a:pt x="2136" y="1998"/>
                  </a:lnTo>
                  <a:lnTo>
                    <a:pt x="2188" y="1976"/>
                  </a:lnTo>
                  <a:lnTo>
                    <a:pt x="2257" y="1881"/>
                  </a:lnTo>
                  <a:lnTo>
                    <a:pt x="2314" y="1886"/>
                  </a:lnTo>
                  <a:lnTo>
                    <a:pt x="2288" y="1834"/>
                  </a:lnTo>
                  <a:lnTo>
                    <a:pt x="2374" y="1726"/>
                  </a:lnTo>
                  <a:lnTo>
                    <a:pt x="2327" y="1700"/>
                  </a:lnTo>
                  <a:lnTo>
                    <a:pt x="2327" y="1643"/>
                  </a:lnTo>
                  <a:lnTo>
                    <a:pt x="2474" y="1605"/>
                  </a:lnTo>
                  <a:lnTo>
                    <a:pt x="2422" y="1427"/>
                  </a:lnTo>
                  <a:lnTo>
                    <a:pt x="2487" y="1367"/>
                  </a:lnTo>
                  <a:lnTo>
                    <a:pt x="2577" y="1246"/>
                  </a:lnTo>
                  <a:lnTo>
                    <a:pt x="2694" y="1177"/>
                  </a:lnTo>
                  <a:lnTo>
                    <a:pt x="2681" y="1107"/>
                  </a:lnTo>
                  <a:lnTo>
                    <a:pt x="2768" y="1042"/>
                  </a:lnTo>
                  <a:lnTo>
                    <a:pt x="2798" y="943"/>
                  </a:lnTo>
                  <a:lnTo>
                    <a:pt x="2811" y="844"/>
                  </a:lnTo>
                  <a:lnTo>
                    <a:pt x="2742" y="705"/>
                  </a:lnTo>
                  <a:lnTo>
                    <a:pt x="2681" y="697"/>
                  </a:lnTo>
                  <a:lnTo>
                    <a:pt x="2677" y="636"/>
                  </a:lnTo>
                  <a:lnTo>
                    <a:pt x="2629" y="606"/>
                  </a:lnTo>
                  <a:lnTo>
                    <a:pt x="2668" y="571"/>
                  </a:lnTo>
                  <a:lnTo>
                    <a:pt x="2638" y="515"/>
                  </a:lnTo>
                  <a:lnTo>
                    <a:pt x="2707" y="424"/>
                  </a:lnTo>
                  <a:lnTo>
                    <a:pt x="2651" y="333"/>
                  </a:lnTo>
                  <a:lnTo>
                    <a:pt x="2543" y="290"/>
                  </a:lnTo>
                  <a:lnTo>
                    <a:pt x="2577" y="238"/>
                  </a:lnTo>
                  <a:lnTo>
                    <a:pt x="2439" y="130"/>
                  </a:lnTo>
                  <a:lnTo>
                    <a:pt x="2257" y="147"/>
                  </a:lnTo>
                  <a:lnTo>
                    <a:pt x="2257" y="61"/>
                  </a:lnTo>
                  <a:lnTo>
                    <a:pt x="2136" y="0"/>
                  </a:lnTo>
                  <a:lnTo>
                    <a:pt x="2024" y="121"/>
                  </a:lnTo>
                  <a:lnTo>
                    <a:pt x="1985" y="221"/>
                  </a:lnTo>
                  <a:lnTo>
                    <a:pt x="1829" y="338"/>
                  </a:lnTo>
                  <a:lnTo>
                    <a:pt x="1816" y="446"/>
                  </a:lnTo>
                  <a:lnTo>
                    <a:pt x="1738" y="558"/>
                  </a:lnTo>
                  <a:lnTo>
                    <a:pt x="1635" y="571"/>
                  </a:lnTo>
                  <a:lnTo>
                    <a:pt x="1591" y="610"/>
                  </a:lnTo>
                  <a:lnTo>
                    <a:pt x="1591" y="623"/>
                  </a:lnTo>
                  <a:lnTo>
                    <a:pt x="1553" y="718"/>
                  </a:lnTo>
                  <a:lnTo>
                    <a:pt x="1371" y="697"/>
                  </a:lnTo>
                  <a:lnTo>
                    <a:pt x="1250" y="614"/>
                  </a:lnTo>
                  <a:lnTo>
                    <a:pt x="1237" y="502"/>
                  </a:lnTo>
                  <a:lnTo>
                    <a:pt x="1116" y="467"/>
                  </a:lnTo>
                  <a:lnTo>
                    <a:pt x="1103" y="416"/>
                  </a:lnTo>
                  <a:lnTo>
                    <a:pt x="999" y="428"/>
                  </a:lnTo>
                  <a:lnTo>
                    <a:pt x="1012" y="485"/>
                  </a:lnTo>
                  <a:lnTo>
                    <a:pt x="969" y="550"/>
                  </a:lnTo>
                  <a:lnTo>
                    <a:pt x="921" y="398"/>
                  </a:lnTo>
                  <a:lnTo>
                    <a:pt x="709" y="195"/>
                  </a:lnTo>
                  <a:close/>
                  <a:moveTo>
                    <a:pt x="1444" y="2923"/>
                  </a:moveTo>
                  <a:lnTo>
                    <a:pt x="1401" y="2893"/>
                  </a:lnTo>
                  <a:lnTo>
                    <a:pt x="1444" y="2871"/>
                  </a:lnTo>
                  <a:lnTo>
                    <a:pt x="1444" y="292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4" name="Freeform 26">
              <a:extLst>
                <a:ext uri="{FF2B5EF4-FFF2-40B4-BE49-F238E27FC236}">
                  <a16:creationId xmlns:a16="http://schemas.microsoft.com/office/drawing/2014/main" id="{C987D539-353D-4546-A89B-962F19410B3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996214" y="3562377"/>
              <a:ext cx="771030" cy="847573"/>
            </a:xfrm>
            <a:custGeom>
              <a:avLst/>
              <a:gdLst>
                <a:gd name="T0" fmla="*/ 1380 w 1652"/>
                <a:gd name="T1" fmla="*/ 39 h 1816"/>
                <a:gd name="T2" fmla="*/ 1289 w 1652"/>
                <a:gd name="T3" fmla="*/ 39 h 1816"/>
                <a:gd name="T4" fmla="*/ 1233 w 1652"/>
                <a:gd name="T5" fmla="*/ 52 h 1816"/>
                <a:gd name="T6" fmla="*/ 978 w 1652"/>
                <a:gd name="T7" fmla="*/ 0 h 1816"/>
                <a:gd name="T8" fmla="*/ 943 w 1652"/>
                <a:gd name="T9" fmla="*/ 48 h 1816"/>
                <a:gd name="T10" fmla="*/ 718 w 1652"/>
                <a:gd name="T11" fmla="*/ 69 h 1816"/>
                <a:gd name="T12" fmla="*/ 666 w 1652"/>
                <a:gd name="T13" fmla="*/ 126 h 1816"/>
                <a:gd name="T14" fmla="*/ 632 w 1652"/>
                <a:gd name="T15" fmla="*/ 78 h 1816"/>
                <a:gd name="T16" fmla="*/ 519 w 1652"/>
                <a:gd name="T17" fmla="*/ 100 h 1816"/>
                <a:gd name="T18" fmla="*/ 467 w 1652"/>
                <a:gd name="T19" fmla="*/ 78 h 1816"/>
                <a:gd name="T20" fmla="*/ 450 w 1652"/>
                <a:gd name="T21" fmla="*/ 69 h 1816"/>
                <a:gd name="T22" fmla="*/ 429 w 1652"/>
                <a:gd name="T23" fmla="*/ 117 h 1816"/>
                <a:gd name="T24" fmla="*/ 364 w 1652"/>
                <a:gd name="T25" fmla="*/ 100 h 1816"/>
                <a:gd name="T26" fmla="*/ 338 w 1652"/>
                <a:gd name="T27" fmla="*/ 160 h 1816"/>
                <a:gd name="T28" fmla="*/ 230 w 1652"/>
                <a:gd name="T29" fmla="*/ 212 h 1816"/>
                <a:gd name="T30" fmla="*/ 169 w 1652"/>
                <a:gd name="T31" fmla="*/ 307 h 1816"/>
                <a:gd name="T32" fmla="*/ 165 w 1652"/>
                <a:gd name="T33" fmla="*/ 476 h 1816"/>
                <a:gd name="T34" fmla="*/ 260 w 1652"/>
                <a:gd name="T35" fmla="*/ 545 h 1816"/>
                <a:gd name="T36" fmla="*/ 247 w 1652"/>
                <a:gd name="T37" fmla="*/ 606 h 1816"/>
                <a:gd name="T38" fmla="*/ 199 w 1652"/>
                <a:gd name="T39" fmla="*/ 627 h 1816"/>
                <a:gd name="T40" fmla="*/ 117 w 1652"/>
                <a:gd name="T41" fmla="*/ 783 h 1816"/>
                <a:gd name="T42" fmla="*/ 65 w 1652"/>
                <a:gd name="T43" fmla="*/ 796 h 1816"/>
                <a:gd name="T44" fmla="*/ 0 w 1652"/>
                <a:gd name="T45" fmla="*/ 869 h 1816"/>
                <a:gd name="T46" fmla="*/ 0 w 1652"/>
                <a:gd name="T47" fmla="*/ 869 h 1816"/>
                <a:gd name="T48" fmla="*/ 121 w 1652"/>
                <a:gd name="T49" fmla="*/ 930 h 1816"/>
                <a:gd name="T50" fmla="*/ 121 w 1652"/>
                <a:gd name="T51" fmla="*/ 1016 h 1816"/>
                <a:gd name="T52" fmla="*/ 303 w 1652"/>
                <a:gd name="T53" fmla="*/ 999 h 1816"/>
                <a:gd name="T54" fmla="*/ 441 w 1652"/>
                <a:gd name="T55" fmla="*/ 1107 h 1816"/>
                <a:gd name="T56" fmla="*/ 407 w 1652"/>
                <a:gd name="T57" fmla="*/ 1159 h 1816"/>
                <a:gd name="T58" fmla="*/ 515 w 1652"/>
                <a:gd name="T59" fmla="*/ 1202 h 1816"/>
                <a:gd name="T60" fmla="*/ 571 w 1652"/>
                <a:gd name="T61" fmla="*/ 1293 h 1816"/>
                <a:gd name="T62" fmla="*/ 502 w 1652"/>
                <a:gd name="T63" fmla="*/ 1384 h 1816"/>
                <a:gd name="T64" fmla="*/ 532 w 1652"/>
                <a:gd name="T65" fmla="*/ 1440 h 1816"/>
                <a:gd name="T66" fmla="*/ 493 w 1652"/>
                <a:gd name="T67" fmla="*/ 1475 h 1816"/>
                <a:gd name="T68" fmla="*/ 541 w 1652"/>
                <a:gd name="T69" fmla="*/ 1505 h 1816"/>
                <a:gd name="T70" fmla="*/ 545 w 1652"/>
                <a:gd name="T71" fmla="*/ 1566 h 1816"/>
                <a:gd name="T72" fmla="*/ 606 w 1652"/>
                <a:gd name="T73" fmla="*/ 1574 h 1816"/>
                <a:gd name="T74" fmla="*/ 675 w 1652"/>
                <a:gd name="T75" fmla="*/ 1713 h 1816"/>
                <a:gd name="T76" fmla="*/ 831 w 1652"/>
                <a:gd name="T77" fmla="*/ 1700 h 1816"/>
                <a:gd name="T78" fmla="*/ 965 w 1652"/>
                <a:gd name="T79" fmla="*/ 1816 h 1816"/>
                <a:gd name="T80" fmla="*/ 1064 w 1652"/>
                <a:gd name="T81" fmla="*/ 1764 h 1816"/>
                <a:gd name="T82" fmla="*/ 1198 w 1652"/>
                <a:gd name="T83" fmla="*/ 1769 h 1816"/>
                <a:gd name="T84" fmla="*/ 1259 w 1652"/>
                <a:gd name="T85" fmla="*/ 1730 h 1816"/>
                <a:gd name="T86" fmla="*/ 1229 w 1652"/>
                <a:gd name="T87" fmla="*/ 1665 h 1816"/>
                <a:gd name="T88" fmla="*/ 1289 w 1652"/>
                <a:gd name="T89" fmla="*/ 1643 h 1816"/>
                <a:gd name="T90" fmla="*/ 1293 w 1652"/>
                <a:gd name="T91" fmla="*/ 1579 h 1816"/>
                <a:gd name="T92" fmla="*/ 1341 w 1652"/>
                <a:gd name="T93" fmla="*/ 1540 h 1816"/>
                <a:gd name="T94" fmla="*/ 1306 w 1652"/>
                <a:gd name="T95" fmla="*/ 1496 h 1816"/>
                <a:gd name="T96" fmla="*/ 1454 w 1652"/>
                <a:gd name="T97" fmla="*/ 1310 h 1816"/>
                <a:gd name="T98" fmla="*/ 1466 w 1652"/>
                <a:gd name="T99" fmla="*/ 1246 h 1816"/>
                <a:gd name="T100" fmla="*/ 1583 w 1652"/>
                <a:gd name="T101" fmla="*/ 1285 h 1816"/>
                <a:gd name="T102" fmla="*/ 1549 w 1652"/>
                <a:gd name="T103" fmla="*/ 1012 h 1816"/>
                <a:gd name="T104" fmla="*/ 1583 w 1652"/>
                <a:gd name="T105" fmla="*/ 965 h 1816"/>
                <a:gd name="T106" fmla="*/ 1557 w 1652"/>
                <a:gd name="T107" fmla="*/ 856 h 1816"/>
                <a:gd name="T108" fmla="*/ 1471 w 1652"/>
                <a:gd name="T109" fmla="*/ 748 h 1816"/>
                <a:gd name="T110" fmla="*/ 1652 w 1652"/>
                <a:gd name="T111" fmla="*/ 584 h 1816"/>
                <a:gd name="T112" fmla="*/ 1609 w 1652"/>
                <a:gd name="T113" fmla="*/ 454 h 1816"/>
                <a:gd name="T114" fmla="*/ 1618 w 1652"/>
                <a:gd name="T115" fmla="*/ 372 h 1816"/>
                <a:gd name="T116" fmla="*/ 1549 w 1652"/>
                <a:gd name="T117" fmla="*/ 212 h 1816"/>
                <a:gd name="T118" fmla="*/ 1406 w 1652"/>
                <a:gd name="T119" fmla="*/ 117 h 1816"/>
                <a:gd name="T120" fmla="*/ 1380 w 1652"/>
                <a:gd name="T121" fmla="*/ 39 h 1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52" h="1816">
                  <a:moveTo>
                    <a:pt x="1380" y="39"/>
                  </a:moveTo>
                  <a:lnTo>
                    <a:pt x="1289" y="39"/>
                  </a:lnTo>
                  <a:lnTo>
                    <a:pt x="1233" y="52"/>
                  </a:lnTo>
                  <a:lnTo>
                    <a:pt x="978" y="0"/>
                  </a:lnTo>
                  <a:lnTo>
                    <a:pt x="943" y="48"/>
                  </a:lnTo>
                  <a:lnTo>
                    <a:pt x="718" y="69"/>
                  </a:lnTo>
                  <a:lnTo>
                    <a:pt x="666" y="126"/>
                  </a:lnTo>
                  <a:lnTo>
                    <a:pt x="632" y="78"/>
                  </a:lnTo>
                  <a:lnTo>
                    <a:pt x="519" y="100"/>
                  </a:lnTo>
                  <a:lnTo>
                    <a:pt x="467" y="78"/>
                  </a:lnTo>
                  <a:lnTo>
                    <a:pt x="450" y="69"/>
                  </a:lnTo>
                  <a:lnTo>
                    <a:pt x="429" y="117"/>
                  </a:lnTo>
                  <a:lnTo>
                    <a:pt x="364" y="100"/>
                  </a:lnTo>
                  <a:lnTo>
                    <a:pt x="338" y="160"/>
                  </a:lnTo>
                  <a:lnTo>
                    <a:pt x="230" y="212"/>
                  </a:lnTo>
                  <a:lnTo>
                    <a:pt x="169" y="307"/>
                  </a:lnTo>
                  <a:lnTo>
                    <a:pt x="165" y="476"/>
                  </a:lnTo>
                  <a:lnTo>
                    <a:pt x="260" y="545"/>
                  </a:lnTo>
                  <a:lnTo>
                    <a:pt x="247" y="606"/>
                  </a:lnTo>
                  <a:lnTo>
                    <a:pt x="199" y="627"/>
                  </a:lnTo>
                  <a:lnTo>
                    <a:pt x="117" y="783"/>
                  </a:lnTo>
                  <a:lnTo>
                    <a:pt x="65" y="796"/>
                  </a:lnTo>
                  <a:lnTo>
                    <a:pt x="0" y="869"/>
                  </a:lnTo>
                  <a:lnTo>
                    <a:pt x="121" y="930"/>
                  </a:lnTo>
                  <a:lnTo>
                    <a:pt x="121" y="1016"/>
                  </a:lnTo>
                  <a:lnTo>
                    <a:pt x="303" y="999"/>
                  </a:lnTo>
                  <a:lnTo>
                    <a:pt x="441" y="1107"/>
                  </a:lnTo>
                  <a:lnTo>
                    <a:pt x="407" y="1159"/>
                  </a:lnTo>
                  <a:lnTo>
                    <a:pt x="515" y="1202"/>
                  </a:lnTo>
                  <a:lnTo>
                    <a:pt x="571" y="1293"/>
                  </a:lnTo>
                  <a:lnTo>
                    <a:pt x="502" y="1384"/>
                  </a:lnTo>
                  <a:lnTo>
                    <a:pt x="532" y="1440"/>
                  </a:lnTo>
                  <a:lnTo>
                    <a:pt x="493" y="1475"/>
                  </a:lnTo>
                  <a:lnTo>
                    <a:pt x="541" y="1505"/>
                  </a:lnTo>
                  <a:lnTo>
                    <a:pt x="545" y="1566"/>
                  </a:lnTo>
                  <a:lnTo>
                    <a:pt x="606" y="1574"/>
                  </a:lnTo>
                  <a:lnTo>
                    <a:pt x="675" y="1713"/>
                  </a:lnTo>
                  <a:lnTo>
                    <a:pt x="831" y="1700"/>
                  </a:lnTo>
                  <a:lnTo>
                    <a:pt x="965" y="1816"/>
                  </a:lnTo>
                  <a:lnTo>
                    <a:pt x="1064" y="1764"/>
                  </a:lnTo>
                  <a:lnTo>
                    <a:pt x="1198" y="1769"/>
                  </a:lnTo>
                  <a:lnTo>
                    <a:pt x="1259" y="1730"/>
                  </a:lnTo>
                  <a:lnTo>
                    <a:pt x="1229" y="1665"/>
                  </a:lnTo>
                  <a:lnTo>
                    <a:pt x="1289" y="1643"/>
                  </a:lnTo>
                  <a:lnTo>
                    <a:pt x="1293" y="1579"/>
                  </a:lnTo>
                  <a:lnTo>
                    <a:pt x="1341" y="1540"/>
                  </a:lnTo>
                  <a:lnTo>
                    <a:pt x="1306" y="1496"/>
                  </a:lnTo>
                  <a:lnTo>
                    <a:pt x="1454" y="1310"/>
                  </a:lnTo>
                  <a:lnTo>
                    <a:pt x="1466" y="1246"/>
                  </a:lnTo>
                  <a:lnTo>
                    <a:pt x="1583" y="1285"/>
                  </a:lnTo>
                  <a:lnTo>
                    <a:pt x="1549" y="1012"/>
                  </a:lnTo>
                  <a:lnTo>
                    <a:pt x="1583" y="965"/>
                  </a:lnTo>
                  <a:lnTo>
                    <a:pt x="1557" y="856"/>
                  </a:lnTo>
                  <a:lnTo>
                    <a:pt x="1471" y="748"/>
                  </a:lnTo>
                  <a:lnTo>
                    <a:pt x="1652" y="584"/>
                  </a:lnTo>
                  <a:lnTo>
                    <a:pt x="1609" y="454"/>
                  </a:lnTo>
                  <a:lnTo>
                    <a:pt x="1618" y="372"/>
                  </a:lnTo>
                  <a:lnTo>
                    <a:pt x="1549" y="212"/>
                  </a:lnTo>
                  <a:lnTo>
                    <a:pt x="1406" y="117"/>
                  </a:lnTo>
                  <a:lnTo>
                    <a:pt x="138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5" name="Freeform 27">
              <a:extLst>
                <a:ext uri="{FF2B5EF4-FFF2-40B4-BE49-F238E27FC236}">
                  <a16:creationId xmlns:a16="http://schemas.microsoft.com/office/drawing/2014/main" id="{9F766849-5B95-406A-8240-06EA063A573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565684" y="4372001"/>
              <a:ext cx="1536459" cy="1372172"/>
            </a:xfrm>
            <a:custGeom>
              <a:avLst/>
              <a:gdLst>
                <a:gd name="T0" fmla="*/ 1566 w 3292"/>
                <a:gd name="T1" fmla="*/ 112 h 2940"/>
                <a:gd name="T2" fmla="*/ 1449 w 3292"/>
                <a:gd name="T3" fmla="*/ 276 h 2940"/>
                <a:gd name="T4" fmla="*/ 1345 w 3292"/>
                <a:gd name="T5" fmla="*/ 415 h 2940"/>
                <a:gd name="T6" fmla="*/ 1190 w 3292"/>
                <a:gd name="T7" fmla="*/ 596 h 2940"/>
                <a:gd name="T8" fmla="*/ 1095 w 3292"/>
                <a:gd name="T9" fmla="*/ 812 h 2940"/>
                <a:gd name="T10" fmla="*/ 1142 w 3292"/>
                <a:gd name="T11" fmla="*/ 895 h 2940"/>
                <a:gd name="T12" fmla="*/ 1082 w 3292"/>
                <a:gd name="T13" fmla="*/ 1055 h 2940"/>
                <a:gd name="T14" fmla="*/ 956 w 3292"/>
                <a:gd name="T15" fmla="*/ 1145 h 2940"/>
                <a:gd name="T16" fmla="*/ 740 w 3292"/>
                <a:gd name="T17" fmla="*/ 1150 h 2940"/>
                <a:gd name="T18" fmla="*/ 481 w 3292"/>
                <a:gd name="T19" fmla="*/ 1193 h 2940"/>
                <a:gd name="T20" fmla="*/ 377 w 3292"/>
                <a:gd name="T21" fmla="*/ 1228 h 2940"/>
                <a:gd name="T22" fmla="*/ 325 w 3292"/>
                <a:gd name="T23" fmla="*/ 1310 h 2940"/>
                <a:gd name="T24" fmla="*/ 130 w 3292"/>
                <a:gd name="T25" fmla="*/ 1305 h 2940"/>
                <a:gd name="T26" fmla="*/ 57 w 3292"/>
                <a:gd name="T27" fmla="*/ 1643 h 2940"/>
                <a:gd name="T28" fmla="*/ 217 w 3292"/>
                <a:gd name="T29" fmla="*/ 1703 h 2940"/>
                <a:gd name="T30" fmla="*/ 238 w 3292"/>
                <a:gd name="T31" fmla="*/ 1868 h 2940"/>
                <a:gd name="T32" fmla="*/ 303 w 3292"/>
                <a:gd name="T33" fmla="*/ 2010 h 2940"/>
                <a:gd name="T34" fmla="*/ 264 w 3292"/>
                <a:gd name="T35" fmla="*/ 2097 h 2940"/>
                <a:gd name="T36" fmla="*/ 117 w 3292"/>
                <a:gd name="T37" fmla="*/ 2335 h 2940"/>
                <a:gd name="T38" fmla="*/ 22 w 3292"/>
                <a:gd name="T39" fmla="*/ 2404 h 2940"/>
                <a:gd name="T40" fmla="*/ 5 w 3292"/>
                <a:gd name="T41" fmla="*/ 2572 h 2940"/>
                <a:gd name="T42" fmla="*/ 463 w 3292"/>
                <a:gd name="T43" fmla="*/ 2732 h 2940"/>
                <a:gd name="T44" fmla="*/ 697 w 3292"/>
                <a:gd name="T45" fmla="*/ 2771 h 2940"/>
                <a:gd name="T46" fmla="*/ 870 w 3292"/>
                <a:gd name="T47" fmla="*/ 2737 h 2940"/>
                <a:gd name="T48" fmla="*/ 909 w 3292"/>
                <a:gd name="T49" fmla="*/ 2585 h 2940"/>
                <a:gd name="T50" fmla="*/ 1233 w 3292"/>
                <a:gd name="T51" fmla="*/ 2680 h 2940"/>
                <a:gd name="T52" fmla="*/ 1449 w 3292"/>
                <a:gd name="T53" fmla="*/ 2758 h 2940"/>
                <a:gd name="T54" fmla="*/ 1583 w 3292"/>
                <a:gd name="T55" fmla="*/ 2845 h 2940"/>
                <a:gd name="T56" fmla="*/ 1847 w 3292"/>
                <a:gd name="T57" fmla="*/ 2940 h 2940"/>
                <a:gd name="T58" fmla="*/ 2012 w 3292"/>
                <a:gd name="T59" fmla="*/ 2888 h 2940"/>
                <a:gd name="T60" fmla="*/ 2180 w 3292"/>
                <a:gd name="T61" fmla="*/ 2832 h 2940"/>
                <a:gd name="T62" fmla="*/ 2025 w 3292"/>
                <a:gd name="T63" fmla="*/ 2745 h 2940"/>
                <a:gd name="T64" fmla="*/ 1942 w 3292"/>
                <a:gd name="T65" fmla="*/ 2603 h 2940"/>
                <a:gd name="T66" fmla="*/ 2029 w 3292"/>
                <a:gd name="T67" fmla="*/ 2538 h 2940"/>
                <a:gd name="T68" fmla="*/ 2020 w 3292"/>
                <a:gd name="T69" fmla="*/ 2443 h 2940"/>
                <a:gd name="T70" fmla="*/ 1977 w 3292"/>
                <a:gd name="T71" fmla="*/ 2283 h 2940"/>
                <a:gd name="T72" fmla="*/ 1765 w 3292"/>
                <a:gd name="T73" fmla="*/ 2101 h 2940"/>
                <a:gd name="T74" fmla="*/ 1955 w 3292"/>
                <a:gd name="T75" fmla="*/ 1958 h 2940"/>
                <a:gd name="T76" fmla="*/ 2063 w 3292"/>
                <a:gd name="T77" fmla="*/ 1906 h 2940"/>
                <a:gd name="T78" fmla="*/ 2102 w 3292"/>
                <a:gd name="T79" fmla="*/ 1954 h 2940"/>
                <a:gd name="T80" fmla="*/ 2245 w 3292"/>
                <a:gd name="T81" fmla="*/ 1906 h 2940"/>
                <a:gd name="T82" fmla="*/ 2531 w 3292"/>
                <a:gd name="T83" fmla="*/ 1924 h 2940"/>
                <a:gd name="T84" fmla="*/ 2613 w 3292"/>
                <a:gd name="T85" fmla="*/ 1829 h 2940"/>
                <a:gd name="T86" fmla="*/ 2721 w 3292"/>
                <a:gd name="T87" fmla="*/ 1682 h 2940"/>
                <a:gd name="T88" fmla="*/ 2959 w 3292"/>
                <a:gd name="T89" fmla="*/ 1599 h 2940"/>
                <a:gd name="T90" fmla="*/ 3084 w 3292"/>
                <a:gd name="T91" fmla="*/ 1452 h 2940"/>
                <a:gd name="T92" fmla="*/ 3214 w 3292"/>
                <a:gd name="T93" fmla="*/ 1331 h 2940"/>
                <a:gd name="T94" fmla="*/ 3292 w 3292"/>
                <a:gd name="T95" fmla="*/ 1202 h 2940"/>
                <a:gd name="T96" fmla="*/ 3184 w 3292"/>
                <a:gd name="T97" fmla="*/ 1098 h 2940"/>
                <a:gd name="T98" fmla="*/ 3041 w 3292"/>
                <a:gd name="T99" fmla="*/ 934 h 2940"/>
                <a:gd name="T100" fmla="*/ 3024 w 3292"/>
                <a:gd name="T101" fmla="*/ 717 h 2940"/>
                <a:gd name="T102" fmla="*/ 2885 w 3292"/>
                <a:gd name="T103" fmla="*/ 462 h 2940"/>
                <a:gd name="T104" fmla="*/ 2833 w 3292"/>
                <a:gd name="T105" fmla="*/ 363 h 2940"/>
                <a:gd name="T106" fmla="*/ 2794 w 3292"/>
                <a:gd name="T107" fmla="*/ 272 h 2940"/>
                <a:gd name="T108" fmla="*/ 2669 w 3292"/>
                <a:gd name="T109" fmla="*/ 112 h 2940"/>
                <a:gd name="T110" fmla="*/ 2518 w 3292"/>
                <a:gd name="T111" fmla="*/ 371 h 2940"/>
                <a:gd name="T112" fmla="*/ 2323 w 3292"/>
                <a:gd name="T113" fmla="*/ 436 h 2940"/>
                <a:gd name="T114" fmla="*/ 2159 w 3292"/>
                <a:gd name="T115" fmla="*/ 402 h 2940"/>
                <a:gd name="T116" fmla="*/ 2115 w 3292"/>
                <a:gd name="T117" fmla="*/ 173 h 2940"/>
                <a:gd name="T118" fmla="*/ 1968 w 3292"/>
                <a:gd name="T119" fmla="*/ 64 h 2940"/>
                <a:gd name="T120" fmla="*/ 1735 w 3292"/>
                <a:gd name="T121" fmla="*/ 0 h 2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292" h="2940">
                  <a:moveTo>
                    <a:pt x="1579" y="13"/>
                  </a:moveTo>
                  <a:lnTo>
                    <a:pt x="1566" y="112"/>
                  </a:lnTo>
                  <a:lnTo>
                    <a:pt x="1536" y="211"/>
                  </a:lnTo>
                  <a:lnTo>
                    <a:pt x="1449" y="276"/>
                  </a:lnTo>
                  <a:lnTo>
                    <a:pt x="1462" y="346"/>
                  </a:lnTo>
                  <a:lnTo>
                    <a:pt x="1345" y="415"/>
                  </a:lnTo>
                  <a:lnTo>
                    <a:pt x="1255" y="536"/>
                  </a:lnTo>
                  <a:lnTo>
                    <a:pt x="1190" y="596"/>
                  </a:lnTo>
                  <a:lnTo>
                    <a:pt x="1242" y="774"/>
                  </a:lnTo>
                  <a:lnTo>
                    <a:pt x="1095" y="812"/>
                  </a:lnTo>
                  <a:lnTo>
                    <a:pt x="1095" y="869"/>
                  </a:lnTo>
                  <a:lnTo>
                    <a:pt x="1142" y="895"/>
                  </a:lnTo>
                  <a:lnTo>
                    <a:pt x="1056" y="1003"/>
                  </a:lnTo>
                  <a:lnTo>
                    <a:pt x="1082" y="1055"/>
                  </a:lnTo>
                  <a:lnTo>
                    <a:pt x="1025" y="1050"/>
                  </a:lnTo>
                  <a:lnTo>
                    <a:pt x="956" y="1145"/>
                  </a:lnTo>
                  <a:lnTo>
                    <a:pt x="904" y="1167"/>
                  </a:lnTo>
                  <a:lnTo>
                    <a:pt x="740" y="1150"/>
                  </a:lnTo>
                  <a:lnTo>
                    <a:pt x="641" y="1202"/>
                  </a:lnTo>
                  <a:lnTo>
                    <a:pt x="481" y="1193"/>
                  </a:lnTo>
                  <a:lnTo>
                    <a:pt x="455" y="1241"/>
                  </a:lnTo>
                  <a:lnTo>
                    <a:pt x="377" y="1228"/>
                  </a:lnTo>
                  <a:lnTo>
                    <a:pt x="372" y="1284"/>
                  </a:lnTo>
                  <a:lnTo>
                    <a:pt x="325" y="1310"/>
                  </a:lnTo>
                  <a:lnTo>
                    <a:pt x="312" y="1254"/>
                  </a:lnTo>
                  <a:lnTo>
                    <a:pt x="130" y="1305"/>
                  </a:lnTo>
                  <a:lnTo>
                    <a:pt x="139" y="1426"/>
                  </a:lnTo>
                  <a:lnTo>
                    <a:pt x="57" y="1643"/>
                  </a:lnTo>
                  <a:lnTo>
                    <a:pt x="91" y="1695"/>
                  </a:lnTo>
                  <a:lnTo>
                    <a:pt x="217" y="1703"/>
                  </a:lnTo>
                  <a:lnTo>
                    <a:pt x="264" y="1816"/>
                  </a:lnTo>
                  <a:lnTo>
                    <a:pt x="238" y="1868"/>
                  </a:lnTo>
                  <a:lnTo>
                    <a:pt x="295" y="1868"/>
                  </a:lnTo>
                  <a:lnTo>
                    <a:pt x="303" y="2010"/>
                  </a:lnTo>
                  <a:lnTo>
                    <a:pt x="251" y="2040"/>
                  </a:lnTo>
                  <a:lnTo>
                    <a:pt x="264" y="2097"/>
                  </a:lnTo>
                  <a:lnTo>
                    <a:pt x="109" y="2274"/>
                  </a:lnTo>
                  <a:lnTo>
                    <a:pt x="117" y="2335"/>
                  </a:lnTo>
                  <a:lnTo>
                    <a:pt x="52" y="2347"/>
                  </a:lnTo>
                  <a:lnTo>
                    <a:pt x="22" y="2404"/>
                  </a:lnTo>
                  <a:lnTo>
                    <a:pt x="0" y="2572"/>
                  </a:lnTo>
                  <a:lnTo>
                    <a:pt x="5" y="2572"/>
                  </a:lnTo>
                  <a:lnTo>
                    <a:pt x="225" y="2767"/>
                  </a:lnTo>
                  <a:lnTo>
                    <a:pt x="463" y="2732"/>
                  </a:lnTo>
                  <a:lnTo>
                    <a:pt x="511" y="2776"/>
                  </a:lnTo>
                  <a:lnTo>
                    <a:pt x="697" y="2771"/>
                  </a:lnTo>
                  <a:lnTo>
                    <a:pt x="827" y="2780"/>
                  </a:lnTo>
                  <a:lnTo>
                    <a:pt x="870" y="2737"/>
                  </a:lnTo>
                  <a:lnTo>
                    <a:pt x="861" y="2611"/>
                  </a:lnTo>
                  <a:lnTo>
                    <a:pt x="909" y="2585"/>
                  </a:lnTo>
                  <a:lnTo>
                    <a:pt x="1038" y="2629"/>
                  </a:lnTo>
                  <a:lnTo>
                    <a:pt x="1233" y="2680"/>
                  </a:lnTo>
                  <a:lnTo>
                    <a:pt x="1328" y="2767"/>
                  </a:lnTo>
                  <a:lnTo>
                    <a:pt x="1449" y="2758"/>
                  </a:lnTo>
                  <a:lnTo>
                    <a:pt x="1562" y="2901"/>
                  </a:lnTo>
                  <a:lnTo>
                    <a:pt x="1583" y="2845"/>
                  </a:lnTo>
                  <a:lnTo>
                    <a:pt x="1648" y="2845"/>
                  </a:lnTo>
                  <a:lnTo>
                    <a:pt x="1847" y="2940"/>
                  </a:lnTo>
                  <a:lnTo>
                    <a:pt x="1852" y="2940"/>
                  </a:lnTo>
                  <a:lnTo>
                    <a:pt x="2012" y="2888"/>
                  </a:lnTo>
                  <a:lnTo>
                    <a:pt x="2037" y="2836"/>
                  </a:lnTo>
                  <a:lnTo>
                    <a:pt x="2180" y="2832"/>
                  </a:lnTo>
                  <a:lnTo>
                    <a:pt x="2089" y="2724"/>
                  </a:lnTo>
                  <a:lnTo>
                    <a:pt x="2025" y="2745"/>
                  </a:lnTo>
                  <a:lnTo>
                    <a:pt x="1960" y="2719"/>
                  </a:lnTo>
                  <a:lnTo>
                    <a:pt x="1942" y="2603"/>
                  </a:lnTo>
                  <a:lnTo>
                    <a:pt x="2003" y="2594"/>
                  </a:lnTo>
                  <a:lnTo>
                    <a:pt x="2029" y="2538"/>
                  </a:lnTo>
                  <a:lnTo>
                    <a:pt x="1977" y="2490"/>
                  </a:lnTo>
                  <a:lnTo>
                    <a:pt x="2020" y="2443"/>
                  </a:lnTo>
                  <a:lnTo>
                    <a:pt x="2020" y="2386"/>
                  </a:lnTo>
                  <a:lnTo>
                    <a:pt x="1977" y="2283"/>
                  </a:lnTo>
                  <a:lnTo>
                    <a:pt x="1808" y="2209"/>
                  </a:lnTo>
                  <a:lnTo>
                    <a:pt x="1765" y="2101"/>
                  </a:lnTo>
                  <a:lnTo>
                    <a:pt x="1925" y="1906"/>
                  </a:lnTo>
                  <a:lnTo>
                    <a:pt x="1955" y="1958"/>
                  </a:lnTo>
                  <a:lnTo>
                    <a:pt x="2055" y="1924"/>
                  </a:lnTo>
                  <a:lnTo>
                    <a:pt x="2063" y="1906"/>
                  </a:lnTo>
                  <a:lnTo>
                    <a:pt x="2068" y="1915"/>
                  </a:lnTo>
                  <a:lnTo>
                    <a:pt x="2102" y="1954"/>
                  </a:lnTo>
                  <a:lnTo>
                    <a:pt x="2223" y="1971"/>
                  </a:lnTo>
                  <a:lnTo>
                    <a:pt x="2245" y="1906"/>
                  </a:lnTo>
                  <a:lnTo>
                    <a:pt x="2301" y="1898"/>
                  </a:lnTo>
                  <a:lnTo>
                    <a:pt x="2531" y="1924"/>
                  </a:lnTo>
                  <a:lnTo>
                    <a:pt x="2595" y="1885"/>
                  </a:lnTo>
                  <a:lnTo>
                    <a:pt x="2613" y="1829"/>
                  </a:lnTo>
                  <a:lnTo>
                    <a:pt x="2600" y="1638"/>
                  </a:lnTo>
                  <a:lnTo>
                    <a:pt x="2721" y="1682"/>
                  </a:lnTo>
                  <a:lnTo>
                    <a:pt x="2851" y="1595"/>
                  </a:lnTo>
                  <a:lnTo>
                    <a:pt x="2959" y="1599"/>
                  </a:lnTo>
                  <a:lnTo>
                    <a:pt x="2963" y="1426"/>
                  </a:lnTo>
                  <a:lnTo>
                    <a:pt x="3084" y="1452"/>
                  </a:lnTo>
                  <a:lnTo>
                    <a:pt x="3145" y="1349"/>
                  </a:lnTo>
                  <a:lnTo>
                    <a:pt x="3214" y="1331"/>
                  </a:lnTo>
                  <a:lnTo>
                    <a:pt x="3210" y="1301"/>
                  </a:lnTo>
                  <a:lnTo>
                    <a:pt x="3292" y="1202"/>
                  </a:lnTo>
                  <a:lnTo>
                    <a:pt x="3132" y="1119"/>
                  </a:lnTo>
                  <a:lnTo>
                    <a:pt x="3184" y="1098"/>
                  </a:lnTo>
                  <a:lnTo>
                    <a:pt x="3227" y="1024"/>
                  </a:lnTo>
                  <a:lnTo>
                    <a:pt x="3041" y="934"/>
                  </a:lnTo>
                  <a:lnTo>
                    <a:pt x="3011" y="890"/>
                  </a:lnTo>
                  <a:lnTo>
                    <a:pt x="3024" y="717"/>
                  </a:lnTo>
                  <a:lnTo>
                    <a:pt x="2963" y="549"/>
                  </a:lnTo>
                  <a:lnTo>
                    <a:pt x="2885" y="462"/>
                  </a:lnTo>
                  <a:lnTo>
                    <a:pt x="2833" y="363"/>
                  </a:lnTo>
                  <a:lnTo>
                    <a:pt x="2842" y="302"/>
                  </a:lnTo>
                  <a:lnTo>
                    <a:pt x="2794" y="272"/>
                  </a:lnTo>
                  <a:lnTo>
                    <a:pt x="2768" y="190"/>
                  </a:lnTo>
                  <a:lnTo>
                    <a:pt x="2669" y="112"/>
                  </a:lnTo>
                  <a:lnTo>
                    <a:pt x="2578" y="194"/>
                  </a:lnTo>
                  <a:lnTo>
                    <a:pt x="2518" y="371"/>
                  </a:lnTo>
                  <a:lnTo>
                    <a:pt x="2444" y="467"/>
                  </a:lnTo>
                  <a:lnTo>
                    <a:pt x="2323" y="436"/>
                  </a:lnTo>
                  <a:lnTo>
                    <a:pt x="2219" y="501"/>
                  </a:lnTo>
                  <a:lnTo>
                    <a:pt x="2159" y="402"/>
                  </a:lnTo>
                  <a:lnTo>
                    <a:pt x="2193" y="289"/>
                  </a:lnTo>
                  <a:lnTo>
                    <a:pt x="2115" y="173"/>
                  </a:lnTo>
                  <a:lnTo>
                    <a:pt x="2102" y="69"/>
                  </a:lnTo>
                  <a:lnTo>
                    <a:pt x="1968" y="64"/>
                  </a:lnTo>
                  <a:lnTo>
                    <a:pt x="1869" y="116"/>
                  </a:lnTo>
                  <a:lnTo>
                    <a:pt x="1735" y="0"/>
                  </a:lnTo>
                  <a:lnTo>
                    <a:pt x="1579" y="1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6" name="Freeform 28">
              <a:extLst>
                <a:ext uri="{FF2B5EF4-FFF2-40B4-BE49-F238E27FC236}">
                  <a16:creationId xmlns:a16="http://schemas.microsoft.com/office/drawing/2014/main" id="{ADD9E1FB-6AE1-424F-ACB2-504B66E67E9B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178493" y="3655246"/>
              <a:ext cx="66742" cy="44339"/>
            </a:xfrm>
            <a:custGeom>
              <a:avLst/>
              <a:gdLst>
                <a:gd name="T0" fmla="*/ 0 w 143"/>
                <a:gd name="T1" fmla="*/ 13 h 95"/>
                <a:gd name="T2" fmla="*/ 91 w 143"/>
                <a:gd name="T3" fmla="*/ 95 h 95"/>
                <a:gd name="T4" fmla="*/ 143 w 143"/>
                <a:gd name="T5" fmla="*/ 69 h 95"/>
                <a:gd name="T6" fmla="*/ 39 w 143"/>
                <a:gd name="T7" fmla="*/ 0 h 95"/>
                <a:gd name="T8" fmla="*/ 0 w 143"/>
                <a:gd name="T9" fmla="*/ 1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95">
                  <a:moveTo>
                    <a:pt x="0" y="13"/>
                  </a:moveTo>
                  <a:lnTo>
                    <a:pt x="91" y="95"/>
                  </a:lnTo>
                  <a:lnTo>
                    <a:pt x="143" y="69"/>
                  </a:lnTo>
                  <a:lnTo>
                    <a:pt x="39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7" name="Freeform 29">
              <a:extLst>
                <a:ext uri="{FF2B5EF4-FFF2-40B4-BE49-F238E27FC236}">
                  <a16:creationId xmlns:a16="http://schemas.microsoft.com/office/drawing/2014/main" id="{D7FD1467-4E0A-4E5A-AB65-52BBA83274E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201355" y="3774783"/>
              <a:ext cx="68615" cy="125082"/>
            </a:xfrm>
            <a:custGeom>
              <a:avLst/>
              <a:gdLst>
                <a:gd name="T0" fmla="*/ 30 w 147"/>
                <a:gd name="T1" fmla="*/ 0 h 268"/>
                <a:gd name="T2" fmla="*/ 0 w 147"/>
                <a:gd name="T3" fmla="*/ 52 h 268"/>
                <a:gd name="T4" fmla="*/ 121 w 147"/>
                <a:gd name="T5" fmla="*/ 268 h 268"/>
                <a:gd name="T6" fmla="*/ 147 w 147"/>
                <a:gd name="T7" fmla="*/ 207 h 268"/>
                <a:gd name="T8" fmla="*/ 130 w 147"/>
                <a:gd name="T9" fmla="*/ 65 h 268"/>
                <a:gd name="T10" fmla="*/ 30 w 147"/>
                <a:gd name="T11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" h="268">
                  <a:moveTo>
                    <a:pt x="30" y="0"/>
                  </a:moveTo>
                  <a:lnTo>
                    <a:pt x="0" y="52"/>
                  </a:lnTo>
                  <a:lnTo>
                    <a:pt x="121" y="268"/>
                  </a:lnTo>
                  <a:lnTo>
                    <a:pt x="147" y="207"/>
                  </a:lnTo>
                  <a:lnTo>
                    <a:pt x="130" y="65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8" name="Freeform 30">
              <a:extLst>
                <a:ext uri="{FF2B5EF4-FFF2-40B4-BE49-F238E27FC236}">
                  <a16:creationId xmlns:a16="http://schemas.microsoft.com/office/drawing/2014/main" id="{31624E4D-E868-4FD9-B49C-9CE4BC05D13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515553" y="2969445"/>
              <a:ext cx="72343" cy="42472"/>
            </a:xfrm>
            <a:custGeom>
              <a:avLst/>
              <a:gdLst>
                <a:gd name="T0" fmla="*/ 56 w 155"/>
                <a:gd name="T1" fmla="*/ 0 h 91"/>
                <a:gd name="T2" fmla="*/ 0 w 155"/>
                <a:gd name="T3" fmla="*/ 4 h 91"/>
                <a:gd name="T4" fmla="*/ 17 w 155"/>
                <a:gd name="T5" fmla="*/ 69 h 91"/>
                <a:gd name="T6" fmla="*/ 82 w 155"/>
                <a:gd name="T7" fmla="*/ 91 h 91"/>
                <a:gd name="T8" fmla="*/ 155 w 155"/>
                <a:gd name="T9" fmla="*/ 65 h 91"/>
                <a:gd name="T10" fmla="*/ 56 w 155"/>
                <a:gd name="T11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91">
                  <a:moveTo>
                    <a:pt x="56" y="0"/>
                  </a:moveTo>
                  <a:lnTo>
                    <a:pt x="0" y="4"/>
                  </a:lnTo>
                  <a:lnTo>
                    <a:pt x="17" y="69"/>
                  </a:lnTo>
                  <a:lnTo>
                    <a:pt x="82" y="91"/>
                  </a:lnTo>
                  <a:lnTo>
                    <a:pt x="155" y="65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599" name="Freeform 31">
              <a:extLst>
                <a:ext uri="{FF2B5EF4-FFF2-40B4-BE49-F238E27FC236}">
                  <a16:creationId xmlns:a16="http://schemas.microsoft.com/office/drawing/2014/main" id="{2D63D342-3751-45D1-86D4-ACEDEA083EF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7362759" y="4357960"/>
              <a:ext cx="423786" cy="920382"/>
            </a:xfrm>
            <a:custGeom>
              <a:avLst/>
              <a:gdLst>
                <a:gd name="T0" fmla="*/ 86 w 908"/>
                <a:gd name="T1" fmla="*/ 644 h 1972"/>
                <a:gd name="T2" fmla="*/ 90 w 908"/>
                <a:gd name="T3" fmla="*/ 709 h 1972"/>
                <a:gd name="T4" fmla="*/ 13 w 908"/>
                <a:gd name="T5" fmla="*/ 809 h 1972"/>
                <a:gd name="T6" fmla="*/ 0 w 908"/>
                <a:gd name="T7" fmla="*/ 865 h 1972"/>
                <a:gd name="T8" fmla="*/ 51 w 908"/>
                <a:gd name="T9" fmla="*/ 848 h 1972"/>
                <a:gd name="T10" fmla="*/ 129 w 908"/>
                <a:gd name="T11" fmla="*/ 925 h 1972"/>
                <a:gd name="T12" fmla="*/ 26 w 908"/>
                <a:gd name="T13" fmla="*/ 999 h 1972"/>
                <a:gd name="T14" fmla="*/ 47 w 908"/>
                <a:gd name="T15" fmla="*/ 1107 h 1972"/>
                <a:gd name="T16" fmla="*/ 199 w 908"/>
                <a:gd name="T17" fmla="*/ 1194 h 1972"/>
                <a:gd name="T18" fmla="*/ 147 w 908"/>
                <a:gd name="T19" fmla="*/ 1224 h 1972"/>
                <a:gd name="T20" fmla="*/ 90 w 908"/>
                <a:gd name="T21" fmla="*/ 1384 h 1972"/>
                <a:gd name="T22" fmla="*/ 233 w 908"/>
                <a:gd name="T23" fmla="*/ 1336 h 1972"/>
                <a:gd name="T24" fmla="*/ 250 w 908"/>
                <a:gd name="T25" fmla="*/ 1449 h 1972"/>
                <a:gd name="T26" fmla="*/ 199 w 908"/>
                <a:gd name="T27" fmla="*/ 1587 h 1972"/>
                <a:gd name="T28" fmla="*/ 380 w 908"/>
                <a:gd name="T29" fmla="*/ 1622 h 1972"/>
                <a:gd name="T30" fmla="*/ 285 w 908"/>
                <a:gd name="T31" fmla="*/ 1686 h 1972"/>
                <a:gd name="T32" fmla="*/ 285 w 908"/>
                <a:gd name="T33" fmla="*/ 1743 h 1972"/>
                <a:gd name="T34" fmla="*/ 376 w 908"/>
                <a:gd name="T35" fmla="*/ 1829 h 1972"/>
                <a:gd name="T36" fmla="*/ 592 w 908"/>
                <a:gd name="T37" fmla="*/ 1894 h 1972"/>
                <a:gd name="T38" fmla="*/ 618 w 908"/>
                <a:gd name="T39" fmla="*/ 1950 h 1972"/>
                <a:gd name="T40" fmla="*/ 679 w 908"/>
                <a:gd name="T41" fmla="*/ 1972 h 1972"/>
                <a:gd name="T42" fmla="*/ 791 w 908"/>
                <a:gd name="T43" fmla="*/ 1686 h 1972"/>
                <a:gd name="T44" fmla="*/ 726 w 908"/>
                <a:gd name="T45" fmla="*/ 1682 h 1972"/>
                <a:gd name="T46" fmla="*/ 778 w 908"/>
                <a:gd name="T47" fmla="*/ 1643 h 1972"/>
                <a:gd name="T48" fmla="*/ 817 w 908"/>
                <a:gd name="T49" fmla="*/ 1539 h 1972"/>
                <a:gd name="T50" fmla="*/ 804 w 908"/>
                <a:gd name="T51" fmla="*/ 1371 h 1972"/>
                <a:gd name="T52" fmla="*/ 804 w 908"/>
                <a:gd name="T53" fmla="*/ 1250 h 1972"/>
                <a:gd name="T54" fmla="*/ 908 w 908"/>
                <a:gd name="T55" fmla="*/ 1021 h 1972"/>
                <a:gd name="T56" fmla="*/ 834 w 908"/>
                <a:gd name="T57" fmla="*/ 510 h 1972"/>
                <a:gd name="T58" fmla="*/ 756 w 908"/>
                <a:gd name="T59" fmla="*/ 402 h 1972"/>
                <a:gd name="T60" fmla="*/ 769 w 908"/>
                <a:gd name="T61" fmla="*/ 199 h 1972"/>
                <a:gd name="T62" fmla="*/ 735 w 908"/>
                <a:gd name="T63" fmla="*/ 22 h 1972"/>
                <a:gd name="T64" fmla="*/ 679 w 908"/>
                <a:gd name="T65" fmla="*/ 0 h 1972"/>
                <a:gd name="T66" fmla="*/ 631 w 908"/>
                <a:gd name="T67" fmla="*/ 39 h 1972"/>
                <a:gd name="T68" fmla="*/ 640 w 908"/>
                <a:gd name="T69" fmla="*/ 376 h 1972"/>
                <a:gd name="T70" fmla="*/ 475 w 908"/>
                <a:gd name="T71" fmla="*/ 350 h 1972"/>
                <a:gd name="T72" fmla="*/ 406 w 908"/>
                <a:gd name="T73" fmla="*/ 445 h 1972"/>
                <a:gd name="T74" fmla="*/ 199 w 908"/>
                <a:gd name="T75" fmla="*/ 528 h 1972"/>
                <a:gd name="T76" fmla="*/ 181 w 908"/>
                <a:gd name="T77" fmla="*/ 584 h 1972"/>
                <a:gd name="T78" fmla="*/ 125 w 908"/>
                <a:gd name="T79" fmla="*/ 588 h 1972"/>
                <a:gd name="T80" fmla="*/ 86 w 908"/>
                <a:gd name="T81" fmla="*/ 644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08" h="1972">
                  <a:moveTo>
                    <a:pt x="86" y="644"/>
                  </a:moveTo>
                  <a:lnTo>
                    <a:pt x="90" y="709"/>
                  </a:lnTo>
                  <a:lnTo>
                    <a:pt x="13" y="809"/>
                  </a:lnTo>
                  <a:lnTo>
                    <a:pt x="0" y="865"/>
                  </a:lnTo>
                  <a:lnTo>
                    <a:pt x="51" y="848"/>
                  </a:lnTo>
                  <a:lnTo>
                    <a:pt x="129" y="925"/>
                  </a:lnTo>
                  <a:lnTo>
                    <a:pt x="26" y="999"/>
                  </a:lnTo>
                  <a:lnTo>
                    <a:pt x="47" y="1107"/>
                  </a:lnTo>
                  <a:lnTo>
                    <a:pt x="199" y="1194"/>
                  </a:lnTo>
                  <a:lnTo>
                    <a:pt x="147" y="1224"/>
                  </a:lnTo>
                  <a:lnTo>
                    <a:pt x="90" y="1384"/>
                  </a:lnTo>
                  <a:lnTo>
                    <a:pt x="233" y="1336"/>
                  </a:lnTo>
                  <a:lnTo>
                    <a:pt x="250" y="1449"/>
                  </a:lnTo>
                  <a:lnTo>
                    <a:pt x="199" y="1587"/>
                  </a:lnTo>
                  <a:lnTo>
                    <a:pt x="380" y="1622"/>
                  </a:lnTo>
                  <a:lnTo>
                    <a:pt x="285" y="1686"/>
                  </a:lnTo>
                  <a:lnTo>
                    <a:pt x="285" y="1743"/>
                  </a:lnTo>
                  <a:lnTo>
                    <a:pt x="376" y="1829"/>
                  </a:lnTo>
                  <a:lnTo>
                    <a:pt x="592" y="1894"/>
                  </a:lnTo>
                  <a:lnTo>
                    <a:pt x="618" y="1950"/>
                  </a:lnTo>
                  <a:lnTo>
                    <a:pt x="679" y="1972"/>
                  </a:lnTo>
                  <a:lnTo>
                    <a:pt x="791" y="1686"/>
                  </a:lnTo>
                  <a:lnTo>
                    <a:pt x="726" y="1682"/>
                  </a:lnTo>
                  <a:lnTo>
                    <a:pt x="778" y="1643"/>
                  </a:lnTo>
                  <a:lnTo>
                    <a:pt x="817" y="1539"/>
                  </a:lnTo>
                  <a:lnTo>
                    <a:pt x="804" y="1371"/>
                  </a:lnTo>
                  <a:lnTo>
                    <a:pt x="804" y="1250"/>
                  </a:lnTo>
                  <a:lnTo>
                    <a:pt x="908" y="1021"/>
                  </a:lnTo>
                  <a:lnTo>
                    <a:pt x="834" y="510"/>
                  </a:lnTo>
                  <a:lnTo>
                    <a:pt x="756" y="402"/>
                  </a:lnTo>
                  <a:lnTo>
                    <a:pt x="769" y="199"/>
                  </a:lnTo>
                  <a:lnTo>
                    <a:pt x="735" y="22"/>
                  </a:lnTo>
                  <a:lnTo>
                    <a:pt x="679" y="0"/>
                  </a:lnTo>
                  <a:lnTo>
                    <a:pt x="631" y="39"/>
                  </a:lnTo>
                  <a:lnTo>
                    <a:pt x="640" y="376"/>
                  </a:lnTo>
                  <a:lnTo>
                    <a:pt x="475" y="350"/>
                  </a:lnTo>
                  <a:lnTo>
                    <a:pt x="406" y="445"/>
                  </a:lnTo>
                  <a:lnTo>
                    <a:pt x="199" y="528"/>
                  </a:lnTo>
                  <a:lnTo>
                    <a:pt x="181" y="584"/>
                  </a:lnTo>
                  <a:lnTo>
                    <a:pt x="125" y="588"/>
                  </a:lnTo>
                  <a:lnTo>
                    <a:pt x="86" y="6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0" name="Freeform 32">
              <a:extLst>
                <a:ext uri="{FF2B5EF4-FFF2-40B4-BE49-F238E27FC236}">
                  <a16:creationId xmlns:a16="http://schemas.microsoft.com/office/drawing/2014/main" id="{52BA0FA2-BE25-42B8-9392-214C9AD70D1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978944" y="1740244"/>
              <a:ext cx="3829013" cy="4086644"/>
            </a:xfrm>
            <a:custGeom>
              <a:avLst/>
              <a:gdLst>
                <a:gd name="T0" fmla="*/ 969 w 8204"/>
                <a:gd name="T1" fmla="*/ 5245 h 8756"/>
                <a:gd name="T2" fmla="*/ 636 w 8204"/>
                <a:gd name="T3" fmla="*/ 4946 h 8756"/>
                <a:gd name="T4" fmla="*/ 683 w 8204"/>
                <a:gd name="T5" fmla="*/ 5923 h 8756"/>
                <a:gd name="T6" fmla="*/ 285 w 8204"/>
                <a:gd name="T7" fmla="*/ 7104 h 8756"/>
                <a:gd name="T8" fmla="*/ 112 w 8204"/>
                <a:gd name="T9" fmla="*/ 7506 h 8756"/>
                <a:gd name="T10" fmla="*/ 320 w 8204"/>
                <a:gd name="T11" fmla="*/ 7610 h 8756"/>
                <a:gd name="T12" fmla="*/ 333 w 8204"/>
                <a:gd name="T13" fmla="*/ 7843 h 8756"/>
                <a:gd name="T14" fmla="*/ 519 w 8204"/>
                <a:gd name="T15" fmla="*/ 7882 h 8756"/>
                <a:gd name="T16" fmla="*/ 1029 w 8204"/>
                <a:gd name="T17" fmla="*/ 8163 h 8756"/>
                <a:gd name="T18" fmla="*/ 1237 w 8204"/>
                <a:gd name="T19" fmla="*/ 8098 h 8756"/>
                <a:gd name="T20" fmla="*/ 1929 w 8204"/>
                <a:gd name="T21" fmla="*/ 8297 h 8756"/>
                <a:gd name="T22" fmla="*/ 2141 w 8204"/>
                <a:gd name="T23" fmla="*/ 8111 h 8756"/>
                <a:gd name="T24" fmla="*/ 2681 w 8204"/>
                <a:gd name="T25" fmla="*/ 8284 h 8756"/>
                <a:gd name="T26" fmla="*/ 3079 w 8204"/>
                <a:gd name="T27" fmla="*/ 8466 h 8756"/>
                <a:gd name="T28" fmla="*/ 3261 w 8204"/>
                <a:gd name="T29" fmla="*/ 8721 h 8756"/>
                <a:gd name="T30" fmla="*/ 3659 w 8204"/>
                <a:gd name="T31" fmla="*/ 8686 h 8756"/>
                <a:gd name="T32" fmla="*/ 4026 w 8204"/>
                <a:gd name="T33" fmla="*/ 8609 h 8756"/>
                <a:gd name="T34" fmla="*/ 4195 w 8204"/>
                <a:gd name="T35" fmla="*/ 8150 h 8756"/>
                <a:gd name="T36" fmla="*/ 4472 w 8204"/>
                <a:gd name="T37" fmla="*/ 7618 h 8756"/>
                <a:gd name="T38" fmla="*/ 5108 w 8204"/>
                <a:gd name="T39" fmla="*/ 7277 h 8756"/>
                <a:gd name="T40" fmla="*/ 5505 w 8204"/>
                <a:gd name="T41" fmla="*/ 7398 h 8756"/>
                <a:gd name="T42" fmla="*/ 5791 w 8204"/>
                <a:gd name="T43" fmla="*/ 7493 h 8756"/>
                <a:gd name="T44" fmla="*/ 5916 w 8204"/>
                <a:gd name="T45" fmla="*/ 7510 h 8756"/>
                <a:gd name="T46" fmla="*/ 6491 w 8204"/>
                <a:gd name="T47" fmla="*/ 7683 h 8756"/>
                <a:gd name="T48" fmla="*/ 6894 w 8204"/>
                <a:gd name="T49" fmla="*/ 7791 h 8756"/>
                <a:gd name="T50" fmla="*/ 7101 w 8204"/>
                <a:gd name="T51" fmla="*/ 7705 h 8756"/>
                <a:gd name="T52" fmla="*/ 7382 w 8204"/>
                <a:gd name="T53" fmla="*/ 7536 h 8756"/>
                <a:gd name="T54" fmla="*/ 7620 w 8204"/>
                <a:gd name="T55" fmla="*/ 7182 h 8756"/>
                <a:gd name="T56" fmla="*/ 8044 w 8204"/>
                <a:gd name="T57" fmla="*/ 6754 h 8756"/>
                <a:gd name="T58" fmla="*/ 7897 w 8204"/>
                <a:gd name="T59" fmla="*/ 6486 h 8756"/>
                <a:gd name="T60" fmla="*/ 7508 w 8204"/>
                <a:gd name="T61" fmla="*/ 6122 h 8756"/>
                <a:gd name="T62" fmla="*/ 7542 w 8204"/>
                <a:gd name="T63" fmla="*/ 5820 h 8756"/>
                <a:gd name="T64" fmla="*/ 7318 w 8204"/>
                <a:gd name="T65" fmla="*/ 5569 h 8756"/>
                <a:gd name="T66" fmla="*/ 7577 w 8204"/>
                <a:gd name="T67" fmla="*/ 5175 h 8756"/>
                <a:gd name="T68" fmla="*/ 7508 w 8204"/>
                <a:gd name="T69" fmla="*/ 4855 h 8756"/>
                <a:gd name="T70" fmla="*/ 7313 w 8204"/>
                <a:gd name="T71" fmla="*/ 4592 h 8756"/>
                <a:gd name="T72" fmla="*/ 7421 w 8204"/>
                <a:gd name="T73" fmla="*/ 4220 h 8756"/>
                <a:gd name="T74" fmla="*/ 7248 w 8204"/>
                <a:gd name="T75" fmla="*/ 3796 h 8756"/>
                <a:gd name="T76" fmla="*/ 6859 w 8204"/>
                <a:gd name="T77" fmla="*/ 3848 h 8756"/>
                <a:gd name="T78" fmla="*/ 6578 w 8204"/>
                <a:gd name="T79" fmla="*/ 4142 h 8756"/>
                <a:gd name="T80" fmla="*/ 6652 w 8204"/>
                <a:gd name="T81" fmla="*/ 3800 h 8756"/>
                <a:gd name="T82" fmla="*/ 7101 w 8204"/>
                <a:gd name="T83" fmla="*/ 3052 h 8756"/>
                <a:gd name="T84" fmla="*/ 7283 w 8204"/>
                <a:gd name="T85" fmla="*/ 2607 h 8756"/>
                <a:gd name="T86" fmla="*/ 7452 w 8204"/>
                <a:gd name="T87" fmla="*/ 2456 h 8756"/>
                <a:gd name="T88" fmla="*/ 7694 w 8204"/>
                <a:gd name="T89" fmla="*/ 2508 h 8756"/>
                <a:gd name="T90" fmla="*/ 7806 w 8204"/>
                <a:gd name="T91" fmla="*/ 2348 h 8756"/>
                <a:gd name="T92" fmla="*/ 7880 w 8204"/>
                <a:gd name="T93" fmla="*/ 1427 h 8756"/>
                <a:gd name="T94" fmla="*/ 8022 w 8204"/>
                <a:gd name="T95" fmla="*/ 588 h 8756"/>
                <a:gd name="T96" fmla="*/ 7452 w 8204"/>
                <a:gd name="T97" fmla="*/ 518 h 8756"/>
                <a:gd name="T98" fmla="*/ 7166 w 8204"/>
                <a:gd name="T99" fmla="*/ 415 h 8756"/>
                <a:gd name="T100" fmla="*/ 6894 w 8204"/>
                <a:gd name="T101" fmla="*/ 311 h 8756"/>
                <a:gd name="T102" fmla="*/ 6504 w 8204"/>
                <a:gd name="T103" fmla="*/ 173 h 8756"/>
                <a:gd name="T104" fmla="*/ 6150 w 8204"/>
                <a:gd name="T105" fmla="*/ 73 h 8756"/>
                <a:gd name="T106" fmla="*/ 5942 w 8204"/>
                <a:gd name="T107" fmla="*/ 0 h 8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204" h="8756">
                  <a:moveTo>
                    <a:pt x="999" y="5123"/>
                  </a:moveTo>
                  <a:lnTo>
                    <a:pt x="999" y="5123"/>
                  </a:lnTo>
                  <a:lnTo>
                    <a:pt x="1012" y="5180"/>
                  </a:lnTo>
                  <a:lnTo>
                    <a:pt x="969" y="5245"/>
                  </a:lnTo>
                  <a:lnTo>
                    <a:pt x="921" y="5093"/>
                  </a:lnTo>
                  <a:lnTo>
                    <a:pt x="709" y="4890"/>
                  </a:lnTo>
                  <a:lnTo>
                    <a:pt x="692" y="4834"/>
                  </a:lnTo>
                  <a:lnTo>
                    <a:pt x="636" y="4946"/>
                  </a:lnTo>
                  <a:lnTo>
                    <a:pt x="515" y="5919"/>
                  </a:lnTo>
                  <a:lnTo>
                    <a:pt x="592" y="5768"/>
                  </a:lnTo>
                  <a:lnTo>
                    <a:pt x="679" y="5872"/>
                  </a:lnTo>
                  <a:lnTo>
                    <a:pt x="683" y="5923"/>
                  </a:lnTo>
                  <a:lnTo>
                    <a:pt x="562" y="5906"/>
                  </a:lnTo>
                  <a:lnTo>
                    <a:pt x="497" y="6040"/>
                  </a:lnTo>
                  <a:lnTo>
                    <a:pt x="502" y="6131"/>
                  </a:lnTo>
                  <a:lnTo>
                    <a:pt x="285" y="7104"/>
                  </a:lnTo>
                  <a:lnTo>
                    <a:pt x="212" y="7242"/>
                  </a:lnTo>
                  <a:lnTo>
                    <a:pt x="121" y="7368"/>
                  </a:lnTo>
                  <a:lnTo>
                    <a:pt x="0" y="7454"/>
                  </a:lnTo>
                  <a:lnTo>
                    <a:pt x="112" y="7506"/>
                  </a:lnTo>
                  <a:lnTo>
                    <a:pt x="121" y="7571"/>
                  </a:lnTo>
                  <a:lnTo>
                    <a:pt x="164" y="7528"/>
                  </a:lnTo>
                  <a:lnTo>
                    <a:pt x="294" y="7554"/>
                  </a:lnTo>
                  <a:lnTo>
                    <a:pt x="320" y="7610"/>
                  </a:lnTo>
                  <a:lnTo>
                    <a:pt x="285" y="7722"/>
                  </a:lnTo>
                  <a:lnTo>
                    <a:pt x="233" y="7770"/>
                  </a:lnTo>
                  <a:lnTo>
                    <a:pt x="259" y="7826"/>
                  </a:lnTo>
                  <a:lnTo>
                    <a:pt x="333" y="7843"/>
                  </a:lnTo>
                  <a:lnTo>
                    <a:pt x="342" y="7774"/>
                  </a:lnTo>
                  <a:lnTo>
                    <a:pt x="402" y="7757"/>
                  </a:lnTo>
                  <a:lnTo>
                    <a:pt x="406" y="7817"/>
                  </a:lnTo>
                  <a:lnTo>
                    <a:pt x="519" y="7882"/>
                  </a:lnTo>
                  <a:lnTo>
                    <a:pt x="709" y="7956"/>
                  </a:lnTo>
                  <a:lnTo>
                    <a:pt x="830" y="7947"/>
                  </a:lnTo>
                  <a:lnTo>
                    <a:pt x="878" y="8038"/>
                  </a:lnTo>
                  <a:lnTo>
                    <a:pt x="1029" y="8163"/>
                  </a:lnTo>
                  <a:lnTo>
                    <a:pt x="1077" y="8129"/>
                  </a:lnTo>
                  <a:lnTo>
                    <a:pt x="1124" y="8159"/>
                  </a:lnTo>
                  <a:lnTo>
                    <a:pt x="1232" y="8103"/>
                  </a:lnTo>
                  <a:lnTo>
                    <a:pt x="1237" y="8098"/>
                  </a:lnTo>
                  <a:lnTo>
                    <a:pt x="1457" y="8293"/>
                  </a:lnTo>
                  <a:lnTo>
                    <a:pt x="1695" y="8258"/>
                  </a:lnTo>
                  <a:lnTo>
                    <a:pt x="1743" y="8302"/>
                  </a:lnTo>
                  <a:lnTo>
                    <a:pt x="1929" y="8297"/>
                  </a:lnTo>
                  <a:lnTo>
                    <a:pt x="2059" y="8306"/>
                  </a:lnTo>
                  <a:lnTo>
                    <a:pt x="2102" y="8263"/>
                  </a:lnTo>
                  <a:lnTo>
                    <a:pt x="2093" y="8137"/>
                  </a:lnTo>
                  <a:lnTo>
                    <a:pt x="2141" y="8111"/>
                  </a:lnTo>
                  <a:lnTo>
                    <a:pt x="2270" y="8155"/>
                  </a:lnTo>
                  <a:lnTo>
                    <a:pt x="2465" y="8206"/>
                  </a:lnTo>
                  <a:lnTo>
                    <a:pt x="2560" y="8293"/>
                  </a:lnTo>
                  <a:lnTo>
                    <a:pt x="2681" y="8284"/>
                  </a:lnTo>
                  <a:lnTo>
                    <a:pt x="2794" y="8427"/>
                  </a:lnTo>
                  <a:lnTo>
                    <a:pt x="2815" y="8371"/>
                  </a:lnTo>
                  <a:lnTo>
                    <a:pt x="2880" y="8371"/>
                  </a:lnTo>
                  <a:lnTo>
                    <a:pt x="3079" y="8466"/>
                  </a:lnTo>
                  <a:lnTo>
                    <a:pt x="3084" y="8466"/>
                  </a:lnTo>
                  <a:lnTo>
                    <a:pt x="3049" y="8561"/>
                  </a:lnTo>
                  <a:lnTo>
                    <a:pt x="3218" y="8613"/>
                  </a:lnTo>
                  <a:lnTo>
                    <a:pt x="3261" y="8721"/>
                  </a:lnTo>
                  <a:lnTo>
                    <a:pt x="3326" y="8725"/>
                  </a:lnTo>
                  <a:lnTo>
                    <a:pt x="3412" y="8647"/>
                  </a:lnTo>
                  <a:lnTo>
                    <a:pt x="3473" y="8647"/>
                  </a:lnTo>
                  <a:lnTo>
                    <a:pt x="3659" y="8686"/>
                  </a:lnTo>
                  <a:lnTo>
                    <a:pt x="3745" y="8756"/>
                  </a:lnTo>
                  <a:lnTo>
                    <a:pt x="3866" y="8747"/>
                  </a:lnTo>
                  <a:lnTo>
                    <a:pt x="3866" y="8691"/>
                  </a:lnTo>
                  <a:lnTo>
                    <a:pt x="4026" y="8609"/>
                  </a:lnTo>
                  <a:lnTo>
                    <a:pt x="4147" y="8587"/>
                  </a:lnTo>
                  <a:lnTo>
                    <a:pt x="4316" y="8630"/>
                  </a:lnTo>
                  <a:lnTo>
                    <a:pt x="4204" y="8492"/>
                  </a:lnTo>
                  <a:lnTo>
                    <a:pt x="4195" y="8150"/>
                  </a:lnTo>
                  <a:lnTo>
                    <a:pt x="4204" y="7956"/>
                  </a:lnTo>
                  <a:lnTo>
                    <a:pt x="4316" y="7752"/>
                  </a:lnTo>
                  <a:lnTo>
                    <a:pt x="4364" y="7701"/>
                  </a:lnTo>
                  <a:lnTo>
                    <a:pt x="4472" y="7618"/>
                  </a:lnTo>
                  <a:lnTo>
                    <a:pt x="4602" y="7618"/>
                  </a:lnTo>
                  <a:lnTo>
                    <a:pt x="4731" y="7480"/>
                  </a:lnTo>
                  <a:lnTo>
                    <a:pt x="4943" y="7324"/>
                  </a:lnTo>
                  <a:lnTo>
                    <a:pt x="5108" y="7277"/>
                  </a:lnTo>
                  <a:lnTo>
                    <a:pt x="5164" y="7376"/>
                  </a:lnTo>
                  <a:lnTo>
                    <a:pt x="5216" y="7385"/>
                  </a:lnTo>
                  <a:lnTo>
                    <a:pt x="5224" y="7389"/>
                  </a:lnTo>
                  <a:lnTo>
                    <a:pt x="5505" y="7398"/>
                  </a:lnTo>
                  <a:lnTo>
                    <a:pt x="5544" y="7445"/>
                  </a:lnTo>
                  <a:lnTo>
                    <a:pt x="5536" y="7497"/>
                  </a:lnTo>
                  <a:lnTo>
                    <a:pt x="5605" y="7515"/>
                  </a:lnTo>
                  <a:lnTo>
                    <a:pt x="5791" y="7493"/>
                  </a:lnTo>
                  <a:lnTo>
                    <a:pt x="5752" y="7450"/>
                  </a:lnTo>
                  <a:lnTo>
                    <a:pt x="5778" y="7398"/>
                  </a:lnTo>
                  <a:lnTo>
                    <a:pt x="5830" y="7407"/>
                  </a:lnTo>
                  <a:lnTo>
                    <a:pt x="5916" y="7510"/>
                  </a:lnTo>
                  <a:lnTo>
                    <a:pt x="6176" y="7480"/>
                  </a:lnTo>
                  <a:lnTo>
                    <a:pt x="6249" y="7653"/>
                  </a:lnTo>
                  <a:lnTo>
                    <a:pt x="6440" y="7701"/>
                  </a:lnTo>
                  <a:lnTo>
                    <a:pt x="6491" y="7683"/>
                  </a:lnTo>
                  <a:lnTo>
                    <a:pt x="6617" y="7752"/>
                  </a:lnTo>
                  <a:lnTo>
                    <a:pt x="6608" y="7809"/>
                  </a:lnTo>
                  <a:lnTo>
                    <a:pt x="6781" y="7757"/>
                  </a:lnTo>
                  <a:lnTo>
                    <a:pt x="6894" y="7791"/>
                  </a:lnTo>
                  <a:lnTo>
                    <a:pt x="6920" y="7843"/>
                  </a:lnTo>
                  <a:lnTo>
                    <a:pt x="6959" y="7735"/>
                  </a:lnTo>
                  <a:lnTo>
                    <a:pt x="7101" y="7761"/>
                  </a:lnTo>
                  <a:lnTo>
                    <a:pt x="7101" y="7705"/>
                  </a:lnTo>
                  <a:lnTo>
                    <a:pt x="7214" y="7683"/>
                  </a:lnTo>
                  <a:lnTo>
                    <a:pt x="7266" y="7636"/>
                  </a:lnTo>
                  <a:lnTo>
                    <a:pt x="7339" y="7640"/>
                  </a:lnTo>
                  <a:lnTo>
                    <a:pt x="7382" y="7536"/>
                  </a:lnTo>
                  <a:lnTo>
                    <a:pt x="7313" y="7502"/>
                  </a:lnTo>
                  <a:lnTo>
                    <a:pt x="7430" y="7346"/>
                  </a:lnTo>
                  <a:lnTo>
                    <a:pt x="7538" y="7333"/>
                  </a:lnTo>
                  <a:lnTo>
                    <a:pt x="7620" y="7182"/>
                  </a:lnTo>
                  <a:lnTo>
                    <a:pt x="7733" y="7130"/>
                  </a:lnTo>
                  <a:lnTo>
                    <a:pt x="7754" y="7048"/>
                  </a:lnTo>
                  <a:lnTo>
                    <a:pt x="8035" y="6896"/>
                  </a:lnTo>
                  <a:lnTo>
                    <a:pt x="8044" y="6754"/>
                  </a:lnTo>
                  <a:lnTo>
                    <a:pt x="8165" y="6589"/>
                  </a:lnTo>
                  <a:lnTo>
                    <a:pt x="8204" y="6503"/>
                  </a:lnTo>
                  <a:lnTo>
                    <a:pt x="8126" y="6403"/>
                  </a:lnTo>
                  <a:lnTo>
                    <a:pt x="7897" y="6486"/>
                  </a:lnTo>
                  <a:lnTo>
                    <a:pt x="7715" y="6390"/>
                  </a:lnTo>
                  <a:lnTo>
                    <a:pt x="7594" y="6364"/>
                  </a:lnTo>
                  <a:lnTo>
                    <a:pt x="7473" y="6217"/>
                  </a:lnTo>
                  <a:lnTo>
                    <a:pt x="7508" y="6122"/>
                  </a:lnTo>
                  <a:lnTo>
                    <a:pt x="7434" y="6019"/>
                  </a:lnTo>
                  <a:lnTo>
                    <a:pt x="7478" y="5984"/>
                  </a:lnTo>
                  <a:lnTo>
                    <a:pt x="7504" y="5863"/>
                  </a:lnTo>
                  <a:lnTo>
                    <a:pt x="7542" y="5820"/>
                  </a:lnTo>
                  <a:lnTo>
                    <a:pt x="7612" y="5820"/>
                  </a:lnTo>
                  <a:lnTo>
                    <a:pt x="7538" y="5638"/>
                  </a:lnTo>
                  <a:lnTo>
                    <a:pt x="7421" y="5634"/>
                  </a:lnTo>
                  <a:lnTo>
                    <a:pt x="7318" y="5569"/>
                  </a:lnTo>
                  <a:lnTo>
                    <a:pt x="7300" y="5443"/>
                  </a:lnTo>
                  <a:lnTo>
                    <a:pt x="7248" y="5439"/>
                  </a:lnTo>
                  <a:lnTo>
                    <a:pt x="7205" y="5335"/>
                  </a:lnTo>
                  <a:lnTo>
                    <a:pt x="7577" y="5175"/>
                  </a:lnTo>
                  <a:lnTo>
                    <a:pt x="7620" y="5106"/>
                  </a:lnTo>
                  <a:lnTo>
                    <a:pt x="7594" y="5054"/>
                  </a:lnTo>
                  <a:lnTo>
                    <a:pt x="7651" y="4955"/>
                  </a:lnTo>
                  <a:lnTo>
                    <a:pt x="7508" y="4855"/>
                  </a:lnTo>
                  <a:lnTo>
                    <a:pt x="7465" y="4747"/>
                  </a:lnTo>
                  <a:lnTo>
                    <a:pt x="7478" y="4687"/>
                  </a:lnTo>
                  <a:lnTo>
                    <a:pt x="7369" y="4644"/>
                  </a:lnTo>
                  <a:lnTo>
                    <a:pt x="7313" y="4592"/>
                  </a:lnTo>
                  <a:lnTo>
                    <a:pt x="7305" y="4531"/>
                  </a:lnTo>
                  <a:lnTo>
                    <a:pt x="7469" y="4371"/>
                  </a:lnTo>
                  <a:lnTo>
                    <a:pt x="7486" y="4311"/>
                  </a:lnTo>
                  <a:lnTo>
                    <a:pt x="7421" y="4220"/>
                  </a:lnTo>
                  <a:lnTo>
                    <a:pt x="7270" y="4077"/>
                  </a:lnTo>
                  <a:lnTo>
                    <a:pt x="7318" y="3956"/>
                  </a:lnTo>
                  <a:lnTo>
                    <a:pt x="7244" y="3852"/>
                  </a:lnTo>
                  <a:lnTo>
                    <a:pt x="7248" y="3796"/>
                  </a:lnTo>
                  <a:lnTo>
                    <a:pt x="7188" y="3783"/>
                  </a:lnTo>
                  <a:lnTo>
                    <a:pt x="7023" y="3796"/>
                  </a:lnTo>
                  <a:lnTo>
                    <a:pt x="6928" y="3878"/>
                  </a:lnTo>
                  <a:lnTo>
                    <a:pt x="6859" y="3848"/>
                  </a:lnTo>
                  <a:lnTo>
                    <a:pt x="6807" y="3960"/>
                  </a:lnTo>
                  <a:lnTo>
                    <a:pt x="6850" y="4021"/>
                  </a:lnTo>
                  <a:lnTo>
                    <a:pt x="6712" y="4125"/>
                  </a:lnTo>
                  <a:lnTo>
                    <a:pt x="6578" y="4142"/>
                  </a:lnTo>
                  <a:lnTo>
                    <a:pt x="6591" y="4047"/>
                  </a:lnTo>
                  <a:lnTo>
                    <a:pt x="6699" y="3978"/>
                  </a:lnTo>
                  <a:lnTo>
                    <a:pt x="6721" y="3839"/>
                  </a:lnTo>
                  <a:lnTo>
                    <a:pt x="6652" y="3800"/>
                  </a:lnTo>
                  <a:lnTo>
                    <a:pt x="6721" y="3567"/>
                  </a:lnTo>
                  <a:lnTo>
                    <a:pt x="6946" y="3355"/>
                  </a:lnTo>
                  <a:lnTo>
                    <a:pt x="6933" y="3169"/>
                  </a:lnTo>
                  <a:lnTo>
                    <a:pt x="7101" y="3052"/>
                  </a:lnTo>
                  <a:lnTo>
                    <a:pt x="7326" y="2771"/>
                  </a:lnTo>
                  <a:lnTo>
                    <a:pt x="7322" y="2715"/>
                  </a:lnTo>
                  <a:lnTo>
                    <a:pt x="7369" y="2676"/>
                  </a:lnTo>
                  <a:lnTo>
                    <a:pt x="7283" y="2607"/>
                  </a:lnTo>
                  <a:lnTo>
                    <a:pt x="7300" y="2551"/>
                  </a:lnTo>
                  <a:lnTo>
                    <a:pt x="7378" y="2464"/>
                  </a:lnTo>
                  <a:lnTo>
                    <a:pt x="7447" y="2456"/>
                  </a:lnTo>
                  <a:lnTo>
                    <a:pt x="7452" y="2456"/>
                  </a:lnTo>
                  <a:lnTo>
                    <a:pt x="7508" y="2469"/>
                  </a:lnTo>
                  <a:lnTo>
                    <a:pt x="7491" y="2525"/>
                  </a:lnTo>
                  <a:lnTo>
                    <a:pt x="7638" y="2525"/>
                  </a:lnTo>
                  <a:lnTo>
                    <a:pt x="7694" y="2508"/>
                  </a:lnTo>
                  <a:lnTo>
                    <a:pt x="7702" y="2447"/>
                  </a:lnTo>
                  <a:lnTo>
                    <a:pt x="7759" y="2447"/>
                  </a:lnTo>
                  <a:lnTo>
                    <a:pt x="7759" y="2386"/>
                  </a:lnTo>
                  <a:lnTo>
                    <a:pt x="7806" y="2348"/>
                  </a:lnTo>
                  <a:lnTo>
                    <a:pt x="7750" y="2196"/>
                  </a:lnTo>
                  <a:lnTo>
                    <a:pt x="7802" y="1898"/>
                  </a:lnTo>
                  <a:lnTo>
                    <a:pt x="7767" y="1695"/>
                  </a:lnTo>
                  <a:lnTo>
                    <a:pt x="7880" y="1427"/>
                  </a:lnTo>
                  <a:lnTo>
                    <a:pt x="7906" y="1124"/>
                  </a:lnTo>
                  <a:lnTo>
                    <a:pt x="8113" y="856"/>
                  </a:lnTo>
                  <a:lnTo>
                    <a:pt x="8187" y="648"/>
                  </a:lnTo>
                  <a:lnTo>
                    <a:pt x="8022" y="588"/>
                  </a:lnTo>
                  <a:lnTo>
                    <a:pt x="7737" y="579"/>
                  </a:lnTo>
                  <a:lnTo>
                    <a:pt x="7733" y="575"/>
                  </a:lnTo>
                  <a:lnTo>
                    <a:pt x="7577" y="436"/>
                  </a:lnTo>
                  <a:lnTo>
                    <a:pt x="7452" y="518"/>
                  </a:lnTo>
                  <a:lnTo>
                    <a:pt x="7318" y="493"/>
                  </a:lnTo>
                  <a:lnTo>
                    <a:pt x="7266" y="518"/>
                  </a:lnTo>
                  <a:lnTo>
                    <a:pt x="7222" y="441"/>
                  </a:lnTo>
                  <a:lnTo>
                    <a:pt x="7166" y="415"/>
                  </a:lnTo>
                  <a:lnTo>
                    <a:pt x="7110" y="441"/>
                  </a:lnTo>
                  <a:lnTo>
                    <a:pt x="7106" y="501"/>
                  </a:lnTo>
                  <a:lnTo>
                    <a:pt x="7049" y="484"/>
                  </a:lnTo>
                  <a:lnTo>
                    <a:pt x="6894" y="311"/>
                  </a:lnTo>
                  <a:lnTo>
                    <a:pt x="6863" y="199"/>
                  </a:lnTo>
                  <a:lnTo>
                    <a:pt x="6807" y="155"/>
                  </a:lnTo>
                  <a:lnTo>
                    <a:pt x="6591" y="103"/>
                  </a:lnTo>
                  <a:lnTo>
                    <a:pt x="6504" y="173"/>
                  </a:lnTo>
                  <a:lnTo>
                    <a:pt x="6453" y="177"/>
                  </a:lnTo>
                  <a:lnTo>
                    <a:pt x="6344" y="129"/>
                  </a:lnTo>
                  <a:lnTo>
                    <a:pt x="6280" y="73"/>
                  </a:lnTo>
                  <a:lnTo>
                    <a:pt x="6150" y="73"/>
                  </a:lnTo>
                  <a:lnTo>
                    <a:pt x="6124" y="129"/>
                  </a:lnTo>
                  <a:lnTo>
                    <a:pt x="6016" y="138"/>
                  </a:lnTo>
                  <a:lnTo>
                    <a:pt x="5951" y="0"/>
                  </a:lnTo>
                  <a:lnTo>
                    <a:pt x="5942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1" name="Freeform 33">
              <a:extLst>
                <a:ext uri="{FF2B5EF4-FFF2-40B4-BE49-F238E27FC236}">
                  <a16:creationId xmlns:a16="http://schemas.microsoft.com/office/drawing/2014/main" id="{5A415F4B-859D-420B-92A5-B918897946C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00074" y="930618"/>
              <a:ext cx="1378706" cy="797166"/>
            </a:xfrm>
            <a:custGeom>
              <a:avLst/>
              <a:gdLst>
                <a:gd name="T0" fmla="*/ 2954 w 2954"/>
                <a:gd name="T1" fmla="*/ 1700 h 1708"/>
                <a:gd name="T2" fmla="*/ 2902 w 2954"/>
                <a:gd name="T3" fmla="*/ 1708 h 1708"/>
                <a:gd name="T4" fmla="*/ 2902 w 2954"/>
                <a:gd name="T5" fmla="*/ 1643 h 1708"/>
                <a:gd name="T6" fmla="*/ 2785 w 2954"/>
                <a:gd name="T7" fmla="*/ 1613 h 1708"/>
                <a:gd name="T8" fmla="*/ 2656 w 2954"/>
                <a:gd name="T9" fmla="*/ 1501 h 1708"/>
                <a:gd name="T10" fmla="*/ 2539 w 2954"/>
                <a:gd name="T11" fmla="*/ 1501 h 1708"/>
                <a:gd name="T12" fmla="*/ 2556 w 2954"/>
                <a:gd name="T13" fmla="*/ 1380 h 1708"/>
                <a:gd name="T14" fmla="*/ 2500 w 2954"/>
                <a:gd name="T15" fmla="*/ 1267 h 1708"/>
                <a:gd name="T16" fmla="*/ 2500 w 2954"/>
                <a:gd name="T17" fmla="*/ 1185 h 1708"/>
                <a:gd name="T18" fmla="*/ 2552 w 2954"/>
                <a:gd name="T19" fmla="*/ 1086 h 1708"/>
                <a:gd name="T20" fmla="*/ 2500 w 2954"/>
                <a:gd name="T21" fmla="*/ 1055 h 1708"/>
                <a:gd name="T22" fmla="*/ 2422 w 2954"/>
                <a:gd name="T23" fmla="*/ 1142 h 1708"/>
                <a:gd name="T24" fmla="*/ 2387 w 2954"/>
                <a:gd name="T25" fmla="*/ 1267 h 1708"/>
                <a:gd name="T26" fmla="*/ 2219 w 2954"/>
                <a:gd name="T27" fmla="*/ 1341 h 1708"/>
                <a:gd name="T28" fmla="*/ 2115 w 2954"/>
                <a:gd name="T29" fmla="*/ 1310 h 1708"/>
                <a:gd name="T30" fmla="*/ 2054 w 2954"/>
                <a:gd name="T31" fmla="*/ 1319 h 1708"/>
                <a:gd name="T32" fmla="*/ 2046 w 2954"/>
                <a:gd name="T33" fmla="*/ 1319 h 1708"/>
                <a:gd name="T34" fmla="*/ 1981 w 2954"/>
                <a:gd name="T35" fmla="*/ 1298 h 1708"/>
                <a:gd name="T36" fmla="*/ 2046 w 2954"/>
                <a:gd name="T37" fmla="*/ 1172 h 1708"/>
                <a:gd name="T38" fmla="*/ 1985 w 2954"/>
                <a:gd name="T39" fmla="*/ 1073 h 1708"/>
                <a:gd name="T40" fmla="*/ 2028 w 2954"/>
                <a:gd name="T41" fmla="*/ 947 h 1708"/>
                <a:gd name="T42" fmla="*/ 1972 w 2954"/>
                <a:gd name="T43" fmla="*/ 960 h 1708"/>
                <a:gd name="T44" fmla="*/ 1894 w 2954"/>
                <a:gd name="T45" fmla="*/ 861 h 1708"/>
                <a:gd name="T46" fmla="*/ 1778 w 2954"/>
                <a:gd name="T47" fmla="*/ 882 h 1708"/>
                <a:gd name="T48" fmla="*/ 1669 w 2954"/>
                <a:gd name="T49" fmla="*/ 861 h 1708"/>
                <a:gd name="T50" fmla="*/ 1626 w 2954"/>
                <a:gd name="T51" fmla="*/ 895 h 1708"/>
                <a:gd name="T52" fmla="*/ 1583 w 2954"/>
                <a:gd name="T53" fmla="*/ 722 h 1708"/>
                <a:gd name="T54" fmla="*/ 1479 w 2954"/>
                <a:gd name="T55" fmla="*/ 696 h 1708"/>
                <a:gd name="T56" fmla="*/ 1458 w 2954"/>
                <a:gd name="T57" fmla="*/ 645 h 1708"/>
                <a:gd name="T58" fmla="*/ 1401 w 2954"/>
                <a:gd name="T59" fmla="*/ 688 h 1708"/>
                <a:gd name="T60" fmla="*/ 1341 w 2954"/>
                <a:gd name="T61" fmla="*/ 662 h 1708"/>
                <a:gd name="T62" fmla="*/ 1280 w 2954"/>
                <a:gd name="T63" fmla="*/ 498 h 1708"/>
                <a:gd name="T64" fmla="*/ 1289 w 2954"/>
                <a:gd name="T65" fmla="*/ 441 h 1708"/>
                <a:gd name="T66" fmla="*/ 1211 w 2954"/>
                <a:gd name="T67" fmla="*/ 355 h 1708"/>
                <a:gd name="T68" fmla="*/ 1099 w 2954"/>
                <a:gd name="T69" fmla="*/ 368 h 1708"/>
                <a:gd name="T70" fmla="*/ 990 w 2954"/>
                <a:gd name="T71" fmla="*/ 441 h 1708"/>
                <a:gd name="T72" fmla="*/ 934 w 2954"/>
                <a:gd name="T73" fmla="*/ 415 h 1708"/>
                <a:gd name="T74" fmla="*/ 878 w 2954"/>
                <a:gd name="T75" fmla="*/ 316 h 1708"/>
                <a:gd name="T76" fmla="*/ 813 w 2954"/>
                <a:gd name="T77" fmla="*/ 316 h 1708"/>
                <a:gd name="T78" fmla="*/ 787 w 2954"/>
                <a:gd name="T79" fmla="*/ 264 h 1708"/>
                <a:gd name="T80" fmla="*/ 809 w 2954"/>
                <a:gd name="T81" fmla="*/ 152 h 1708"/>
                <a:gd name="T82" fmla="*/ 761 w 2954"/>
                <a:gd name="T83" fmla="*/ 35 h 1708"/>
                <a:gd name="T84" fmla="*/ 705 w 2954"/>
                <a:gd name="T85" fmla="*/ 0 h 1708"/>
                <a:gd name="T86" fmla="*/ 385 w 2954"/>
                <a:gd name="T87" fmla="*/ 82 h 1708"/>
                <a:gd name="T88" fmla="*/ 125 w 2954"/>
                <a:gd name="T89" fmla="*/ 165 h 1708"/>
                <a:gd name="T90" fmla="*/ 13 w 2954"/>
                <a:gd name="T91" fmla="*/ 260 h 1708"/>
                <a:gd name="T92" fmla="*/ 9 w 2954"/>
                <a:gd name="T93" fmla="*/ 610 h 1708"/>
                <a:gd name="T94" fmla="*/ 69 w 2954"/>
                <a:gd name="T95" fmla="*/ 679 h 1708"/>
                <a:gd name="T96" fmla="*/ 13 w 2954"/>
                <a:gd name="T97" fmla="*/ 645 h 1708"/>
                <a:gd name="T98" fmla="*/ 0 w 2954"/>
                <a:gd name="T99" fmla="*/ 757 h 1708"/>
                <a:gd name="T100" fmla="*/ 9 w 2954"/>
                <a:gd name="T101" fmla="*/ 831 h 1708"/>
                <a:gd name="T102" fmla="*/ 56 w 2954"/>
                <a:gd name="T103" fmla="*/ 865 h 1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54" h="1708">
                  <a:moveTo>
                    <a:pt x="2954" y="1700"/>
                  </a:moveTo>
                  <a:lnTo>
                    <a:pt x="2902" y="1708"/>
                  </a:lnTo>
                  <a:lnTo>
                    <a:pt x="2902" y="1643"/>
                  </a:lnTo>
                  <a:lnTo>
                    <a:pt x="2785" y="1613"/>
                  </a:lnTo>
                  <a:lnTo>
                    <a:pt x="2656" y="1501"/>
                  </a:lnTo>
                  <a:lnTo>
                    <a:pt x="2539" y="1501"/>
                  </a:lnTo>
                  <a:lnTo>
                    <a:pt x="2556" y="1380"/>
                  </a:lnTo>
                  <a:lnTo>
                    <a:pt x="2500" y="1267"/>
                  </a:lnTo>
                  <a:lnTo>
                    <a:pt x="2500" y="1185"/>
                  </a:lnTo>
                  <a:lnTo>
                    <a:pt x="2552" y="1086"/>
                  </a:lnTo>
                  <a:lnTo>
                    <a:pt x="2500" y="1055"/>
                  </a:lnTo>
                  <a:lnTo>
                    <a:pt x="2422" y="1142"/>
                  </a:lnTo>
                  <a:lnTo>
                    <a:pt x="2387" y="1267"/>
                  </a:lnTo>
                  <a:lnTo>
                    <a:pt x="2219" y="1341"/>
                  </a:lnTo>
                  <a:lnTo>
                    <a:pt x="2115" y="1310"/>
                  </a:lnTo>
                  <a:lnTo>
                    <a:pt x="2054" y="1319"/>
                  </a:lnTo>
                  <a:lnTo>
                    <a:pt x="2046" y="1319"/>
                  </a:lnTo>
                  <a:lnTo>
                    <a:pt x="1981" y="1298"/>
                  </a:lnTo>
                  <a:lnTo>
                    <a:pt x="2046" y="1172"/>
                  </a:lnTo>
                  <a:lnTo>
                    <a:pt x="1985" y="1073"/>
                  </a:lnTo>
                  <a:lnTo>
                    <a:pt x="2028" y="947"/>
                  </a:lnTo>
                  <a:lnTo>
                    <a:pt x="1972" y="960"/>
                  </a:lnTo>
                  <a:lnTo>
                    <a:pt x="1894" y="861"/>
                  </a:lnTo>
                  <a:lnTo>
                    <a:pt x="1778" y="882"/>
                  </a:lnTo>
                  <a:lnTo>
                    <a:pt x="1669" y="861"/>
                  </a:lnTo>
                  <a:lnTo>
                    <a:pt x="1626" y="895"/>
                  </a:lnTo>
                  <a:lnTo>
                    <a:pt x="1583" y="722"/>
                  </a:lnTo>
                  <a:lnTo>
                    <a:pt x="1479" y="696"/>
                  </a:lnTo>
                  <a:lnTo>
                    <a:pt x="1458" y="645"/>
                  </a:lnTo>
                  <a:lnTo>
                    <a:pt x="1401" y="688"/>
                  </a:lnTo>
                  <a:lnTo>
                    <a:pt x="1341" y="662"/>
                  </a:lnTo>
                  <a:lnTo>
                    <a:pt x="1280" y="498"/>
                  </a:lnTo>
                  <a:lnTo>
                    <a:pt x="1289" y="441"/>
                  </a:lnTo>
                  <a:lnTo>
                    <a:pt x="1211" y="355"/>
                  </a:lnTo>
                  <a:lnTo>
                    <a:pt x="1099" y="368"/>
                  </a:lnTo>
                  <a:lnTo>
                    <a:pt x="990" y="441"/>
                  </a:lnTo>
                  <a:lnTo>
                    <a:pt x="934" y="415"/>
                  </a:lnTo>
                  <a:lnTo>
                    <a:pt x="878" y="316"/>
                  </a:lnTo>
                  <a:lnTo>
                    <a:pt x="813" y="316"/>
                  </a:lnTo>
                  <a:lnTo>
                    <a:pt x="787" y="264"/>
                  </a:lnTo>
                  <a:lnTo>
                    <a:pt x="809" y="152"/>
                  </a:lnTo>
                  <a:lnTo>
                    <a:pt x="761" y="35"/>
                  </a:lnTo>
                  <a:lnTo>
                    <a:pt x="705" y="0"/>
                  </a:lnTo>
                  <a:lnTo>
                    <a:pt x="385" y="82"/>
                  </a:lnTo>
                  <a:lnTo>
                    <a:pt x="125" y="165"/>
                  </a:lnTo>
                  <a:lnTo>
                    <a:pt x="13" y="260"/>
                  </a:lnTo>
                  <a:lnTo>
                    <a:pt x="9" y="610"/>
                  </a:lnTo>
                  <a:lnTo>
                    <a:pt x="69" y="679"/>
                  </a:lnTo>
                  <a:lnTo>
                    <a:pt x="13" y="645"/>
                  </a:lnTo>
                  <a:lnTo>
                    <a:pt x="0" y="757"/>
                  </a:lnTo>
                  <a:lnTo>
                    <a:pt x="9" y="831"/>
                  </a:lnTo>
                  <a:lnTo>
                    <a:pt x="56" y="865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2" name="Freeform 34">
              <a:extLst>
                <a:ext uri="{FF2B5EF4-FFF2-40B4-BE49-F238E27FC236}">
                  <a16:creationId xmlns:a16="http://schemas.microsoft.com/office/drawing/2014/main" id="{E71CF3EB-A369-4802-84E0-ED2CD5FB00B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108735" y="1558793"/>
              <a:ext cx="268367" cy="623545"/>
            </a:xfrm>
            <a:custGeom>
              <a:avLst/>
              <a:gdLst>
                <a:gd name="T0" fmla="*/ 558 w 575"/>
                <a:gd name="T1" fmla="*/ 0 h 1336"/>
                <a:gd name="T2" fmla="*/ 558 w 575"/>
                <a:gd name="T3" fmla="*/ 0 h 1336"/>
                <a:gd name="T4" fmla="*/ 575 w 575"/>
                <a:gd name="T5" fmla="*/ 113 h 1336"/>
                <a:gd name="T6" fmla="*/ 545 w 575"/>
                <a:gd name="T7" fmla="*/ 182 h 1336"/>
                <a:gd name="T8" fmla="*/ 575 w 575"/>
                <a:gd name="T9" fmla="*/ 242 h 1336"/>
                <a:gd name="T10" fmla="*/ 476 w 575"/>
                <a:gd name="T11" fmla="*/ 381 h 1336"/>
                <a:gd name="T12" fmla="*/ 424 w 575"/>
                <a:gd name="T13" fmla="*/ 389 h 1336"/>
                <a:gd name="T14" fmla="*/ 428 w 575"/>
                <a:gd name="T15" fmla="*/ 666 h 1336"/>
                <a:gd name="T16" fmla="*/ 411 w 575"/>
                <a:gd name="T17" fmla="*/ 718 h 1336"/>
                <a:gd name="T18" fmla="*/ 307 w 575"/>
                <a:gd name="T19" fmla="*/ 683 h 1336"/>
                <a:gd name="T20" fmla="*/ 155 w 575"/>
                <a:gd name="T21" fmla="*/ 761 h 1336"/>
                <a:gd name="T22" fmla="*/ 130 w 575"/>
                <a:gd name="T23" fmla="*/ 813 h 1336"/>
                <a:gd name="T24" fmla="*/ 190 w 575"/>
                <a:gd name="T25" fmla="*/ 969 h 1336"/>
                <a:gd name="T26" fmla="*/ 82 w 575"/>
                <a:gd name="T27" fmla="*/ 1012 h 1336"/>
                <a:gd name="T28" fmla="*/ 117 w 575"/>
                <a:gd name="T29" fmla="*/ 1059 h 1336"/>
                <a:gd name="T30" fmla="*/ 99 w 575"/>
                <a:gd name="T31" fmla="*/ 1116 h 1336"/>
                <a:gd name="T32" fmla="*/ 147 w 575"/>
                <a:gd name="T33" fmla="*/ 1137 h 1336"/>
                <a:gd name="T34" fmla="*/ 0 w 575"/>
                <a:gd name="T35" fmla="*/ 1336 h 1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5" h="1336">
                  <a:moveTo>
                    <a:pt x="558" y="0"/>
                  </a:moveTo>
                  <a:lnTo>
                    <a:pt x="558" y="0"/>
                  </a:lnTo>
                  <a:lnTo>
                    <a:pt x="575" y="113"/>
                  </a:lnTo>
                  <a:lnTo>
                    <a:pt x="545" y="182"/>
                  </a:lnTo>
                  <a:lnTo>
                    <a:pt x="575" y="242"/>
                  </a:lnTo>
                  <a:lnTo>
                    <a:pt x="476" y="381"/>
                  </a:lnTo>
                  <a:lnTo>
                    <a:pt x="424" y="389"/>
                  </a:lnTo>
                  <a:lnTo>
                    <a:pt x="428" y="666"/>
                  </a:lnTo>
                  <a:lnTo>
                    <a:pt x="411" y="718"/>
                  </a:lnTo>
                  <a:lnTo>
                    <a:pt x="307" y="683"/>
                  </a:lnTo>
                  <a:lnTo>
                    <a:pt x="155" y="761"/>
                  </a:lnTo>
                  <a:lnTo>
                    <a:pt x="130" y="813"/>
                  </a:lnTo>
                  <a:lnTo>
                    <a:pt x="190" y="969"/>
                  </a:lnTo>
                  <a:lnTo>
                    <a:pt x="82" y="1012"/>
                  </a:lnTo>
                  <a:lnTo>
                    <a:pt x="117" y="1059"/>
                  </a:lnTo>
                  <a:lnTo>
                    <a:pt x="99" y="1116"/>
                  </a:lnTo>
                  <a:lnTo>
                    <a:pt x="147" y="1137"/>
                  </a:lnTo>
                  <a:lnTo>
                    <a:pt x="0" y="1336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3" name="Freeform 35">
              <a:extLst>
                <a:ext uri="{FF2B5EF4-FFF2-40B4-BE49-F238E27FC236}">
                  <a16:creationId xmlns:a16="http://schemas.microsoft.com/office/drawing/2014/main" id="{6FA90EDE-BB4A-4F5A-8F75-E19501D653E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694398" y="1412583"/>
              <a:ext cx="636146" cy="133484"/>
            </a:xfrm>
            <a:custGeom>
              <a:avLst/>
              <a:gdLst>
                <a:gd name="T0" fmla="*/ 1363 w 1363"/>
                <a:gd name="T1" fmla="*/ 286 h 286"/>
                <a:gd name="T2" fmla="*/ 1051 w 1363"/>
                <a:gd name="T3" fmla="*/ 203 h 286"/>
                <a:gd name="T4" fmla="*/ 948 w 1363"/>
                <a:gd name="T5" fmla="*/ 238 h 286"/>
                <a:gd name="T6" fmla="*/ 904 w 1363"/>
                <a:gd name="T7" fmla="*/ 203 h 286"/>
                <a:gd name="T8" fmla="*/ 852 w 1363"/>
                <a:gd name="T9" fmla="*/ 247 h 286"/>
                <a:gd name="T10" fmla="*/ 606 w 1363"/>
                <a:gd name="T11" fmla="*/ 255 h 286"/>
                <a:gd name="T12" fmla="*/ 541 w 1363"/>
                <a:gd name="T13" fmla="*/ 208 h 286"/>
                <a:gd name="T14" fmla="*/ 377 w 1363"/>
                <a:gd name="T15" fmla="*/ 242 h 286"/>
                <a:gd name="T16" fmla="*/ 359 w 1363"/>
                <a:gd name="T17" fmla="*/ 182 h 286"/>
                <a:gd name="T18" fmla="*/ 316 w 1363"/>
                <a:gd name="T19" fmla="*/ 212 h 286"/>
                <a:gd name="T20" fmla="*/ 264 w 1363"/>
                <a:gd name="T21" fmla="*/ 126 h 286"/>
                <a:gd name="T22" fmla="*/ 247 w 1363"/>
                <a:gd name="T23" fmla="*/ 177 h 286"/>
                <a:gd name="T24" fmla="*/ 83 w 1363"/>
                <a:gd name="T25" fmla="*/ 108 h 286"/>
                <a:gd name="T26" fmla="*/ 31 w 1363"/>
                <a:gd name="T27" fmla="*/ 169 h 286"/>
                <a:gd name="T28" fmla="*/ 0 w 1363"/>
                <a:gd name="T29" fmla="*/ 108 h 286"/>
                <a:gd name="T30" fmla="*/ 48 w 1363"/>
                <a:gd name="T3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63" h="286">
                  <a:moveTo>
                    <a:pt x="1363" y="286"/>
                  </a:moveTo>
                  <a:lnTo>
                    <a:pt x="1051" y="203"/>
                  </a:lnTo>
                  <a:lnTo>
                    <a:pt x="948" y="238"/>
                  </a:lnTo>
                  <a:lnTo>
                    <a:pt x="904" y="203"/>
                  </a:lnTo>
                  <a:lnTo>
                    <a:pt x="852" y="247"/>
                  </a:lnTo>
                  <a:lnTo>
                    <a:pt x="606" y="255"/>
                  </a:lnTo>
                  <a:lnTo>
                    <a:pt x="541" y="208"/>
                  </a:lnTo>
                  <a:lnTo>
                    <a:pt x="377" y="242"/>
                  </a:lnTo>
                  <a:lnTo>
                    <a:pt x="359" y="182"/>
                  </a:lnTo>
                  <a:lnTo>
                    <a:pt x="316" y="212"/>
                  </a:lnTo>
                  <a:lnTo>
                    <a:pt x="264" y="126"/>
                  </a:lnTo>
                  <a:lnTo>
                    <a:pt x="247" y="177"/>
                  </a:lnTo>
                  <a:lnTo>
                    <a:pt x="83" y="108"/>
                  </a:lnTo>
                  <a:lnTo>
                    <a:pt x="31" y="169"/>
                  </a:lnTo>
                  <a:lnTo>
                    <a:pt x="0" y="108"/>
                  </a:lnTo>
                  <a:lnTo>
                    <a:pt x="48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4" name="Freeform 36">
              <a:extLst>
                <a:ext uri="{FF2B5EF4-FFF2-40B4-BE49-F238E27FC236}">
                  <a16:creationId xmlns:a16="http://schemas.microsoft.com/office/drawing/2014/main" id="{377B7544-115B-4E3B-8169-413D9BA441F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642134" y="1740244"/>
              <a:ext cx="383648" cy="934383"/>
            </a:xfrm>
            <a:custGeom>
              <a:avLst/>
              <a:gdLst>
                <a:gd name="T0" fmla="*/ 822 w 822"/>
                <a:gd name="T1" fmla="*/ 2002 h 2002"/>
                <a:gd name="T2" fmla="*/ 796 w 822"/>
                <a:gd name="T3" fmla="*/ 1954 h 2002"/>
                <a:gd name="T4" fmla="*/ 744 w 822"/>
                <a:gd name="T5" fmla="*/ 1976 h 2002"/>
                <a:gd name="T6" fmla="*/ 739 w 822"/>
                <a:gd name="T7" fmla="*/ 1911 h 2002"/>
                <a:gd name="T8" fmla="*/ 636 w 822"/>
                <a:gd name="T9" fmla="*/ 1824 h 2002"/>
                <a:gd name="T10" fmla="*/ 670 w 822"/>
                <a:gd name="T11" fmla="*/ 1660 h 2002"/>
                <a:gd name="T12" fmla="*/ 419 w 822"/>
                <a:gd name="T13" fmla="*/ 1474 h 2002"/>
                <a:gd name="T14" fmla="*/ 467 w 822"/>
                <a:gd name="T15" fmla="*/ 1427 h 2002"/>
                <a:gd name="T16" fmla="*/ 138 w 822"/>
                <a:gd name="T17" fmla="*/ 1223 h 2002"/>
                <a:gd name="T18" fmla="*/ 73 w 822"/>
                <a:gd name="T19" fmla="*/ 1124 h 2002"/>
                <a:gd name="T20" fmla="*/ 65 w 822"/>
                <a:gd name="T21" fmla="*/ 1046 h 2002"/>
                <a:gd name="T22" fmla="*/ 0 w 822"/>
                <a:gd name="T23" fmla="*/ 955 h 2002"/>
                <a:gd name="T24" fmla="*/ 22 w 822"/>
                <a:gd name="T25" fmla="*/ 843 h 2002"/>
                <a:gd name="T26" fmla="*/ 82 w 822"/>
                <a:gd name="T27" fmla="*/ 821 h 2002"/>
                <a:gd name="T28" fmla="*/ 95 w 822"/>
                <a:gd name="T29" fmla="*/ 743 h 2002"/>
                <a:gd name="T30" fmla="*/ 43 w 822"/>
                <a:gd name="T31" fmla="*/ 717 h 2002"/>
                <a:gd name="T32" fmla="*/ 65 w 822"/>
                <a:gd name="T33" fmla="*/ 640 h 2002"/>
                <a:gd name="T34" fmla="*/ 22 w 822"/>
                <a:gd name="T35" fmla="*/ 467 h 2002"/>
                <a:gd name="T36" fmla="*/ 99 w 822"/>
                <a:gd name="T37" fmla="*/ 397 h 2002"/>
                <a:gd name="T38" fmla="*/ 78 w 822"/>
                <a:gd name="T39" fmla="*/ 346 h 2002"/>
                <a:gd name="T40" fmla="*/ 138 w 822"/>
                <a:gd name="T41" fmla="*/ 250 h 2002"/>
                <a:gd name="T42" fmla="*/ 121 w 822"/>
                <a:gd name="T43" fmla="*/ 77 h 2002"/>
                <a:gd name="T44" fmla="*/ 160 w 822"/>
                <a:gd name="T45" fmla="*/ 39 h 2002"/>
                <a:gd name="T46" fmla="*/ 268 w 822"/>
                <a:gd name="T47" fmla="*/ 77 h 2002"/>
                <a:gd name="T48" fmla="*/ 307 w 822"/>
                <a:gd name="T49" fmla="*/ 26 h 2002"/>
                <a:gd name="T50" fmla="*/ 346 w 822"/>
                <a:gd name="T51" fmla="*/ 0 h 2002"/>
                <a:gd name="T52" fmla="*/ 350 w 822"/>
                <a:gd name="T53" fmla="*/ 0 h 2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22" h="2002">
                  <a:moveTo>
                    <a:pt x="822" y="2002"/>
                  </a:moveTo>
                  <a:lnTo>
                    <a:pt x="796" y="1954"/>
                  </a:lnTo>
                  <a:lnTo>
                    <a:pt x="744" y="1976"/>
                  </a:lnTo>
                  <a:lnTo>
                    <a:pt x="739" y="1911"/>
                  </a:lnTo>
                  <a:lnTo>
                    <a:pt x="636" y="1824"/>
                  </a:lnTo>
                  <a:lnTo>
                    <a:pt x="670" y="1660"/>
                  </a:lnTo>
                  <a:lnTo>
                    <a:pt x="419" y="1474"/>
                  </a:lnTo>
                  <a:lnTo>
                    <a:pt x="467" y="1427"/>
                  </a:lnTo>
                  <a:lnTo>
                    <a:pt x="138" y="1223"/>
                  </a:lnTo>
                  <a:lnTo>
                    <a:pt x="73" y="1124"/>
                  </a:lnTo>
                  <a:lnTo>
                    <a:pt x="65" y="1046"/>
                  </a:lnTo>
                  <a:lnTo>
                    <a:pt x="0" y="955"/>
                  </a:lnTo>
                  <a:lnTo>
                    <a:pt x="22" y="843"/>
                  </a:lnTo>
                  <a:lnTo>
                    <a:pt x="82" y="821"/>
                  </a:lnTo>
                  <a:lnTo>
                    <a:pt x="95" y="743"/>
                  </a:lnTo>
                  <a:lnTo>
                    <a:pt x="43" y="717"/>
                  </a:lnTo>
                  <a:lnTo>
                    <a:pt x="65" y="640"/>
                  </a:lnTo>
                  <a:lnTo>
                    <a:pt x="22" y="467"/>
                  </a:lnTo>
                  <a:lnTo>
                    <a:pt x="99" y="397"/>
                  </a:lnTo>
                  <a:lnTo>
                    <a:pt x="78" y="346"/>
                  </a:lnTo>
                  <a:lnTo>
                    <a:pt x="138" y="250"/>
                  </a:lnTo>
                  <a:lnTo>
                    <a:pt x="121" y="77"/>
                  </a:lnTo>
                  <a:lnTo>
                    <a:pt x="160" y="39"/>
                  </a:lnTo>
                  <a:lnTo>
                    <a:pt x="268" y="77"/>
                  </a:lnTo>
                  <a:lnTo>
                    <a:pt x="307" y="26"/>
                  </a:lnTo>
                  <a:lnTo>
                    <a:pt x="346" y="0"/>
                  </a:lnTo>
                  <a:lnTo>
                    <a:pt x="35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5" name="Freeform 37">
              <a:extLst>
                <a:ext uri="{FF2B5EF4-FFF2-40B4-BE49-F238E27FC236}">
                  <a16:creationId xmlns:a16="http://schemas.microsoft.com/office/drawing/2014/main" id="{9178082D-74C7-4452-A22E-42BC78AC86F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085874" y="2458905"/>
              <a:ext cx="744893" cy="435921"/>
            </a:xfrm>
            <a:custGeom>
              <a:avLst/>
              <a:gdLst>
                <a:gd name="T0" fmla="*/ 0 w 1596"/>
                <a:gd name="T1" fmla="*/ 0 h 934"/>
                <a:gd name="T2" fmla="*/ 74 w 1596"/>
                <a:gd name="T3" fmla="*/ 26 h 934"/>
                <a:gd name="T4" fmla="*/ 156 w 1596"/>
                <a:gd name="T5" fmla="*/ 134 h 934"/>
                <a:gd name="T6" fmla="*/ 203 w 1596"/>
                <a:gd name="T7" fmla="*/ 298 h 934"/>
                <a:gd name="T8" fmla="*/ 242 w 1596"/>
                <a:gd name="T9" fmla="*/ 255 h 934"/>
                <a:gd name="T10" fmla="*/ 316 w 1596"/>
                <a:gd name="T11" fmla="*/ 333 h 934"/>
                <a:gd name="T12" fmla="*/ 411 w 1596"/>
                <a:gd name="T13" fmla="*/ 544 h 934"/>
                <a:gd name="T14" fmla="*/ 658 w 1596"/>
                <a:gd name="T15" fmla="*/ 514 h 934"/>
                <a:gd name="T16" fmla="*/ 714 w 1596"/>
                <a:gd name="T17" fmla="*/ 540 h 934"/>
                <a:gd name="T18" fmla="*/ 757 w 1596"/>
                <a:gd name="T19" fmla="*/ 501 h 934"/>
                <a:gd name="T20" fmla="*/ 874 w 1596"/>
                <a:gd name="T21" fmla="*/ 484 h 934"/>
                <a:gd name="T22" fmla="*/ 965 w 1596"/>
                <a:gd name="T23" fmla="*/ 410 h 934"/>
                <a:gd name="T24" fmla="*/ 1107 w 1596"/>
                <a:gd name="T25" fmla="*/ 432 h 934"/>
                <a:gd name="T26" fmla="*/ 1120 w 1596"/>
                <a:gd name="T27" fmla="*/ 484 h 934"/>
                <a:gd name="T28" fmla="*/ 1172 w 1596"/>
                <a:gd name="T29" fmla="*/ 506 h 934"/>
                <a:gd name="T30" fmla="*/ 1164 w 1596"/>
                <a:gd name="T31" fmla="*/ 562 h 934"/>
                <a:gd name="T32" fmla="*/ 1220 w 1596"/>
                <a:gd name="T33" fmla="*/ 566 h 934"/>
                <a:gd name="T34" fmla="*/ 1254 w 1596"/>
                <a:gd name="T35" fmla="*/ 609 h 934"/>
                <a:gd name="T36" fmla="*/ 1276 w 1596"/>
                <a:gd name="T37" fmla="*/ 670 h 934"/>
                <a:gd name="T38" fmla="*/ 1220 w 1596"/>
                <a:gd name="T39" fmla="*/ 713 h 934"/>
                <a:gd name="T40" fmla="*/ 1263 w 1596"/>
                <a:gd name="T41" fmla="*/ 808 h 934"/>
                <a:gd name="T42" fmla="*/ 1445 w 1596"/>
                <a:gd name="T43" fmla="*/ 847 h 934"/>
                <a:gd name="T44" fmla="*/ 1501 w 1596"/>
                <a:gd name="T45" fmla="*/ 877 h 934"/>
                <a:gd name="T46" fmla="*/ 1501 w 1596"/>
                <a:gd name="T47" fmla="*/ 934 h 934"/>
                <a:gd name="T48" fmla="*/ 1596 w 1596"/>
                <a:gd name="T49" fmla="*/ 895 h 934"/>
                <a:gd name="T50" fmla="*/ 1596 w 1596"/>
                <a:gd name="T51" fmla="*/ 895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96" h="934">
                  <a:moveTo>
                    <a:pt x="0" y="0"/>
                  </a:moveTo>
                  <a:lnTo>
                    <a:pt x="74" y="26"/>
                  </a:lnTo>
                  <a:lnTo>
                    <a:pt x="156" y="134"/>
                  </a:lnTo>
                  <a:lnTo>
                    <a:pt x="203" y="298"/>
                  </a:lnTo>
                  <a:lnTo>
                    <a:pt x="242" y="255"/>
                  </a:lnTo>
                  <a:lnTo>
                    <a:pt x="316" y="333"/>
                  </a:lnTo>
                  <a:lnTo>
                    <a:pt x="411" y="544"/>
                  </a:lnTo>
                  <a:lnTo>
                    <a:pt x="658" y="514"/>
                  </a:lnTo>
                  <a:lnTo>
                    <a:pt x="714" y="540"/>
                  </a:lnTo>
                  <a:lnTo>
                    <a:pt x="757" y="501"/>
                  </a:lnTo>
                  <a:lnTo>
                    <a:pt x="874" y="484"/>
                  </a:lnTo>
                  <a:lnTo>
                    <a:pt x="965" y="410"/>
                  </a:lnTo>
                  <a:lnTo>
                    <a:pt x="1107" y="432"/>
                  </a:lnTo>
                  <a:lnTo>
                    <a:pt x="1120" y="484"/>
                  </a:lnTo>
                  <a:lnTo>
                    <a:pt x="1172" y="506"/>
                  </a:lnTo>
                  <a:lnTo>
                    <a:pt x="1164" y="562"/>
                  </a:lnTo>
                  <a:lnTo>
                    <a:pt x="1220" y="566"/>
                  </a:lnTo>
                  <a:lnTo>
                    <a:pt x="1254" y="609"/>
                  </a:lnTo>
                  <a:lnTo>
                    <a:pt x="1276" y="670"/>
                  </a:lnTo>
                  <a:lnTo>
                    <a:pt x="1220" y="713"/>
                  </a:lnTo>
                  <a:lnTo>
                    <a:pt x="1263" y="808"/>
                  </a:lnTo>
                  <a:lnTo>
                    <a:pt x="1445" y="847"/>
                  </a:lnTo>
                  <a:lnTo>
                    <a:pt x="1501" y="877"/>
                  </a:lnTo>
                  <a:lnTo>
                    <a:pt x="1501" y="934"/>
                  </a:lnTo>
                  <a:lnTo>
                    <a:pt x="1596" y="895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6" name="Freeform 38">
              <a:extLst>
                <a:ext uri="{FF2B5EF4-FFF2-40B4-BE49-F238E27FC236}">
                  <a16:creationId xmlns:a16="http://schemas.microsoft.com/office/drawing/2014/main" id="{DC8D6BC6-4461-4652-8FC2-CFD73454475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45970" y="2693696"/>
              <a:ext cx="185757" cy="187623"/>
            </a:xfrm>
            <a:custGeom>
              <a:avLst/>
              <a:gdLst>
                <a:gd name="T0" fmla="*/ 394 w 398"/>
                <a:gd name="T1" fmla="*/ 0 h 402"/>
                <a:gd name="T2" fmla="*/ 394 w 398"/>
                <a:gd name="T3" fmla="*/ 4 h 402"/>
                <a:gd name="T4" fmla="*/ 398 w 398"/>
                <a:gd name="T5" fmla="*/ 30 h 402"/>
                <a:gd name="T6" fmla="*/ 355 w 398"/>
                <a:gd name="T7" fmla="*/ 90 h 402"/>
                <a:gd name="T8" fmla="*/ 299 w 398"/>
                <a:gd name="T9" fmla="*/ 86 h 402"/>
                <a:gd name="T10" fmla="*/ 260 w 398"/>
                <a:gd name="T11" fmla="*/ 134 h 402"/>
                <a:gd name="T12" fmla="*/ 251 w 398"/>
                <a:gd name="T13" fmla="*/ 294 h 402"/>
                <a:gd name="T14" fmla="*/ 190 w 398"/>
                <a:gd name="T15" fmla="*/ 315 h 402"/>
                <a:gd name="T16" fmla="*/ 147 w 398"/>
                <a:gd name="T17" fmla="*/ 281 h 402"/>
                <a:gd name="T18" fmla="*/ 22 w 398"/>
                <a:gd name="T19" fmla="*/ 354 h 402"/>
                <a:gd name="T20" fmla="*/ 0 w 398"/>
                <a:gd name="T21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8" h="402">
                  <a:moveTo>
                    <a:pt x="394" y="0"/>
                  </a:moveTo>
                  <a:lnTo>
                    <a:pt x="394" y="4"/>
                  </a:lnTo>
                  <a:lnTo>
                    <a:pt x="398" y="30"/>
                  </a:lnTo>
                  <a:lnTo>
                    <a:pt x="355" y="90"/>
                  </a:lnTo>
                  <a:lnTo>
                    <a:pt x="299" y="86"/>
                  </a:lnTo>
                  <a:lnTo>
                    <a:pt x="260" y="134"/>
                  </a:lnTo>
                  <a:lnTo>
                    <a:pt x="251" y="294"/>
                  </a:lnTo>
                  <a:lnTo>
                    <a:pt x="190" y="315"/>
                  </a:lnTo>
                  <a:lnTo>
                    <a:pt x="147" y="281"/>
                  </a:lnTo>
                  <a:lnTo>
                    <a:pt x="22" y="354"/>
                  </a:lnTo>
                  <a:lnTo>
                    <a:pt x="0" y="402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7" name="Freeform 39">
              <a:extLst>
                <a:ext uri="{FF2B5EF4-FFF2-40B4-BE49-F238E27FC236}">
                  <a16:creationId xmlns:a16="http://schemas.microsoft.com/office/drawing/2014/main" id="{C611804D-25C8-4A00-B6DD-BC35D320B05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404135" y="2014087"/>
              <a:ext cx="252499" cy="706155"/>
            </a:xfrm>
            <a:custGeom>
              <a:avLst/>
              <a:gdLst>
                <a:gd name="T0" fmla="*/ 541 w 541"/>
                <a:gd name="T1" fmla="*/ 0 h 1513"/>
                <a:gd name="T2" fmla="*/ 536 w 541"/>
                <a:gd name="T3" fmla="*/ 4 h 1513"/>
                <a:gd name="T4" fmla="*/ 506 w 541"/>
                <a:gd name="T5" fmla="*/ 91 h 1513"/>
                <a:gd name="T6" fmla="*/ 480 w 541"/>
                <a:gd name="T7" fmla="*/ 142 h 1513"/>
                <a:gd name="T8" fmla="*/ 307 w 541"/>
                <a:gd name="T9" fmla="*/ 147 h 1513"/>
                <a:gd name="T10" fmla="*/ 130 w 541"/>
                <a:gd name="T11" fmla="*/ 56 h 1513"/>
                <a:gd name="T12" fmla="*/ 113 w 541"/>
                <a:gd name="T13" fmla="*/ 4 h 1513"/>
                <a:gd name="T14" fmla="*/ 22 w 541"/>
                <a:gd name="T15" fmla="*/ 212 h 1513"/>
                <a:gd name="T16" fmla="*/ 126 w 541"/>
                <a:gd name="T17" fmla="*/ 259 h 1513"/>
                <a:gd name="T18" fmla="*/ 91 w 541"/>
                <a:gd name="T19" fmla="*/ 307 h 1513"/>
                <a:gd name="T20" fmla="*/ 139 w 541"/>
                <a:gd name="T21" fmla="*/ 341 h 1513"/>
                <a:gd name="T22" fmla="*/ 164 w 541"/>
                <a:gd name="T23" fmla="*/ 289 h 1513"/>
                <a:gd name="T24" fmla="*/ 221 w 541"/>
                <a:gd name="T25" fmla="*/ 298 h 1513"/>
                <a:gd name="T26" fmla="*/ 307 w 541"/>
                <a:gd name="T27" fmla="*/ 363 h 1513"/>
                <a:gd name="T28" fmla="*/ 247 w 541"/>
                <a:gd name="T29" fmla="*/ 622 h 1513"/>
                <a:gd name="T30" fmla="*/ 203 w 541"/>
                <a:gd name="T31" fmla="*/ 653 h 1513"/>
                <a:gd name="T32" fmla="*/ 134 w 541"/>
                <a:gd name="T33" fmla="*/ 648 h 1513"/>
                <a:gd name="T34" fmla="*/ 173 w 541"/>
                <a:gd name="T35" fmla="*/ 674 h 1513"/>
                <a:gd name="T36" fmla="*/ 147 w 541"/>
                <a:gd name="T37" fmla="*/ 869 h 1513"/>
                <a:gd name="T38" fmla="*/ 247 w 541"/>
                <a:gd name="T39" fmla="*/ 912 h 1513"/>
                <a:gd name="T40" fmla="*/ 229 w 541"/>
                <a:gd name="T41" fmla="*/ 929 h 1513"/>
                <a:gd name="T42" fmla="*/ 147 w 541"/>
                <a:gd name="T43" fmla="*/ 1193 h 1513"/>
                <a:gd name="T44" fmla="*/ 56 w 541"/>
                <a:gd name="T45" fmla="*/ 1344 h 1513"/>
                <a:gd name="T46" fmla="*/ 56 w 541"/>
                <a:gd name="T47" fmla="*/ 1466 h 1513"/>
                <a:gd name="T48" fmla="*/ 0 w 541"/>
                <a:gd name="T49" fmla="*/ 1513 h 1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41" h="1513">
                  <a:moveTo>
                    <a:pt x="541" y="0"/>
                  </a:moveTo>
                  <a:lnTo>
                    <a:pt x="536" y="4"/>
                  </a:lnTo>
                  <a:lnTo>
                    <a:pt x="506" y="91"/>
                  </a:lnTo>
                  <a:lnTo>
                    <a:pt x="480" y="142"/>
                  </a:lnTo>
                  <a:lnTo>
                    <a:pt x="307" y="147"/>
                  </a:lnTo>
                  <a:lnTo>
                    <a:pt x="130" y="56"/>
                  </a:lnTo>
                  <a:lnTo>
                    <a:pt x="113" y="4"/>
                  </a:lnTo>
                  <a:lnTo>
                    <a:pt x="22" y="212"/>
                  </a:lnTo>
                  <a:lnTo>
                    <a:pt x="126" y="259"/>
                  </a:lnTo>
                  <a:lnTo>
                    <a:pt x="91" y="307"/>
                  </a:lnTo>
                  <a:lnTo>
                    <a:pt x="139" y="341"/>
                  </a:lnTo>
                  <a:lnTo>
                    <a:pt x="164" y="289"/>
                  </a:lnTo>
                  <a:lnTo>
                    <a:pt x="221" y="298"/>
                  </a:lnTo>
                  <a:lnTo>
                    <a:pt x="307" y="363"/>
                  </a:lnTo>
                  <a:lnTo>
                    <a:pt x="247" y="622"/>
                  </a:lnTo>
                  <a:lnTo>
                    <a:pt x="203" y="653"/>
                  </a:lnTo>
                  <a:lnTo>
                    <a:pt x="134" y="648"/>
                  </a:lnTo>
                  <a:lnTo>
                    <a:pt x="173" y="674"/>
                  </a:lnTo>
                  <a:lnTo>
                    <a:pt x="147" y="869"/>
                  </a:lnTo>
                  <a:lnTo>
                    <a:pt x="247" y="912"/>
                  </a:lnTo>
                  <a:lnTo>
                    <a:pt x="229" y="929"/>
                  </a:lnTo>
                  <a:lnTo>
                    <a:pt x="147" y="1193"/>
                  </a:lnTo>
                  <a:lnTo>
                    <a:pt x="56" y="1344"/>
                  </a:lnTo>
                  <a:lnTo>
                    <a:pt x="56" y="1466"/>
                  </a:lnTo>
                  <a:lnTo>
                    <a:pt x="0" y="1513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8" name="Freeform 40">
              <a:extLst>
                <a:ext uri="{FF2B5EF4-FFF2-40B4-BE49-F238E27FC236}">
                  <a16:creationId xmlns:a16="http://schemas.microsoft.com/office/drawing/2014/main" id="{1C8B210D-5D00-4E5C-86B5-D961B74D579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033611" y="2642258"/>
              <a:ext cx="363113" cy="96618"/>
            </a:xfrm>
            <a:custGeom>
              <a:avLst/>
              <a:gdLst>
                <a:gd name="T0" fmla="*/ 778 w 778"/>
                <a:gd name="T1" fmla="*/ 194 h 207"/>
                <a:gd name="T2" fmla="*/ 778 w 778"/>
                <a:gd name="T3" fmla="*/ 194 h 207"/>
                <a:gd name="T4" fmla="*/ 761 w 778"/>
                <a:gd name="T5" fmla="*/ 207 h 207"/>
                <a:gd name="T6" fmla="*/ 601 w 778"/>
                <a:gd name="T7" fmla="*/ 77 h 207"/>
                <a:gd name="T8" fmla="*/ 497 w 778"/>
                <a:gd name="T9" fmla="*/ 121 h 207"/>
                <a:gd name="T10" fmla="*/ 402 w 778"/>
                <a:gd name="T11" fmla="*/ 51 h 207"/>
                <a:gd name="T12" fmla="*/ 294 w 778"/>
                <a:gd name="T13" fmla="*/ 77 h 207"/>
                <a:gd name="T14" fmla="*/ 155 w 778"/>
                <a:gd name="T15" fmla="*/ 0 h 207"/>
                <a:gd name="T16" fmla="*/ 0 w 778"/>
                <a:gd name="T17" fmla="*/ 10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8" h="207">
                  <a:moveTo>
                    <a:pt x="778" y="194"/>
                  </a:moveTo>
                  <a:lnTo>
                    <a:pt x="778" y="194"/>
                  </a:lnTo>
                  <a:lnTo>
                    <a:pt x="761" y="207"/>
                  </a:lnTo>
                  <a:lnTo>
                    <a:pt x="601" y="77"/>
                  </a:lnTo>
                  <a:lnTo>
                    <a:pt x="497" y="121"/>
                  </a:lnTo>
                  <a:lnTo>
                    <a:pt x="402" y="51"/>
                  </a:lnTo>
                  <a:lnTo>
                    <a:pt x="294" y="77"/>
                  </a:lnTo>
                  <a:lnTo>
                    <a:pt x="155" y="0"/>
                  </a:lnTo>
                  <a:lnTo>
                    <a:pt x="0" y="108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09" name="Freeform 41">
              <a:extLst>
                <a:ext uri="{FF2B5EF4-FFF2-40B4-BE49-F238E27FC236}">
                  <a16:creationId xmlns:a16="http://schemas.microsoft.com/office/drawing/2014/main" id="{50E81B92-8286-420E-9D2D-638C65FB6C65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6404135" y="2734654"/>
              <a:ext cx="119015" cy="171755"/>
            </a:xfrm>
            <a:custGeom>
              <a:avLst/>
              <a:gdLst>
                <a:gd name="T0" fmla="*/ 0 w 255"/>
                <a:gd name="T1" fmla="*/ 0 h 368"/>
                <a:gd name="T2" fmla="*/ 147 w 255"/>
                <a:gd name="T3" fmla="*/ 95 h 368"/>
                <a:gd name="T4" fmla="*/ 156 w 255"/>
                <a:gd name="T5" fmla="*/ 268 h 368"/>
                <a:gd name="T6" fmla="*/ 212 w 255"/>
                <a:gd name="T7" fmla="*/ 268 h 368"/>
                <a:gd name="T8" fmla="*/ 255 w 255"/>
                <a:gd name="T9" fmla="*/ 368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368">
                  <a:moveTo>
                    <a:pt x="0" y="0"/>
                  </a:moveTo>
                  <a:lnTo>
                    <a:pt x="147" y="95"/>
                  </a:lnTo>
                  <a:lnTo>
                    <a:pt x="156" y="268"/>
                  </a:lnTo>
                  <a:lnTo>
                    <a:pt x="212" y="268"/>
                  </a:lnTo>
                  <a:lnTo>
                    <a:pt x="255" y="368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0" name="Freeform 42">
              <a:extLst>
                <a:ext uri="{FF2B5EF4-FFF2-40B4-BE49-F238E27FC236}">
                  <a16:creationId xmlns:a16="http://schemas.microsoft.com/office/drawing/2014/main" id="{DCC59E4F-B466-46B0-A8A3-25215609F89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45969" y="3543802"/>
              <a:ext cx="294971" cy="98946"/>
            </a:xfrm>
            <a:custGeom>
              <a:avLst/>
              <a:gdLst>
                <a:gd name="T0" fmla="*/ 0 w 632"/>
                <a:gd name="T1" fmla="*/ 0 h 212"/>
                <a:gd name="T2" fmla="*/ 87 w 632"/>
                <a:gd name="T3" fmla="*/ 152 h 212"/>
                <a:gd name="T4" fmla="*/ 138 w 632"/>
                <a:gd name="T5" fmla="*/ 152 h 212"/>
                <a:gd name="T6" fmla="*/ 143 w 632"/>
                <a:gd name="T7" fmla="*/ 212 h 212"/>
                <a:gd name="T8" fmla="*/ 199 w 632"/>
                <a:gd name="T9" fmla="*/ 208 h 212"/>
                <a:gd name="T10" fmla="*/ 277 w 632"/>
                <a:gd name="T11" fmla="*/ 121 h 212"/>
                <a:gd name="T12" fmla="*/ 342 w 632"/>
                <a:gd name="T13" fmla="*/ 156 h 212"/>
                <a:gd name="T14" fmla="*/ 350 w 632"/>
                <a:gd name="T15" fmla="*/ 208 h 212"/>
                <a:gd name="T16" fmla="*/ 424 w 632"/>
                <a:gd name="T17" fmla="*/ 204 h 212"/>
                <a:gd name="T18" fmla="*/ 532 w 632"/>
                <a:gd name="T19" fmla="*/ 139 h 212"/>
                <a:gd name="T20" fmla="*/ 632 w 632"/>
                <a:gd name="T21" fmla="*/ 13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2" h="212">
                  <a:moveTo>
                    <a:pt x="0" y="0"/>
                  </a:moveTo>
                  <a:lnTo>
                    <a:pt x="87" y="152"/>
                  </a:lnTo>
                  <a:lnTo>
                    <a:pt x="138" y="152"/>
                  </a:lnTo>
                  <a:lnTo>
                    <a:pt x="143" y="212"/>
                  </a:lnTo>
                  <a:lnTo>
                    <a:pt x="199" y="208"/>
                  </a:lnTo>
                  <a:lnTo>
                    <a:pt x="277" y="121"/>
                  </a:lnTo>
                  <a:lnTo>
                    <a:pt x="342" y="156"/>
                  </a:lnTo>
                  <a:lnTo>
                    <a:pt x="350" y="208"/>
                  </a:lnTo>
                  <a:lnTo>
                    <a:pt x="424" y="204"/>
                  </a:lnTo>
                  <a:lnTo>
                    <a:pt x="532" y="139"/>
                  </a:lnTo>
                  <a:lnTo>
                    <a:pt x="632" y="13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1" name="Freeform 43">
              <a:extLst>
                <a:ext uri="{FF2B5EF4-FFF2-40B4-BE49-F238E27FC236}">
                  <a16:creationId xmlns:a16="http://schemas.microsoft.com/office/drawing/2014/main" id="{6A398E95-A4E9-477C-8287-AFC5D773D82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813108" y="2868479"/>
              <a:ext cx="92878" cy="661817"/>
            </a:xfrm>
            <a:custGeom>
              <a:avLst/>
              <a:gdLst>
                <a:gd name="T0" fmla="*/ 69 w 199"/>
                <a:gd name="T1" fmla="*/ 35 h 1418"/>
                <a:gd name="T2" fmla="*/ 121 w 199"/>
                <a:gd name="T3" fmla="*/ 0 h 1418"/>
                <a:gd name="T4" fmla="*/ 160 w 199"/>
                <a:gd name="T5" fmla="*/ 61 h 1418"/>
                <a:gd name="T6" fmla="*/ 164 w 199"/>
                <a:gd name="T7" fmla="*/ 126 h 1418"/>
                <a:gd name="T8" fmla="*/ 69 w 199"/>
                <a:gd name="T9" fmla="*/ 203 h 1418"/>
                <a:gd name="T10" fmla="*/ 121 w 199"/>
                <a:gd name="T11" fmla="*/ 234 h 1418"/>
                <a:gd name="T12" fmla="*/ 199 w 199"/>
                <a:gd name="T13" fmla="*/ 389 h 1418"/>
                <a:gd name="T14" fmla="*/ 177 w 199"/>
                <a:gd name="T15" fmla="*/ 415 h 1418"/>
                <a:gd name="T16" fmla="*/ 143 w 199"/>
                <a:gd name="T17" fmla="*/ 575 h 1418"/>
                <a:gd name="T18" fmla="*/ 22 w 199"/>
                <a:gd name="T19" fmla="*/ 705 h 1418"/>
                <a:gd name="T20" fmla="*/ 0 w 199"/>
                <a:gd name="T21" fmla="*/ 787 h 1418"/>
                <a:gd name="T22" fmla="*/ 9 w 199"/>
                <a:gd name="T23" fmla="*/ 843 h 1418"/>
                <a:gd name="T24" fmla="*/ 169 w 199"/>
                <a:gd name="T25" fmla="*/ 925 h 1418"/>
                <a:gd name="T26" fmla="*/ 69 w 199"/>
                <a:gd name="T27" fmla="*/ 999 h 1418"/>
                <a:gd name="T28" fmla="*/ 121 w 199"/>
                <a:gd name="T29" fmla="*/ 1029 h 1418"/>
                <a:gd name="T30" fmla="*/ 164 w 199"/>
                <a:gd name="T31" fmla="*/ 1202 h 1418"/>
                <a:gd name="T32" fmla="*/ 108 w 199"/>
                <a:gd name="T33" fmla="*/ 1297 h 1418"/>
                <a:gd name="T34" fmla="*/ 121 w 199"/>
                <a:gd name="T35" fmla="*/ 1397 h 1418"/>
                <a:gd name="T36" fmla="*/ 69 w 199"/>
                <a:gd name="T37" fmla="*/ 1418 h 1418"/>
                <a:gd name="T38" fmla="*/ 69 w 199"/>
                <a:gd name="T39" fmla="*/ 1418 h 1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9" h="1418">
                  <a:moveTo>
                    <a:pt x="69" y="35"/>
                  </a:moveTo>
                  <a:lnTo>
                    <a:pt x="121" y="0"/>
                  </a:lnTo>
                  <a:lnTo>
                    <a:pt x="160" y="61"/>
                  </a:lnTo>
                  <a:lnTo>
                    <a:pt x="164" y="126"/>
                  </a:lnTo>
                  <a:lnTo>
                    <a:pt x="69" y="203"/>
                  </a:lnTo>
                  <a:lnTo>
                    <a:pt x="121" y="234"/>
                  </a:lnTo>
                  <a:lnTo>
                    <a:pt x="199" y="389"/>
                  </a:lnTo>
                  <a:lnTo>
                    <a:pt x="177" y="415"/>
                  </a:lnTo>
                  <a:lnTo>
                    <a:pt x="143" y="575"/>
                  </a:lnTo>
                  <a:lnTo>
                    <a:pt x="22" y="705"/>
                  </a:lnTo>
                  <a:lnTo>
                    <a:pt x="0" y="787"/>
                  </a:lnTo>
                  <a:lnTo>
                    <a:pt x="9" y="843"/>
                  </a:lnTo>
                  <a:lnTo>
                    <a:pt x="169" y="925"/>
                  </a:lnTo>
                  <a:lnTo>
                    <a:pt x="69" y="999"/>
                  </a:lnTo>
                  <a:lnTo>
                    <a:pt x="121" y="1029"/>
                  </a:lnTo>
                  <a:lnTo>
                    <a:pt x="164" y="1202"/>
                  </a:lnTo>
                  <a:lnTo>
                    <a:pt x="108" y="1297"/>
                  </a:lnTo>
                  <a:lnTo>
                    <a:pt x="121" y="1397"/>
                  </a:lnTo>
                  <a:lnTo>
                    <a:pt x="69" y="1418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2" name="Freeform 44">
              <a:extLst>
                <a:ext uri="{FF2B5EF4-FFF2-40B4-BE49-F238E27FC236}">
                  <a16:creationId xmlns:a16="http://schemas.microsoft.com/office/drawing/2014/main" id="{09523901-BF8F-4A35-9894-0F9FAA9EDCE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947762" y="3367114"/>
              <a:ext cx="375713" cy="286569"/>
            </a:xfrm>
            <a:custGeom>
              <a:avLst/>
              <a:gdLst>
                <a:gd name="T0" fmla="*/ 727 w 805"/>
                <a:gd name="T1" fmla="*/ 614 h 614"/>
                <a:gd name="T2" fmla="*/ 796 w 805"/>
                <a:gd name="T3" fmla="*/ 518 h 614"/>
                <a:gd name="T4" fmla="*/ 805 w 805"/>
                <a:gd name="T5" fmla="*/ 415 h 614"/>
                <a:gd name="T6" fmla="*/ 775 w 805"/>
                <a:gd name="T7" fmla="*/ 367 h 614"/>
                <a:gd name="T8" fmla="*/ 623 w 805"/>
                <a:gd name="T9" fmla="*/ 311 h 614"/>
                <a:gd name="T10" fmla="*/ 493 w 805"/>
                <a:gd name="T11" fmla="*/ 51 h 614"/>
                <a:gd name="T12" fmla="*/ 377 w 805"/>
                <a:gd name="T13" fmla="*/ 164 h 614"/>
                <a:gd name="T14" fmla="*/ 290 w 805"/>
                <a:gd name="T15" fmla="*/ 95 h 614"/>
                <a:gd name="T16" fmla="*/ 238 w 805"/>
                <a:gd name="T17" fmla="*/ 125 h 614"/>
                <a:gd name="T18" fmla="*/ 113 w 805"/>
                <a:gd name="T19" fmla="*/ 125 h 614"/>
                <a:gd name="T20" fmla="*/ 0 w 805"/>
                <a:gd name="T21" fmla="*/ 0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" h="614">
                  <a:moveTo>
                    <a:pt x="727" y="614"/>
                  </a:moveTo>
                  <a:lnTo>
                    <a:pt x="796" y="518"/>
                  </a:lnTo>
                  <a:lnTo>
                    <a:pt x="805" y="415"/>
                  </a:lnTo>
                  <a:lnTo>
                    <a:pt x="775" y="367"/>
                  </a:lnTo>
                  <a:lnTo>
                    <a:pt x="623" y="311"/>
                  </a:lnTo>
                  <a:lnTo>
                    <a:pt x="493" y="51"/>
                  </a:lnTo>
                  <a:lnTo>
                    <a:pt x="377" y="164"/>
                  </a:lnTo>
                  <a:lnTo>
                    <a:pt x="290" y="95"/>
                  </a:lnTo>
                  <a:lnTo>
                    <a:pt x="238" y="125"/>
                  </a:lnTo>
                  <a:lnTo>
                    <a:pt x="113" y="125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3" name="Freeform 45">
              <a:extLst>
                <a:ext uri="{FF2B5EF4-FFF2-40B4-BE49-F238E27FC236}">
                  <a16:creationId xmlns:a16="http://schemas.microsoft.com/office/drawing/2014/main" id="{8D13159F-2BDF-40E1-80F4-FC78C59CC88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215890" y="3659531"/>
              <a:ext cx="316906" cy="853640"/>
            </a:xfrm>
            <a:custGeom>
              <a:avLst/>
              <a:gdLst>
                <a:gd name="T0" fmla="*/ 164 w 679"/>
                <a:gd name="T1" fmla="*/ 0 h 1829"/>
                <a:gd name="T2" fmla="*/ 86 w 679"/>
                <a:gd name="T3" fmla="*/ 21 h 1829"/>
                <a:gd name="T4" fmla="*/ 78 w 679"/>
                <a:gd name="T5" fmla="*/ 82 h 1829"/>
                <a:gd name="T6" fmla="*/ 103 w 679"/>
                <a:gd name="T7" fmla="*/ 319 h 1829"/>
                <a:gd name="T8" fmla="*/ 0 w 679"/>
                <a:gd name="T9" fmla="*/ 415 h 1829"/>
                <a:gd name="T10" fmla="*/ 47 w 679"/>
                <a:gd name="T11" fmla="*/ 467 h 1829"/>
                <a:gd name="T12" fmla="*/ 8 w 679"/>
                <a:gd name="T13" fmla="*/ 588 h 1829"/>
                <a:gd name="T14" fmla="*/ 99 w 679"/>
                <a:gd name="T15" fmla="*/ 739 h 1829"/>
                <a:gd name="T16" fmla="*/ 186 w 679"/>
                <a:gd name="T17" fmla="*/ 812 h 1829"/>
                <a:gd name="T18" fmla="*/ 238 w 679"/>
                <a:gd name="T19" fmla="*/ 955 h 1829"/>
                <a:gd name="T20" fmla="*/ 181 w 679"/>
                <a:gd name="T21" fmla="*/ 1098 h 1829"/>
                <a:gd name="T22" fmla="*/ 233 w 679"/>
                <a:gd name="T23" fmla="*/ 1081 h 1829"/>
                <a:gd name="T24" fmla="*/ 281 w 679"/>
                <a:gd name="T25" fmla="*/ 1115 h 1829"/>
                <a:gd name="T26" fmla="*/ 333 w 679"/>
                <a:gd name="T27" fmla="*/ 1111 h 1829"/>
                <a:gd name="T28" fmla="*/ 454 w 679"/>
                <a:gd name="T29" fmla="*/ 1055 h 1829"/>
                <a:gd name="T30" fmla="*/ 571 w 679"/>
                <a:gd name="T31" fmla="*/ 1098 h 1829"/>
                <a:gd name="T32" fmla="*/ 584 w 679"/>
                <a:gd name="T33" fmla="*/ 1202 h 1829"/>
                <a:gd name="T34" fmla="*/ 635 w 679"/>
                <a:gd name="T35" fmla="*/ 1184 h 1829"/>
                <a:gd name="T36" fmla="*/ 679 w 679"/>
                <a:gd name="T37" fmla="*/ 1228 h 1829"/>
                <a:gd name="T38" fmla="*/ 661 w 679"/>
                <a:gd name="T39" fmla="*/ 1310 h 1829"/>
                <a:gd name="T40" fmla="*/ 661 w 679"/>
                <a:gd name="T41" fmla="*/ 1370 h 1829"/>
                <a:gd name="T42" fmla="*/ 609 w 679"/>
                <a:gd name="T43" fmla="*/ 1344 h 1829"/>
                <a:gd name="T44" fmla="*/ 584 w 679"/>
                <a:gd name="T45" fmla="*/ 1448 h 1829"/>
                <a:gd name="T46" fmla="*/ 532 w 679"/>
                <a:gd name="T47" fmla="*/ 1491 h 1829"/>
                <a:gd name="T48" fmla="*/ 545 w 679"/>
                <a:gd name="T49" fmla="*/ 1547 h 1829"/>
                <a:gd name="T50" fmla="*/ 475 w 679"/>
                <a:gd name="T51" fmla="*/ 1556 h 1829"/>
                <a:gd name="T52" fmla="*/ 415 w 679"/>
                <a:gd name="T53" fmla="*/ 1669 h 1829"/>
                <a:gd name="T54" fmla="*/ 298 w 679"/>
                <a:gd name="T55" fmla="*/ 1703 h 1829"/>
                <a:gd name="T56" fmla="*/ 168 w 679"/>
                <a:gd name="T57" fmla="*/ 1829 h 1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79" h="1829">
                  <a:moveTo>
                    <a:pt x="164" y="0"/>
                  </a:moveTo>
                  <a:lnTo>
                    <a:pt x="86" y="21"/>
                  </a:lnTo>
                  <a:lnTo>
                    <a:pt x="78" y="82"/>
                  </a:lnTo>
                  <a:lnTo>
                    <a:pt x="103" y="319"/>
                  </a:lnTo>
                  <a:lnTo>
                    <a:pt x="0" y="415"/>
                  </a:lnTo>
                  <a:lnTo>
                    <a:pt x="47" y="467"/>
                  </a:lnTo>
                  <a:lnTo>
                    <a:pt x="8" y="588"/>
                  </a:lnTo>
                  <a:lnTo>
                    <a:pt x="99" y="739"/>
                  </a:lnTo>
                  <a:lnTo>
                    <a:pt x="186" y="812"/>
                  </a:lnTo>
                  <a:lnTo>
                    <a:pt x="238" y="955"/>
                  </a:lnTo>
                  <a:lnTo>
                    <a:pt x="181" y="1098"/>
                  </a:lnTo>
                  <a:lnTo>
                    <a:pt x="233" y="1081"/>
                  </a:lnTo>
                  <a:lnTo>
                    <a:pt x="281" y="1115"/>
                  </a:lnTo>
                  <a:lnTo>
                    <a:pt x="333" y="1111"/>
                  </a:lnTo>
                  <a:lnTo>
                    <a:pt x="454" y="1055"/>
                  </a:lnTo>
                  <a:lnTo>
                    <a:pt x="571" y="1098"/>
                  </a:lnTo>
                  <a:lnTo>
                    <a:pt x="584" y="1202"/>
                  </a:lnTo>
                  <a:lnTo>
                    <a:pt x="635" y="1184"/>
                  </a:lnTo>
                  <a:lnTo>
                    <a:pt x="679" y="1228"/>
                  </a:lnTo>
                  <a:lnTo>
                    <a:pt x="661" y="1310"/>
                  </a:lnTo>
                  <a:lnTo>
                    <a:pt x="661" y="1370"/>
                  </a:lnTo>
                  <a:lnTo>
                    <a:pt x="609" y="1344"/>
                  </a:lnTo>
                  <a:lnTo>
                    <a:pt x="584" y="1448"/>
                  </a:lnTo>
                  <a:lnTo>
                    <a:pt x="532" y="1491"/>
                  </a:lnTo>
                  <a:lnTo>
                    <a:pt x="545" y="1547"/>
                  </a:lnTo>
                  <a:lnTo>
                    <a:pt x="475" y="1556"/>
                  </a:lnTo>
                  <a:lnTo>
                    <a:pt x="415" y="1669"/>
                  </a:lnTo>
                  <a:lnTo>
                    <a:pt x="298" y="1703"/>
                  </a:lnTo>
                  <a:lnTo>
                    <a:pt x="168" y="1829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4" name="Freeform 46">
              <a:extLst>
                <a:ext uri="{FF2B5EF4-FFF2-40B4-BE49-F238E27FC236}">
                  <a16:creationId xmlns:a16="http://schemas.microsoft.com/office/drawing/2014/main" id="{6D484FE0-4233-45D6-B29E-FCDBF229D7F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293995" y="3513322"/>
              <a:ext cx="540934" cy="205826"/>
            </a:xfrm>
            <a:custGeom>
              <a:avLst/>
              <a:gdLst>
                <a:gd name="T0" fmla="*/ 1159 w 1159"/>
                <a:gd name="T1" fmla="*/ 64 h 441"/>
                <a:gd name="T2" fmla="*/ 1064 w 1159"/>
                <a:gd name="T3" fmla="*/ 4 h 441"/>
                <a:gd name="T4" fmla="*/ 960 w 1159"/>
                <a:gd name="T5" fmla="*/ 30 h 441"/>
                <a:gd name="T6" fmla="*/ 848 w 1159"/>
                <a:gd name="T7" fmla="*/ 0 h 441"/>
                <a:gd name="T8" fmla="*/ 731 w 1159"/>
                <a:gd name="T9" fmla="*/ 406 h 441"/>
                <a:gd name="T10" fmla="*/ 623 w 1159"/>
                <a:gd name="T11" fmla="*/ 255 h 441"/>
                <a:gd name="T12" fmla="*/ 593 w 1159"/>
                <a:gd name="T13" fmla="*/ 302 h 441"/>
                <a:gd name="T14" fmla="*/ 545 w 1159"/>
                <a:gd name="T15" fmla="*/ 268 h 441"/>
                <a:gd name="T16" fmla="*/ 502 w 1159"/>
                <a:gd name="T17" fmla="*/ 307 h 441"/>
                <a:gd name="T18" fmla="*/ 458 w 1159"/>
                <a:gd name="T19" fmla="*/ 268 h 441"/>
                <a:gd name="T20" fmla="*/ 411 w 1159"/>
                <a:gd name="T21" fmla="*/ 307 h 441"/>
                <a:gd name="T22" fmla="*/ 407 w 1159"/>
                <a:gd name="T23" fmla="*/ 363 h 441"/>
                <a:gd name="T24" fmla="*/ 294 w 1159"/>
                <a:gd name="T25" fmla="*/ 441 h 441"/>
                <a:gd name="T26" fmla="*/ 255 w 1159"/>
                <a:gd name="T27" fmla="*/ 397 h 441"/>
                <a:gd name="T28" fmla="*/ 99 w 1159"/>
                <a:gd name="T29" fmla="*/ 428 h 441"/>
                <a:gd name="T30" fmla="*/ 0 w 1159"/>
                <a:gd name="T31" fmla="*/ 363 h 441"/>
                <a:gd name="T32" fmla="*/ 0 w 1159"/>
                <a:gd name="T33" fmla="*/ 307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9" h="441">
                  <a:moveTo>
                    <a:pt x="1159" y="64"/>
                  </a:moveTo>
                  <a:lnTo>
                    <a:pt x="1064" y="4"/>
                  </a:lnTo>
                  <a:lnTo>
                    <a:pt x="960" y="30"/>
                  </a:lnTo>
                  <a:lnTo>
                    <a:pt x="848" y="0"/>
                  </a:lnTo>
                  <a:lnTo>
                    <a:pt x="731" y="406"/>
                  </a:lnTo>
                  <a:lnTo>
                    <a:pt x="623" y="255"/>
                  </a:lnTo>
                  <a:lnTo>
                    <a:pt x="593" y="302"/>
                  </a:lnTo>
                  <a:lnTo>
                    <a:pt x="545" y="268"/>
                  </a:lnTo>
                  <a:lnTo>
                    <a:pt x="502" y="307"/>
                  </a:lnTo>
                  <a:lnTo>
                    <a:pt x="458" y="268"/>
                  </a:lnTo>
                  <a:lnTo>
                    <a:pt x="411" y="307"/>
                  </a:lnTo>
                  <a:lnTo>
                    <a:pt x="407" y="363"/>
                  </a:lnTo>
                  <a:lnTo>
                    <a:pt x="294" y="441"/>
                  </a:lnTo>
                  <a:lnTo>
                    <a:pt x="255" y="397"/>
                  </a:lnTo>
                  <a:lnTo>
                    <a:pt x="99" y="428"/>
                  </a:lnTo>
                  <a:lnTo>
                    <a:pt x="0" y="363"/>
                  </a:lnTo>
                  <a:lnTo>
                    <a:pt x="0" y="307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5" name="Freeform 47">
              <a:extLst>
                <a:ext uri="{FF2B5EF4-FFF2-40B4-BE49-F238E27FC236}">
                  <a16:creationId xmlns:a16="http://schemas.microsoft.com/office/drawing/2014/main" id="{2F40FAEB-D5FC-4C4D-9C7A-3ABFB61F0A2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939665" y="4404863"/>
              <a:ext cx="349110" cy="183424"/>
            </a:xfrm>
            <a:custGeom>
              <a:avLst/>
              <a:gdLst>
                <a:gd name="T0" fmla="*/ 748 w 748"/>
                <a:gd name="T1" fmla="*/ 264 h 393"/>
                <a:gd name="T2" fmla="*/ 571 w 748"/>
                <a:gd name="T3" fmla="*/ 117 h 393"/>
                <a:gd name="T4" fmla="*/ 519 w 748"/>
                <a:gd name="T5" fmla="*/ 112 h 393"/>
                <a:gd name="T6" fmla="*/ 510 w 748"/>
                <a:gd name="T7" fmla="*/ 164 h 393"/>
                <a:gd name="T8" fmla="*/ 389 w 748"/>
                <a:gd name="T9" fmla="*/ 142 h 393"/>
                <a:gd name="T10" fmla="*/ 359 w 748"/>
                <a:gd name="T11" fmla="*/ 30 h 393"/>
                <a:gd name="T12" fmla="*/ 316 w 748"/>
                <a:gd name="T13" fmla="*/ 0 h 393"/>
                <a:gd name="T14" fmla="*/ 164 w 748"/>
                <a:gd name="T15" fmla="*/ 129 h 393"/>
                <a:gd name="T16" fmla="*/ 130 w 748"/>
                <a:gd name="T17" fmla="*/ 82 h 393"/>
                <a:gd name="T18" fmla="*/ 0 w 748"/>
                <a:gd name="T19" fmla="*/ 393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8" h="393">
                  <a:moveTo>
                    <a:pt x="748" y="264"/>
                  </a:moveTo>
                  <a:lnTo>
                    <a:pt x="571" y="117"/>
                  </a:lnTo>
                  <a:lnTo>
                    <a:pt x="519" y="112"/>
                  </a:lnTo>
                  <a:lnTo>
                    <a:pt x="510" y="164"/>
                  </a:lnTo>
                  <a:lnTo>
                    <a:pt x="389" y="142"/>
                  </a:lnTo>
                  <a:lnTo>
                    <a:pt x="359" y="30"/>
                  </a:lnTo>
                  <a:lnTo>
                    <a:pt x="316" y="0"/>
                  </a:lnTo>
                  <a:lnTo>
                    <a:pt x="164" y="129"/>
                  </a:lnTo>
                  <a:lnTo>
                    <a:pt x="130" y="82"/>
                  </a:lnTo>
                  <a:lnTo>
                    <a:pt x="0" y="393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6" name="Freeform 48">
              <a:extLst>
                <a:ext uri="{FF2B5EF4-FFF2-40B4-BE49-F238E27FC236}">
                  <a16:creationId xmlns:a16="http://schemas.microsoft.com/office/drawing/2014/main" id="{8445DB5E-939E-4E57-9FA8-67F296975DD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295901" y="4530592"/>
              <a:ext cx="319241" cy="256232"/>
            </a:xfrm>
            <a:custGeom>
              <a:avLst/>
              <a:gdLst>
                <a:gd name="T0" fmla="*/ 0 w 684"/>
                <a:gd name="T1" fmla="*/ 0 h 549"/>
                <a:gd name="T2" fmla="*/ 39 w 684"/>
                <a:gd name="T3" fmla="*/ 177 h 549"/>
                <a:gd name="T4" fmla="*/ 178 w 684"/>
                <a:gd name="T5" fmla="*/ 454 h 549"/>
                <a:gd name="T6" fmla="*/ 325 w 684"/>
                <a:gd name="T7" fmla="*/ 549 h 549"/>
                <a:gd name="T8" fmla="*/ 463 w 684"/>
                <a:gd name="T9" fmla="*/ 462 h 549"/>
                <a:gd name="T10" fmla="*/ 463 w 684"/>
                <a:gd name="T11" fmla="*/ 527 h 549"/>
                <a:gd name="T12" fmla="*/ 515 w 684"/>
                <a:gd name="T13" fmla="*/ 479 h 549"/>
                <a:gd name="T14" fmla="*/ 567 w 684"/>
                <a:gd name="T15" fmla="*/ 484 h 549"/>
                <a:gd name="T16" fmla="*/ 684 w 684"/>
                <a:gd name="T17" fmla="*/ 549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4" h="549">
                  <a:moveTo>
                    <a:pt x="0" y="0"/>
                  </a:moveTo>
                  <a:lnTo>
                    <a:pt x="39" y="177"/>
                  </a:lnTo>
                  <a:lnTo>
                    <a:pt x="178" y="454"/>
                  </a:lnTo>
                  <a:lnTo>
                    <a:pt x="325" y="549"/>
                  </a:lnTo>
                  <a:lnTo>
                    <a:pt x="463" y="462"/>
                  </a:lnTo>
                  <a:lnTo>
                    <a:pt x="463" y="527"/>
                  </a:lnTo>
                  <a:lnTo>
                    <a:pt x="515" y="479"/>
                  </a:lnTo>
                  <a:lnTo>
                    <a:pt x="567" y="484"/>
                  </a:lnTo>
                  <a:lnTo>
                    <a:pt x="684" y="549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7" name="Freeform 49">
              <a:extLst>
                <a:ext uri="{FF2B5EF4-FFF2-40B4-BE49-F238E27FC236}">
                  <a16:creationId xmlns:a16="http://schemas.microsoft.com/office/drawing/2014/main" id="{C7701692-3A9B-4A4C-98A6-D24CB6BD2F7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621656" y="4279133"/>
              <a:ext cx="772898" cy="577339"/>
            </a:xfrm>
            <a:custGeom>
              <a:avLst/>
              <a:gdLst>
                <a:gd name="T0" fmla="*/ 0 w 1656"/>
                <a:gd name="T1" fmla="*/ 1077 h 1237"/>
                <a:gd name="T2" fmla="*/ 0 w 1656"/>
                <a:gd name="T3" fmla="*/ 1007 h 1237"/>
                <a:gd name="T4" fmla="*/ 112 w 1656"/>
                <a:gd name="T5" fmla="*/ 1016 h 1237"/>
                <a:gd name="T6" fmla="*/ 181 w 1656"/>
                <a:gd name="T7" fmla="*/ 1103 h 1237"/>
                <a:gd name="T8" fmla="*/ 350 w 1656"/>
                <a:gd name="T9" fmla="*/ 1025 h 1237"/>
                <a:gd name="T10" fmla="*/ 398 w 1656"/>
                <a:gd name="T11" fmla="*/ 1051 h 1237"/>
                <a:gd name="T12" fmla="*/ 445 w 1656"/>
                <a:gd name="T13" fmla="*/ 1012 h 1237"/>
                <a:gd name="T14" fmla="*/ 458 w 1656"/>
                <a:gd name="T15" fmla="*/ 1120 h 1237"/>
                <a:gd name="T16" fmla="*/ 635 w 1656"/>
                <a:gd name="T17" fmla="*/ 1137 h 1237"/>
                <a:gd name="T18" fmla="*/ 640 w 1656"/>
                <a:gd name="T19" fmla="*/ 1193 h 1237"/>
                <a:gd name="T20" fmla="*/ 739 w 1656"/>
                <a:gd name="T21" fmla="*/ 1237 h 1237"/>
                <a:gd name="T22" fmla="*/ 821 w 1656"/>
                <a:gd name="T23" fmla="*/ 1146 h 1237"/>
                <a:gd name="T24" fmla="*/ 886 w 1656"/>
                <a:gd name="T25" fmla="*/ 1142 h 1237"/>
                <a:gd name="T26" fmla="*/ 891 w 1656"/>
                <a:gd name="T27" fmla="*/ 1046 h 1237"/>
                <a:gd name="T28" fmla="*/ 696 w 1656"/>
                <a:gd name="T29" fmla="*/ 938 h 1237"/>
                <a:gd name="T30" fmla="*/ 670 w 1656"/>
                <a:gd name="T31" fmla="*/ 886 h 1237"/>
                <a:gd name="T32" fmla="*/ 731 w 1656"/>
                <a:gd name="T33" fmla="*/ 787 h 1237"/>
                <a:gd name="T34" fmla="*/ 813 w 1656"/>
                <a:gd name="T35" fmla="*/ 817 h 1237"/>
                <a:gd name="T36" fmla="*/ 860 w 1656"/>
                <a:gd name="T37" fmla="*/ 765 h 1237"/>
                <a:gd name="T38" fmla="*/ 800 w 1656"/>
                <a:gd name="T39" fmla="*/ 722 h 1237"/>
                <a:gd name="T40" fmla="*/ 852 w 1656"/>
                <a:gd name="T41" fmla="*/ 592 h 1237"/>
                <a:gd name="T42" fmla="*/ 964 w 1656"/>
                <a:gd name="T43" fmla="*/ 584 h 1237"/>
                <a:gd name="T44" fmla="*/ 968 w 1656"/>
                <a:gd name="T45" fmla="*/ 519 h 1237"/>
                <a:gd name="T46" fmla="*/ 986 w 1656"/>
                <a:gd name="T47" fmla="*/ 463 h 1237"/>
                <a:gd name="T48" fmla="*/ 1094 w 1656"/>
                <a:gd name="T49" fmla="*/ 437 h 1237"/>
                <a:gd name="T50" fmla="*/ 1111 w 1656"/>
                <a:gd name="T51" fmla="*/ 381 h 1237"/>
                <a:gd name="T52" fmla="*/ 1353 w 1656"/>
                <a:gd name="T53" fmla="*/ 307 h 1237"/>
                <a:gd name="T54" fmla="*/ 1414 w 1656"/>
                <a:gd name="T55" fmla="*/ 329 h 1237"/>
                <a:gd name="T56" fmla="*/ 1423 w 1656"/>
                <a:gd name="T57" fmla="*/ 216 h 1237"/>
                <a:gd name="T58" fmla="*/ 1336 w 1656"/>
                <a:gd name="T59" fmla="*/ 156 h 1237"/>
                <a:gd name="T60" fmla="*/ 1301 w 1656"/>
                <a:gd name="T61" fmla="*/ 74 h 1237"/>
                <a:gd name="T62" fmla="*/ 1336 w 1656"/>
                <a:gd name="T63" fmla="*/ 0 h 1237"/>
                <a:gd name="T64" fmla="*/ 1483 w 1656"/>
                <a:gd name="T65" fmla="*/ 69 h 1237"/>
                <a:gd name="T66" fmla="*/ 1526 w 1656"/>
                <a:gd name="T67" fmla="*/ 30 h 1237"/>
                <a:gd name="T68" fmla="*/ 1656 w 1656"/>
                <a:gd name="T69" fmla="*/ 4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56" h="1237">
                  <a:moveTo>
                    <a:pt x="0" y="1077"/>
                  </a:moveTo>
                  <a:lnTo>
                    <a:pt x="0" y="1007"/>
                  </a:lnTo>
                  <a:lnTo>
                    <a:pt x="112" y="1016"/>
                  </a:lnTo>
                  <a:lnTo>
                    <a:pt x="181" y="1103"/>
                  </a:lnTo>
                  <a:lnTo>
                    <a:pt x="350" y="1025"/>
                  </a:lnTo>
                  <a:lnTo>
                    <a:pt x="398" y="1051"/>
                  </a:lnTo>
                  <a:lnTo>
                    <a:pt x="445" y="1012"/>
                  </a:lnTo>
                  <a:lnTo>
                    <a:pt x="458" y="1120"/>
                  </a:lnTo>
                  <a:lnTo>
                    <a:pt x="635" y="1137"/>
                  </a:lnTo>
                  <a:lnTo>
                    <a:pt x="640" y="1193"/>
                  </a:lnTo>
                  <a:lnTo>
                    <a:pt x="739" y="1237"/>
                  </a:lnTo>
                  <a:lnTo>
                    <a:pt x="821" y="1146"/>
                  </a:lnTo>
                  <a:lnTo>
                    <a:pt x="886" y="1142"/>
                  </a:lnTo>
                  <a:lnTo>
                    <a:pt x="891" y="1046"/>
                  </a:lnTo>
                  <a:lnTo>
                    <a:pt x="696" y="938"/>
                  </a:lnTo>
                  <a:lnTo>
                    <a:pt x="670" y="886"/>
                  </a:lnTo>
                  <a:lnTo>
                    <a:pt x="731" y="787"/>
                  </a:lnTo>
                  <a:lnTo>
                    <a:pt x="813" y="817"/>
                  </a:lnTo>
                  <a:lnTo>
                    <a:pt x="860" y="765"/>
                  </a:lnTo>
                  <a:lnTo>
                    <a:pt x="800" y="722"/>
                  </a:lnTo>
                  <a:lnTo>
                    <a:pt x="852" y="592"/>
                  </a:lnTo>
                  <a:lnTo>
                    <a:pt x="964" y="584"/>
                  </a:lnTo>
                  <a:lnTo>
                    <a:pt x="968" y="519"/>
                  </a:lnTo>
                  <a:lnTo>
                    <a:pt x="986" y="463"/>
                  </a:lnTo>
                  <a:lnTo>
                    <a:pt x="1094" y="437"/>
                  </a:lnTo>
                  <a:lnTo>
                    <a:pt x="1111" y="381"/>
                  </a:lnTo>
                  <a:lnTo>
                    <a:pt x="1353" y="307"/>
                  </a:lnTo>
                  <a:lnTo>
                    <a:pt x="1414" y="329"/>
                  </a:lnTo>
                  <a:lnTo>
                    <a:pt x="1423" y="216"/>
                  </a:lnTo>
                  <a:lnTo>
                    <a:pt x="1336" y="156"/>
                  </a:lnTo>
                  <a:lnTo>
                    <a:pt x="1301" y="74"/>
                  </a:lnTo>
                  <a:lnTo>
                    <a:pt x="1336" y="0"/>
                  </a:lnTo>
                  <a:lnTo>
                    <a:pt x="1483" y="69"/>
                  </a:lnTo>
                  <a:lnTo>
                    <a:pt x="1526" y="30"/>
                  </a:lnTo>
                  <a:lnTo>
                    <a:pt x="1656" y="4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8" name="Freeform 50">
              <a:extLst>
                <a:ext uri="{FF2B5EF4-FFF2-40B4-BE49-F238E27FC236}">
                  <a16:creationId xmlns:a16="http://schemas.microsoft.com/office/drawing/2014/main" id="{F7ECB138-3696-4E6A-B313-8BD6378AA15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714048" y="4697282"/>
              <a:ext cx="77009" cy="68615"/>
            </a:xfrm>
            <a:custGeom>
              <a:avLst/>
              <a:gdLst>
                <a:gd name="T0" fmla="*/ 26 w 165"/>
                <a:gd name="T1" fmla="*/ 43 h 147"/>
                <a:gd name="T2" fmla="*/ 78 w 165"/>
                <a:gd name="T3" fmla="*/ 0 h 147"/>
                <a:gd name="T4" fmla="*/ 165 w 165"/>
                <a:gd name="T5" fmla="*/ 52 h 147"/>
                <a:gd name="T6" fmla="*/ 121 w 165"/>
                <a:gd name="T7" fmla="*/ 121 h 147"/>
                <a:gd name="T8" fmla="*/ 39 w 165"/>
                <a:gd name="T9" fmla="*/ 147 h 147"/>
                <a:gd name="T10" fmla="*/ 0 w 165"/>
                <a:gd name="T11" fmla="*/ 104 h 147"/>
                <a:gd name="T12" fmla="*/ 26 w 165"/>
                <a:gd name="T13" fmla="*/ 4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5" h="147">
                  <a:moveTo>
                    <a:pt x="26" y="43"/>
                  </a:moveTo>
                  <a:lnTo>
                    <a:pt x="78" y="0"/>
                  </a:lnTo>
                  <a:lnTo>
                    <a:pt x="165" y="52"/>
                  </a:lnTo>
                  <a:lnTo>
                    <a:pt x="121" y="121"/>
                  </a:lnTo>
                  <a:lnTo>
                    <a:pt x="39" y="147"/>
                  </a:lnTo>
                  <a:lnTo>
                    <a:pt x="0" y="104"/>
                  </a:lnTo>
                  <a:lnTo>
                    <a:pt x="26" y="43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19" name="Freeform 51">
              <a:extLst>
                <a:ext uri="{FF2B5EF4-FFF2-40B4-BE49-F238E27FC236}">
                  <a16:creationId xmlns:a16="http://schemas.microsoft.com/office/drawing/2014/main" id="{1283FDE3-428A-4F04-B7C8-661F3C1030B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463063" y="4792054"/>
              <a:ext cx="238033" cy="455990"/>
            </a:xfrm>
            <a:custGeom>
              <a:avLst/>
              <a:gdLst>
                <a:gd name="T0" fmla="*/ 333 w 510"/>
                <a:gd name="T1" fmla="*/ 0 h 977"/>
                <a:gd name="T2" fmla="*/ 385 w 510"/>
                <a:gd name="T3" fmla="*/ 86 h 977"/>
                <a:gd name="T4" fmla="*/ 389 w 510"/>
                <a:gd name="T5" fmla="*/ 190 h 977"/>
                <a:gd name="T6" fmla="*/ 510 w 510"/>
                <a:gd name="T7" fmla="*/ 315 h 977"/>
                <a:gd name="T8" fmla="*/ 346 w 510"/>
                <a:gd name="T9" fmla="*/ 493 h 977"/>
                <a:gd name="T10" fmla="*/ 311 w 510"/>
                <a:gd name="T11" fmla="*/ 700 h 977"/>
                <a:gd name="T12" fmla="*/ 246 w 510"/>
                <a:gd name="T13" fmla="*/ 683 h 977"/>
                <a:gd name="T14" fmla="*/ 164 w 510"/>
                <a:gd name="T15" fmla="*/ 774 h 977"/>
                <a:gd name="T16" fmla="*/ 186 w 510"/>
                <a:gd name="T17" fmla="*/ 826 h 977"/>
                <a:gd name="T18" fmla="*/ 73 w 510"/>
                <a:gd name="T19" fmla="*/ 860 h 977"/>
                <a:gd name="T20" fmla="*/ 0 w 510"/>
                <a:gd name="T21" fmla="*/ 977 h 977"/>
                <a:gd name="T22" fmla="*/ 0 w 510"/>
                <a:gd name="T23" fmla="*/ 977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0" h="977">
                  <a:moveTo>
                    <a:pt x="333" y="0"/>
                  </a:moveTo>
                  <a:lnTo>
                    <a:pt x="385" y="86"/>
                  </a:lnTo>
                  <a:lnTo>
                    <a:pt x="389" y="190"/>
                  </a:lnTo>
                  <a:lnTo>
                    <a:pt x="510" y="315"/>
                  </a:lnTo>
                  <a:lnTo>
                    <a:pt x="346" y="493"/>
                  </a:lnTo>
                  <a:lnTo>
                    <a:pt x="311" y="700"/>
                  </a:lnTo>
                  <a:lnTo>
                    <a:pt x="246" y="683"/>
                  </a:lnTo>
                  <a:lnTo>
                    <a:pt x="164" y="774"/>
                  </a:lnTo>
                  <a:lnTo>
                    <a:pt x="186" y="826"/>
                  </a:lnTo>
                  <a:lnTo>
                    <a:pt x="73" y="860"/>
                  </a:lnTo>
                  <a:lnTo>
                    <a:pt x="0" y="977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0" name="Freeform 52">
              <a:extLst>
                <a:ext uri="{FF2B5EF4-FFF2-40B4-BE49-F238E27FC236}">
                  <a16:creationId xmlns:a16="http://schemas.microsoft.com/office/drawing/2014/main" id="{A992F526-E17A-4C0C-A693-0AE1BED27E7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26747" y="1342575"/>
              <a:ext cx="284705" cy="91012"/>
            </a:xfrm>
            <a:custGeom>
              <a:avLst/>
              <a:gdLst>
                <a:gd name="T0" fmla="*/ 610 w 610"/>
                <a:gd name="T1" fmla="*/ 147 h 195"/>
                <a:gd name="T2" fmla="*/ 381 w 610"/>
                <a:gd name="T3" fmla="*/ 195 h 195"/>
                <a:gd name="T4" fmla="*/ 242 w 610"/>
                <a:gd name="T5" fmla="*/ 82 h 195"/>
                <a:gd name="T6" fmla="*/ 225 w 610"/>
                <a:gd name="T7" fmla="*/ 22 h 195"/>
                <a:gd name="T8" fmla="*/ 0 w 610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0" h="195">
                  <a:moveTo>
                    <a:pt x="610" y="147"/>
                  </a:moveTo>
                  <a:lnTo>
                    <a:pt x="381" y="195"/>
                  </a:lnTo>
                  <a:lnTo>
                    <a:pt x="242" y="82"/>
                  </a:lnTo>
                  <a:lnTo>
                    <a:pt x="225" y="22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1" name="Freeform 53">
              <a:extLst>
                <a:ext uri="{FF2B5EF4-FFF2-40B4-BE49-F238E27FC236}">
                  <a16:creationId xmlns:a16="http://schemas.microsoft.com/office/drawing/2014/main" id="{90C57252-8AD2-46CB-9F0C-7EACD23BDDF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325779" y="1342574"/>
              <a:ext cx="98946" cy="159620"/>
            </a:xfrm>
            <a:custGeom>
              <a:avLst/>
              <a:gdLst>
                <a:gd name="T0" fmla="*/ 212 w 212"/>
                <a:gd name="T1" fmla="*/ 0 h 342"/>
                <a:gd name="T2" fmla="*/ 139 w 212"/>
                <a:gd name="T3" fmla="*/ 26 h 342"/>
                <a:gd name="T4" fmla="*/ 130 w 212"/>
                <a:gd name="T5" fmla="*/ 82 h 342"/>
                <a:gd name="T6" fmla="*/ 191 w 212"/>
                <a:gd name="T7" fmla="*/ 190 h 342"/>
                <a:gd name="T8" fmla="*/ 134 w 212"/>
                <a:gd name="T9" fmla="*/ 164 h 342"/>
                <a:gd name="T10" fmla="*/ 5 w 212"/>
                <a:gd name="T11" fmla="*/ 342 h 342"/>
                <a:gd name="T12" fmla="*/ 0 w 212"/>
                <a:gd name="T13" fmla="*/ 34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" h="342">
                  <a:moveTo>
                    <a:pt x="212" y="0"/>
                  </a:moveTo>
                  <a:lnTo>
                    <a:pt x="139" y="26"/>
                  </a:lnTo>
                  <a:lnTo>
                    <a:pt x="130" y="82"/>
                  </a:lnTo>
                  <a:lnTo>
                    <a:pt x="191" y="190"/>
                  </a:lnTo>
                  <a:lnTo>
                    <a:pt x="134" y="164"/>
                  </a:lnTo>
                  <a:lnTo>
                    <a:pt x="5" y="342"/>
                  </a:lnTo>
                  <a:lnTo>
                    <a:pt x="0" y="342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2" name="Freeform 54">
              <a:extLst>
                <a:ext uri="{FF2B5EF4-FFF2-40B4-BE49-F238E27FC236}">
                  <a16:creationId xmlns:a16="http://schemas.microsoft.com/office/drawing/2014/main" id="{486FCA3A-2F6E-435E-B7AE-3EF605A1C6F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325779" y="1505452"/>
              <a:ext cx="147485" cy="463925"/>
            </a:xfrm>
            <a:custGeom>
              <a:avLst/>
              <a:gdLst>
                <a:gd name="T0" fmla="*/ 243 w 316"/>
                <a:gd name="T1" fmla="*/ 994 h 994"/>
                <a:gd name="T2" fmla="*/ 316 w 316"/>
                <a:gd name="T3" fmla="*/ 951 h 994"/>
                <a:gd name="T4" fmla="*/ 251 w 316"/>
                <a:gd name="T5" fmla="*/ 787 h 994"/>
                <a:gd name="T6" fmla="*/ 273 w 316"/>
                <a:gd name="T7" fmla="*/ 631 h 994"/>
                <a:gd name="T8" fmla="*/ 247 w 316"/>
                <a:gd name="T9" fmla="*/ 458 h 994"/>
                <a:gd name="T10" fmla="*/ 307 w 316"/>
                <a:gd name="T11" fmla="*/ 367 h 994"/>
                <a:gd name="T12" fmla="*/ 243 w 316"/>
                <a:gd name="T13" fmla="*/ 207 h 994"/>
                <a:gd name="T14" fmla="*/ 5 w 316"/>
                <a:gd name="T15" fmla="*/ 0 h 994"/>
                <a:gd name="T16" fmla="*/ 0 w 316"/>
                <a:gd name="T17" fmla="*/ 0 h 994"/>
                <a:gd name="T18" fmla="*/ 0 w 316"/>
                <a:gd name="T19" fmla="*/ 0 h 9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6" h="994">
                  <a:moveTo>
                    <a:pt x="243" y="994"/>
                  </a:moveTo>
                  <a:lnTo>
                    <a:pt x="316" y="951"/>
                  </a:lnTo>
                  <a:lnTo>
                    <a:pt x="251" y="787"/>
                  </a:lnTo>
                  <a:lnTo>
                    <a:pt x="273" y="631"/>
                  </a:lnTo>
                  <a:lnTo>
                    <a:pt x="247" y="458"/>
                  </a:lnTo>
                  <a:lnTo>
                    <a:pt x="307" y="367"/>
                  </a:lnTo>
                  <a:lnTo>
                    <a:pt x="243" y="207"/>
                  </a:lnTo>
                  <a:lnTo>
                    <a:pt x="5" y="0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3" name="Freeform 55">
              <a:extLst>
                <a:ext uri="{FF2B5EF4-FFF2-40B4-BE49-F238E27FC236}">
                  <a16:creationId xmlns:a16="http://schemas.microsoft.com/office/drawing/2014/main" id="{56E6F485-73AF-4421-886C-A82BF1ABE5B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1979771" y="1505452"/>
              <a:ext cx="2299088" cy="1166346"/>
            </a:xfrm>
            <a:custGeom>
              <a:avLst/>
              <a:gdLst>
                <a:gd name="T0" fmla="*/ 4723 w 4926"/>
                <a:gd name="T1" fmla="*/ 147 h 2499"/>
                <a:gd name="T2" fmla="*/ 4014 w 4926"/>
                <a:gd name="T3" fmla="*/ 402 h 2499"/>
                <a:gd name="T4" fmla="*/ 3936 w 4926"/>
                <a:gd name="T5" fmla="*/ 692 h 2499"/>
                <a:gd name="T6" fmla="*/ 4079 w 4926"/>
                <a:gd name="T7" fmla="*/ 743 h 2499"/>
                <a:gd name="T8" fmla="*/ 3945 w 4926"/>
                <a:gd name="T9" fmla="*/ 774 h 2499"/>
                <a:gd name="T10" fmla="*/ 3663 w 4926"/>
                <a:gd name="T11" fmla="*/ 908 h 2499"/>
                <a:gd name="T12" fmla="*/ 3257 w 4926"/>
                <a:gd name="T13" fmla="*/ 813 h 2499"/>
                <a:gd name="T14" fmla="*/ 2967 w 4926"/>
                <a:gd name="T15" fmla="*/ 795 h 2499"/>
                <a:gd name="T16" fmla="*/ 2889 w 4926"/>
                <a:gd name="T17" fmla="*/ 436 h 2499"/>
                <a:gd name="T18" fmla="*/ 2747 w 4926"/>
                <a:gd name="T19" fmla="*/ 372 h 2499"/>
                <a:gd name="T20" fmla="*/ 2569 w 4926"/>
                <a:gd name="T21" fmla="*/ 415 h 2499"/>
                <a:gd name="T22" fmla="*/ 2344 w 4926"/>
                <a:gd name="T23" fmla="*/ 380 h 2499"/>
                <a:gd name="T24" fmla="*/ 2418 w 4926"/>
                <a:gd name="T25" fmla="*/ 510 h 2499"/>
                <a:gd name="T26" fmla="*/ 2431 w 4926"/>
                <a:gd name="T27" fmla="*/ 743 h 2499"/>
                <a:gd name="T28" fmla="*/ 2569 w 4926"/>
                <a:gd name="T29" fmla="*/ 1120 h 2499"/>
                <a:gd name="T30" fmla="*/ 2600 w 4926"/>
                <a:gd name="T31" fmla="*/ 1288 h 2499"/>
                <a:gd name="T32" fmla="*/ 2634 w 4926"/>
                <a:gd name="T33" fmla="*/ 1582 h 2499"/>
                <a:gd name="T34" fmla="*/ 2734 w 4926"/>
                <a:gd name="T35" fmla="*/ 1574 h 2499"/>
                <a:gd name="T36" fmla="*/ 2574 w 4926"/>
                <a:gd name="T37" fmla="*/ 1647 h 2499"/>
                <a:gd name="T38" fmla="*/ 2353 w 4926"/>
                <a:gd name="T39" fmla="*/ 1651 h 2499"/>
                <a:gd name="T40" fmla="*/ 2297 w 4926"/>
                <a:gd name="T41" fmla="*/ 1556 h 2499"/>
                <a:gd name="T42" fmla="*/ 2267 w 4926"/>
                <a:gd name="T43" fmla="*/ 1738 h 2499"/>
                <a:gd name="T44" fmla="*/ 2189 w 4926"/>
                <a:gd name="T45" fmla="*/ 1617 h 2499"/>
                <a:gd name="T46" fmla="*/ 2132 w 4926"/>
                <a:gd name="T47" fmla="*/ 1651 h 2499"/>
                <a:gd name="T48" fmla="*/ 2037 w 4926"/>
                <a:gd name="T49" fmla="*/ 1600 h 2499"/>
                <a:gd name="T50" fmla="*/ 1955 w 4926"/>
                <a:gd name="T51" fmla="*/ 1574 h 2499"/>
                <a:gd name="T52" fmla="*/ 1678 w 4926"/>
                <a:gd name="T53" fmla="*/ 1755 h 2499"/>
                <a:gd name="T54" fmla="*/ 1583 w 4926"/>
                <a:gd name="T55" fmla="*/ 1630 h 2499"/>
                <a:gd name="T56" fmla="*/ 1492 w 4926"/>
                <a:gd name="T57" fmla="*/ 1418 h 2499"/>
                <a:gd name="T58" fmla="*/ 1449 w 4926"/>
                <a:gd name="T59" fmla="*/ 1349 h 2499"/>
                <a:gd name="T60" fmla="*/ 1354 w 4926"/>
                <a:gd name="T61" fmla="*/ 1418 h 2499"/>
                <a:gd name="T62" fmla="*/ 1293 w 4926"/>
                <a:gd name="T63" fmla="*/ 1349 h 2499"/>
                <a:gd name="T64" fmla="*/ 1107 w 4926"/>
                <a:gd name="T65" fmla="*/ 1353 h 2499"/>
                <a:gd name="T66" fmla="*/ 991 w 4926"/>
                <a:gd name="T67" fmla="*/ 1375 h 2499"/>
                <a:gd name="T68" fmla="*/ 922 w 4926"/>
                <a:gd name="T69" fmla="*/ 1504 h 2499"/>
                <a:gd name="T70" fmla="*/ 774 w 4926"/>
                <a:gd name="T71" fmla="*/ 1461 h 2499"/>
                <a:gd name="T72" fmla="*/ 718 w 4926"/>
                <a:gd name="T73" fmla="*/ 1470 h 2499"/>
                <a:gd name="T74" fmla="*/ 684 w 4926"/>
                <a:gd name="T75" fmla="*/ 1409 h 2499"/>
                <a:gd name="T76" fmla="*/ 377 w 4926"/>
                <a:gd name="T77" fmla="*/ 1444 h 2499"/>
                <a:gd name="T78" fmla="*/ 230 w 4926"/>
                <a:gd name="T79" fmla="*/ 1574 h 2499"/>
                <a:gd name="T80" fmla="*/ 31 w 4926"/>
                <a:gd name="T81" fmla="*/ 1604 h 2499"/>
                <a:gd name="T82" fmla="*/ 35 w 4926"/>
                <a:gd name="T83" fmla="*/ 1824 h 2499"/>
                <a:gd name="T84" fmla="*/ 143 w 4926"/>
                <a:gd name="T85" fmla="*/ 1824 h 2499"/>
                <a:gd name="T86" fmla="*/ 307 w 4926"/>
                <a:gd name="T87" fmla="*/ 1790 h 2499"/>
                <a:gd name="T88" fmla="*/ 411 w 4926"/>
                <a:gd name="T89" fmla="*/ 1824 h 2499"/>
                <a:gd name="T90" fmla="*/ 459 w 4926"/>
                <a:gd name="T91" fmla="*/ 1907 h 2499"/>
                <a:gd name="T92" fmla="*/ 519 w 4926"/>
                <a:gd name="T93" fmla="*/ 1971 h 2499"/>
                <a:gd name="T94" fmla="*/ 381 w 4926"/>
                <a:gd name="T95" fmla="*/ 1894 h 2499"/>
                <a:gd name="T96" fmla="*/ 195 w 4926"/>
                <a:gd name="T97" fmla="*/ 1894 h 2499"/>
                <a:gd name="T98" fmla="*/ 130 w 4926"/>
                <a:gd name="T99" fmla="*/ 1920 h 2499"/>
                <a:gd name="T100" fmla="*/ 212 w 4926"/>
                <a:gd name="T101" fmla="*/ 1963 h 2499"/>
                <a:gd name="T102" fmla="*/ 372 w 4926"/>
                <a:gd name="T103" fmla="*/ 2032 h 2499"/>
                <a:gd name="T104" fmla="*/ 359 w 4926"/>
                <a:gd name="T105" fmla="*/ 2140 h 2499"/>
                <a:gd name="T106" fmla="*/ 65 w 4926"/>
                <a:gd name="T107" fmla="*/ 2140 h 2499"/>
                <a:gd name="T108" fmla="*/ 221 w 4926"/>
                <a:gd name="T109" fmla="*/ 2257 h 2499"/>
                <a:gd name="T110" fmla="*/ 273 w 4926"/>
                <a:gd name="T111" fmla="*/ 2486 h 2499"/>
                <a:gd name="T112" fmla="*/ 485 w 4926"/>
                <a:gd name="T113" fmla="*/ 2417 h 2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926" h="2499">
                  <a:moveTo>
                    <a:pt x="4926" y="0"/>
                  </a:moveTo>
                  <a:lnTo>
                    <a:pt x="4723" y="147"/>
                  </a:lnTo>
                  <a:lnTo>
                    <a:pt x="4291" y="250"/>
                  </a:lnTo>
                  <a:lnTo>
                    <a:pt x="4014" y="402"/>
                  </a:lnTo>
                  <a:lnTo>
                    <a:pt x="3906" y="648"/>
                  </a:lnTo>
                  <a:lnTo>
                    <a:pt x="3936" y="692"/>
                  </a:lnTo>
                  <a:lnTo>
                    <a:pt x="4109" y="730"/>
                  </a:lnTo>
                  <a:lnTo>
                    <a:pt x="4079" y="743"/>
                  </a:lnTo>
                  <a:lnTo>
                    <a:pt x="4070" y="743"/>
                  </a:lnTo>
                  <a:lnTo>
                    <a:pt x="3945" y="774"/>
                  </a:lnTo>
                  <a:lnTo>
                    <a:pt x="3849" y="856"/>
                  </a:lnTo>
                  <a:lnTo>
                    <a:pt x="3663" y="908"/>
                  </a:lnTo>
                  <a:lnTo>
                    <a:pt x="3499" y="839"/>
                  </a:lnTo>
                  <a:lnTo>
                    <a:pt x="3257" y="813"/>
                  </a:lnTo>
                  <a:lnTo>
                    <a:pt x="3071" y="748"/>
                  </a:lnTo>
                  <a:lnTo>
                    <a:pt x="2967" y="795"/>
                  </a:lnTo>
                  <a:lnTo>
                    <a:pt x="2842" y="588"/>
                  </a:lnTo>
                  <a:lnTo>
                    <a:pt x="2889" y="436"/>
                  </a:lnTo>
                  <a:lnTo>
                    <a:pt x="2872" y="380"/>
                  </a:lnTo>
                  <a:lnTo>
                    <a:pt x="2747" y="372"/>
                  </a:lnTo>
                  <a:lnTo>
                    <a:pt x="2695" y="406"/>
                  </a:lnTo>
                  <a:lnTo>
                    <a:pt x="2569" y="415"/>
                  </a:lnTo>
                  <a:lnTo>
                    <a:pt x="2349" y="324"/>
                  </a:lnTo>
                  <a:lnTo>
                    <a:pt x="2344" y="380"/>
                  </a:lnTo>
                  <a:lnTo>
                    <a:pt x="2409" y="415"/>
                  </a:lnTo>
                  <a:lnTo>
                    <a:pt x="2418" y="510"/>
                  </a:lnTo>
                  <a:lnTo>
                    <a:pt x="2383" y="545"/>
                  </a:lnTo>
                  <a:lnTo>
                    <a:pt x="2431" y="743"/>
                  </a:lnTo>
                  <a:lnTo>
                    <a:pt x="2595" y="925"/>
                  </a:lnTo>
                  <a:lnTo>
                    <a:pt x="2569" y="1120"/>
                  </a:lnTo>
                  <a:lnTo>
                    <a:pt x="2608" y="1171"/>
                  </a:lnTo>
                  <a:lnTo>
                    <a:pt x="2600" y="1288"/>
                  </a:lnTo>
                  <a:lnTo>
                    <a:pt x="2556" y="1401"/>
                  </a:lnTo>
                  <a:lnTo>
                    <a:pt x="2634" y="1582"/>
                  </a:lnTo>
                  <a:lnTo>
                    <a:pt x="2686" y="1608"/>
                  </a:lnTo>
                  <a:lnTo>
                    <a:pt x="2734" y="1574"/>
                  </a:lnTo>
                  <a:lnTo>
                    <a:pt x="2716" y="1634"/>
                  </a:lnTo>
                  <a:lnTo>
                    <a:pt x="2574" y="1647"/>
                  </a:lnTo>
                  <a:lnTo>
                    <a:pt x="2565" y="1647"/>
                  </a:lnTo>
                  <a:lnTo>
                    <a:pt x="2353" y="1651"/>
                  </a:lnTo>
                  <a:lnTo>
                    <a:pt x="2357" y="1539"/>
                  </a:lnTo>
                  <a:lnTo>
                    <a:pt x="2297" y="1556"/>
                  </a:lnTo>
                  <a:lnTo>
                    <a:pt x="2219" y="1625"/>
                  </a:lnTo>
                  <a:lnTo>
                    <a:pt x="2267" y="1738"/>
                  </a:lnTo>
                  <a:lnTo>
                    <a:pt x="2223" y="1703"/>
                  </a:lnTo>
                  <a:lnTo>
                    <a:pt x="2189" y="1617"/>
                  </a:lnTo>
                  <a:lnTo>
                    <a:pt x="2132" y="1617"/>
                  </a:lnTo>
                  <a:lnTo>
                    <a:pt x="2132" y="1651"/>
                  </a:lnTo>
                  <a:lnTo>
                    <a:pt x="2055" y="1660"/>
                  </a:lnTo>
                  <a:lnTo>
                    <a:pt x="2037" y="1600"/>
                  </a:lnTo>
                  <a:lnTo>
                    <a:pt x="1977" y="1625"/>
                  </a:lnTo>
                  <a:lnTo>
                    <a:pt x="1955" y="1574"/>
                  </a:lnTo>
                  <a:lnTo>
                    <a:pt x="1886" y="1582"/>
                  </a:lnTo>
                  <a:lnTo>
                    <a:pt x="1678" y="1755"/>
                  </a:lnTo>
                  <a:lnTo>
                    <a:pt x="1661" y="1682"/>
                  </a:lnTo>
                  <a:lnTo>
                    <a:pt x="1583" y="1630"/>
                  </a:lnTo>
                  <a:lnTo>
                    <a:pt x="1579" y="1569"/>
                  </a:lnTo>
                  <a:lnTo>
                    <a:pt x="1492" y="1418"/>
                  </a:lnTo>
                  <a:lnTo>
                    <a:pt x="1436" y="1409"/>
                  </a:lnTo>
                  <a:lnTo>
                    <a:pt x="1449" y="1349"/>
                  </a:lnTo>
                  <a:lnTo>
                    <a:pt x="1389" y="1357"/>
                  </a:lnTo>
                  <a:lnTo>
                    <a:pt x="1354" y="1418"/>
                  </a:lnTo>
                  <a:lnTo>
                    <a:pt x="1380" y="1288"/>
                  </a:lnTo>
                  <a:lnTo>
                    <a:pt x="1293" y="1349"/>
                  </a:lnTo>
                  <a:lnTo>
                    <a:pt x="1280" y="1280"/>
                  </a:lnTo>
                  <a:lnTo>
                    <a:pt x="1107" y="1353"/>
                  </a:lnTo>
                  <a:lnTo>
                    <a:pt x="1077" y="1306"/>
                  </a:lnTo>
                  <a:lnTo>
                    <a:pt x="991" y="1375"/>
                  </a:lnTo>
                  <a:lnTo>
                    <a:pt x="986" y="1496"/>
                  </a:lnTo>
                  <a:lnTo>
                    <a:pt x="922" y="1504"/>
                  </a:lnTo>
                  <a:lnTo>
                    <a:pt x="826" y="1444"/>
                  </a:lnTo>
                  <a:lnTo>
                    <a:pt x="774" y="1461"/>
                  </a:lnTo>
                  <a:lnTo>
                    <a:pt x="762" y="1526"/>
                  </a:lnTo>
                  <a:lnTo>
                    <a:pt x="718" y="1470"/>
                  </a:lnTo>
                  <a:lnTo>
                    <a:pt x="688" y="1535"/>
                  </a:lnTo>
                  <a:lnTo>
                    <a:pt x="684" y="1409"/>
                  </a:lnTo>
                  <a:lnTo>
                    <a:pt x="403" y="1491"/>
                  </a:lnTo>
                  <a:lnTo>
                    <a:pt x="377" y="1444"/>
                  </a:lnTo>
                  <a:lnTo>
                    <a:pt x="178" y="1548"/>
                  </a:lnTo>
                  <a:lnTo>
                    <a:pt x="230" y="1574"/>
                  </a:lnTo>
                  <a:lnTo>
                    <a:pt x="65" y="1556"/>
                  </a:lnTo>
                  <a:lnTo>
                    <a:pt x="31" y="1604"/>
                  </a:lnTo>
                  <a:lnTo>
                    <a:pt x="0" y="1781"/>
                  </a:lnTo>
                  <a:lnTo>
                    <a:pt x="35" y="1824"/>
                  </a:lnTo>
                  <a:lnTo>
                    <a:pt x="91" y="1803"/>
                  </a:lnTo>
                  <a:lnTo>
                    <a:pt x="143" y="1824"/>
                  </a:lnTo>
                  <a:lnTo>
                    <a:pt x="377" y="1755"/>
                  </a:lnTo>
                  <a:lnTo>
                    <a:pt x="307" y="1790"/>
                  </a:lnTo>
                  <a:lnTo>
                    <a:pt x="294" y="1855"/>
                  </a:lnTo>
                  <a:lnTo>
                    <a:pt x="411" y="1824"/>
                  </a:lnTo>
                  <a:lnTo>
                    <a:pt x="403" y="1881"/>
                  </a:lnTo>
                  <a:lnTo>
                    <a:pt x="459" y="1907"/>
                  </a:lnTo>
                  <a:lnTo>
                    <a:pt x="398" y="1920"/>
                  </a:lnTo>
                  <a:lnTo>
                    <a:pt x="519" y="1971"/>
                  </a:lnTo>
                  <a:lnTo>
                    <a:pt x="407" y="1941"/>
                  </a:lnTo>
                  <a:lnTo>
                    <a:pt x="381" y="1894"/>
                  </a:lnTo>
                  <a:lnTo>
                    <a:pt x="307" y="1915"/>
                  </a:lnTo>
                  <a:lnTo>
                    <a:pt x="195" y="1894"/>
                  </a:lnTo>
                  <a:lnTo>
                    <a:pt x="160" y="1846"/>
                  </a:lnTo>
                  <a:lnTo>
                    <a:pt x="130" y="1920"/>
                  </a:lnTo>
                  <a:lnTo>
                    <a:pt x="178" y="2019"/>
                  </a:lnTo>
                  <a:lnTo>
                    <a:pt x="212" y="1963"/>
                  </a:lnTo>
                  <a:lnTo>
                    <a:pt x="264" y="1971"/>
                  </a:lnTo>
                  <a:lnTo>
                    <a:pt x="372" y="2032"/>
                  </a:lnTo>
                  <a:lnTo>
                    <a:pt x="390" y="2092"/>
                  </a:lnTo>
                  <a:lnTo>
                    <a:pt x="359" y="2140"/>
                  </a:lnTo>
                  <a:lnTo>
                    <a:pt x="312" y="2118"/>
                  </a:lnTo>
                  <a:lnTo>
                    <a:pt x="65" y="2140"/>
                  </a:lnTo>
                  <a:lnTo>
                    <a:pt x="35" y="2188"/>
                  </a:lnTo>
                  <a:lnTo>
                    <a:pt x="221" y="2257"/>
                  </a:lnTo>
                  <a:lnTo>
                    <a:pt x="294" y="2378"/>
                  </a:lnTo>
                  <a:lnTo>
                    <a:pt x="273" y="2486"/>
                  </a:lnTo>
                  <a:lnTo>
                    <a:pt x="411" y="2499"/>
                  </a:lnTo>
                  <a:lnTo>
                    <a:pt x="485" y="2417"/>
                  </a:lnTo>
                  <a:lnTo>
                    <a:pt x="485" y="2408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4" name="Freeform 56">
              <a:extLst>
                <a:ext uri="{FF2B5EF4-FFF2-40B4-BE49-F238E27FC236}">
                  <a16:creationId xmlns:a16="http://schemas.microsoft.com/office/drawing/2014/main" id="{299F5F5B-5F00-4019-BA81-4325A89CB10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918110" y="1859307"/>
              <a:ext cx="179689" cy="427987"/>
            </a:xfrm>
            <a:custGeom>
              <a:avLst/>
              <a:gdLst>
                <a:gd name="T0" fmla="*/ 0 w 385"/>
                <a:gd name="T1" fmla="*/ 0 h 917"/>
                <a:gd name="T2" fmla="*/ 4 w 385"/>
                <a:gd name="T3" fmla="*/ 169 h 917"/>
                <a:gd name="T4" fmla="*/ 61 w 385"/>
                <a:gd name="T5" fmla="*/ 169 h 917"/>
                <a:gd name="T6" fmla="*/ 17 w 385"/>
                <a:gd name="T7" fmla="*/ 208 h 917"/>
                <a:gd name="T8" fmla="*/ 69 w 385"/>
                <a:gd name="T9" fmla="*/ 394 h 917"/>
                <a:gd name="T10" fmla="*/ 43 w 385"/>
                <a:gd name="T11" fmla="*/ 450 h 917"/>
                <a:gd name="T12" fmla="*/ 87 w 385"/>
                <a:gd name="T13" fmla="*/ 532 h 917"/>
                <a:gd name="T14" fmla="*/ 78 w 385"/>
                <a:gd name="T15" fmla="*/ 571 h 917"/>
                <a:gd name="T16" fmla="*/ 78 w 385"/>
                <a:gd name="T17" fmla="*/ 636 h 917"/>
                <a:gd name="T18" fmla="*/ 199 w 385"/>
                <a:gd name="T19" fmla="*/ 649 h 917"/>
                <a:gd name="T20" fmla="*/ 355 w 385"/>
                <a:gd name="T21" fmla="*/ 831 h 917"/>
                <a:gd name="T22" fmla="*/ 320 w 385"/>
                <a:gd name="T23" fmla="*/ 874 h 917"/>
                <a:gd name="T24" fmla="*/ 385 w 385"/>
                <a:gd name="T25" fmla="*/ 917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" h="917">
                  <a:moveTo>
                    <a:pt x="0" y="0"/>
                  </a:moveTo>
                  <a:lnTo>
                    <a:pt x="4" y="169"/>
                  </a:lnTo>
                  <a:lnTo>
                    <a:pt x="61" y="169"/>
                  </a:lnTo>
                  <a:lnTo>
                    <a:pt x="17" y="208"/>
                  </a:lnTo>
                  <a:lnTo>
                    <a:pt x="69" y="394"/>
                  </a:lnTo>
                  <a:lnTo>
                    <a:pt x="43" y="450"/>
                  </a:lnTo>
                  <a:lnTo>
                    <a:pt x="87" y="532"/>
                  </a:lnTo>
                  <a:lnTo>
                    <a:pt x="78" y="571"/>
                  </a:lnTo>
                  <a:lnTo>
                    <a:pt x="78" y="636"/>
                  </a:lnTo>
                  <a:lnTo>
                    <a:pt x="199" y="649"/>
                  </a:lnTo>
                  <a:lnTo>
                    <a:pt x="355" y="831"/>
                  </a:lnTo>
                  <a:lnTo>
                    <a:pt x="320" y="874"/>
                  </a:lnTo>
                  <a:lnTo>
                    <a:pt x="385" y="917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5" name="Freeform 57">
              <a:extLst>
                <a:ext uri="{FF2B5EF4-FFF2-40B4-BE49-F238E27FC236}">
                  <a16:creationId xmlns:a16="http://schemas.microsoft.com/office/drawing/2014/main" id="{AA799D43-18FC-450F-A996-1EB28B9D8EB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101466" y="2145532"/>
              <a:ext cx="256232" cy="147485"/>
            </a:xfrm>
            <a:custGeom>
              <a:avLst/>
              <a:gdLst>
                <a:gd name="T0" fmla="*/ 0 w 549"/>
                <a:gd name="T1" fmla="*/ 316 h 316"/>
                <a:gd name="T2" fmla="*/ 48 w 549"/>
                <a:gd name="T3" fmla="*/ 264 h 316"/>
                <a:gd name="T4" fmla="*/ 164 w 549"/>
                <a:gd name="T5" fmla="*/ 247 h 316"/>
                <a:gd name="T6" fmla="*/ 268 w 549"/>
                <a:gd name="T7" fmla="*/ 182 h 316"/>
                <a:gd name="T8" fmla="*/ 324 w 549"/>
                <a:gd name="T9" fmla="*/ 212 h 316"/>
                <a:gd name="T10" fmla="*/ 437 w 549"/>
                <a:gd name="T11" fmla="*/ 186 h 316"/>
                <a:gd name="T12" fmla="*/ 432 w 549"/>
                <a:gd name="T13" fmla="*/ 134 h 316"/>
                <a:gd name="T14" fmla="*/ 549 w 549"/>
                <a:gd name="T15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9" h="316">
                  <a:moveTo>
                    <a:pt x="0" y="316"/>
                  </a:moveTo>
                  <a:lnTo>
                    <a:pt x="48" y="264"/>
                  </a:lnTo>
                  <a:lnTo>
                    <a:pt x="164" y="247"/>
                  </a:lnTo>
                  <a:lnTo>
                    <a:pt x="268" y="182"/>
                  </a:lnTo>
                  <a:lnTo>
                    <a:pt x="324" y="212"/>
                  </a:lnTo>
                  <a:lnTo>
                    <a:pt x="437" y="186"/>
                  </a:lnTo>
                  <a:lnTo>
                    <a:pt x="432" y="134"/>
                  </a:lnTo>
                  <a:lnTo>
                    <a:pt x="549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6" name="Freeform 58">
              <a:extLst>
                <a:ext uri="{FF2B5EF4-FFF2-40B4-BE49-F238E27FC236}">
                  <a16:creationId xmlns:a16="http://schemas.microsoft.com/office/drawing/2014/main" id="{CBC7F431-6974-497B-A3E7-7754931F126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080986" y="2296027"/>
              <a:ext cx="66275" cy="266500"/>
            </a:xfrm>
            <a:custGeom>
              <a:avLst/>
              <a:gdLst>
                <a:gd name="T0" fmla="*/ 43 w 142"/>
                <a:gd name="T1" fmla="*/ 0 h 571"/>
                <a:gd name="T2" fmla="*/ 47 w 142"/>
                <a:gd name="T3" fmla="*/ 61 h 571"/>
                <a:gd name="T4" fmla="*/ 138 w 142"/>
                <a:gd name="T5" fmla="*/ 147 h 571"/>
                <a:gd name="T6" fmla="*/ 142 w 142"/>
                <a:gd name="T7" fmla="*/ 320 h 571"/>
                <a:gd name="T8" fmla="*/ 0 w 142"/>
                <a:gd name="T9" fmla="*/ 424 h 571"/>
                <a:gd name="T10" fmla="*/ 21 w 142"/>
                <a:gd name="T11" fmla="*/ 567 h 571"/>
                <a:gd name="T12" fmla="*/ 21 w 142"/>
                <a:gd name="T13" fmla="*/ 571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571">
                  <a:moveTo>
                    <a:pt x="43" y="0"/>
                  </a:moveTo>
                  <a:lnTo>
                    <a:pt x="47" y="61"/>
                  </a:lnTo>
                  <a:lnTo>
                    <a:pt x="138" y="147"/>
                  </a:lnTo>
                  <a:lnTo>
                    <a:pt x="142" y="320"/>
                  </a:lnTo>
                  <a:lnTo>
                    <a:pt x="0" y="424"/>
                  </a:lnTo>
                  <a:lnTo>
                    <a:pt x="21" y="567"/>
                  </a:lnTo>
                  <a:lnTo>
                    <a:pt x="21" y="571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7" name="Freeform 59">
              <a:extLst>
                <a:ext uri="{FF2B5EF4-FFF2-40B4-BE49-F238E27FC236}">
                  <a16:creationId xmlns:a16="http://schemas.microsoft.com/office/drawing/2014/main" id="{D9B8A8AD-DDBD-46B0-9F4E-0BF9831E646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386614" y="2353656"/>
              <a:ext cx="690286" cy="210031"/>
            </a:xfrm>
            <a:custGeom>
              <a:avLst/>
              <a:gdLst>
                <a:gd name="T0" fmla="*/ 1479 w 1479"/>
                <a:gd name="T1" fmla="*/ 450 h 450"/>
                <a:gd name="T2" fmla="*/ 1414 w 1479"/>
                <a:gd name="T3" fmla="*/ 433 h 450"/>
                <a:gd name="T4" fmla="*/ 1354 w 1479"/>
                <a:gd name="T5" fmla="*/ 363 h 450"/>
                <a:gd name="T6" fmla="*/ 1298 w 1479"/>
                <a:gd name="T7" fmla="*/ 385 h 450"/>
                <a:gd name="T8" fmla="*/ 1159 w 1479"/>
                <a:gd name="T9" fmla="*/ 290 h 450"/>
                <a:gd name="T10" fmla="*/ 1125 w 1479"/>
                <a:gd name="T11" fmla="*/ 121 h 450"/>
                <a:gd name="T12" fmla="*/ 1073 w 1479"/>
                <a:gd name="T13" fmla="*/ 95 h 450"/>
                <a:gd name="T14" fmla="*/ 861 w 1479"/>
                <a:gd name="T15" fmla="*/ 208 h 450"/>
                <a:gd name="T16" fmla="*/ 805 w 1479"/>
                <a:gd name="T17" fmla="*/ 208 h 450"/>
                <a:gd name="T18" fmla="*/ 800 w 1479"/>
                <a:gd name="T19" fmla="*/ 147 h 450"/>
                <a:gd name="T20" fmla="*/ 740 w 1479"/>
                <a:gd name="T21" fmla="*/ 121 h 450"/>
                <a:gd name="T22" fmla="*/ 701 w 1479"/>
                <a:gd name="T23" fmla="*/ 4 h 450"/>
                <a:gd name="T24" fmla="*/ 649 w 1479"/>
                <a:gd name="T25" fmla="*/ 0 h 450"/>
                <a:gd name="T26" fmla="*/ 636 w 1479"/>
                <a:gd name="T27" fmla="*/ 52 h 450"/>
                <a:gd name="T28" fmla="*/ 459 w 1479"/>
                <a:gd name="T29" fmla="*/ 52 h 450"/>
                <a:gd name="T30" fmla="*/ 329 w 1479"/>
                <a:gd name="T31" fmla="*/ 117 h 450"/>
                <a:gd name="T32" fmla="*/ 277 w 1479"/>
                <a:gd name="T33" fmla="*/ 82 h 450"/>
                <a:gd name="T34" fmla="*/ 234 w 1479"/>
                <a:gd name="T35" fmla="*/ 113 h 450"/>
                <a:gd name="T36" fmla="*/ 165 w 1479"/>
                <a:gd name="T37" fmla="*/ 39 h 450"/>
                <a:gd name="T38" fmla="*/ 0 w 1479"/>
                <a:gd name="T39" fmla="*/ 26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79" h="450">
                  <a:moveTo>
                    <a:pt x="1479" y="450"/>
                  </a:moveTo>
                  <a:lnTo>
                    <a:pt x="1414" y="433"/>
                  </a:lnTo>
                  <a:lnTo>
                    <a:pt x="1354" y="363"/>
                  </a:lnTo>
                  <a:lnTo>
                    <a:pt x="1298" y="385"/>
                  </a:lnTo>
                  <a:lnTo>
                    <a:pt x="1159" y="290"/>
                  </a:lnTo>
                  <a:lnTo>
                    <a:pt x="1125" y="121"/>
                  </a:lnTo>
                  <a:lnTo>
                    <a:pt x="1073" y="95"/>
                  </a:lnTo>
                  <a:lnTo>
                    <a:pt x="861" y="208"/>
                  </a:lnTo>
                  <a:lnTo>
                    <a:pt x="805" y="208"/>
                  </a:lnTo>
                  <a:lnTo>
                    <a:pt x="800" y="147"/>
                  </a:lnTo>
                  <a:lnTo>
                    <a:pt x="740" y="121"/>
                  </a:lnTo>
                  <a:lnTo>
                    <a:pt x="701" y="4"/>
                  </a:lnTo>
                  <a:lnTo>
                    <a:pt x="649" y="0"/>
                  </a:lnTo>
                  <a:lnTo>
                    <a:pt x="636" y="52"/>
                  </a:lnTo>
                  <a:lnTo>
                    <a:pt x="459" y="52"/>
                  </a:lnTo>
                  <a:lnTo>
                    <a:pt x="329" y="117"/>
                  </a:lnTo>
                  <a:lnTo>
                    <a:pt x="277" y="82"/>
                  </a:lnTo>
                  <a:lnTo>
                    <a:pt x="234" y="113"/>
                  </a:lnTo>
                  <a:lnTo>
                    <a:pt x="165" y="39"/>
                  </a:lnTo>
                  <a:lnTo>
                    <a:pt x="0" y="26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8" name="Freeform 60">
              <a:extLst>
                <a:ext uri="{FF2B5EF4-FFF2-40B4-BE49-F238E27FC236}">
                  <a16:creationId xmlns:a16="http://schemas.microsoft.com/office/drawing/2014/main" id="{F41F9A8A-14AE-4072-90AA-64E5C354FBE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790473" y="2567966"/>
              <a:ext cx="312709" cy="565204"/>
            </a:xfrm>
            <a:custGeom>
              <a:avLst/>
              <a:gdLst>
                <a:gd name="T0" fmla="*/ 0 w 670"/>
                <a:gd name="T1" fmla="*/ 1211 h 1211"/>
                <a:gd name="T2" fmla="*/ 0 w 670"/>
                <a:gd name="T3" fmla="*/ 1211 h 1211"/>
                <a:gd name="T4" fmla="*/ 112 w 670"/>
                <a:gd name="T5" fmla="*/ 917 h 1211"/>
                <a:gd name="T6" fmla="*/ 143 w 670"/>
                <a:gd name="T7" fmla="*/ 735 h 1211"/>
                <a:gd name="T8" fmla="*/ 156 w 670"/>
                <a:gd name="T9" fmla="*/ 687 h 1211"/>
                <a:gd name="T10" fmla="*/ 277 w 670"/>
                <a:gd name="T11" fmla="*/ 735 h 1211"/>
                <a:gd name="T12" fmla="*/ 268 w 670"/>
                <a:gd name="T13" fmla="*/ 674 h 1211"/>
                <a:gd name="T14" fmla="*/ 320 w 670"/>
                <a:gd name="T15" fmla="*/ 679 h 1211"/>
                <a:gd name="T16" fmla="*/ 471 w 670"/>
                <a:gd name="T17" fmla="*/ 592 h 1211"/>
                <a:gd name="T18" fmla="*/ 480 w 670"/>
                <a:gd name="T19" fmla="*/ 523 h 1211"/>
                <a:gd name="T20" fmla="*/ 545 w 670"/>
                <a:gd name="T21" fmla="*/ 501 h 1211"/>
                <a:gd name="T22" fmla="*/ 666 w 670"/>
                <a:gd name="T23" fmla="*/ 298 h 1211"/>
                <a:gd name="T24" fmla="*/ 657 w 670"/>
                <a:gd name="T25" fmla="*/ 190 h 1211"/>
                <a:gd name="T26" fmla="*/ 623 w 670"/>
                <a:gd name="T27" fmla="*/ 147 h 1211"/>
                <a:gd name="T28" fmla="*/ 662 w 670"/>
                <a:gd name="T29" fmla="*/ 108 h 1211"/>
                <a:gd name="T30" fmla="*/ 670 w 670"/>
                <a:gd name="T31" fmla="*/ 69 h 1211"/>
                <a:gd name="T32" fmla="*/ 631 w 670"/>
                <a:gd name="T33" fmla="*/ 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0" h="1211">
                  <a:moveTo>
                    <a:pt x="0" y="1211"/>
                  </a:moveTo>
                  <a:lnTo>
                    <a:pt x="0" y="1211"/>
                  </a:lnTo>
                  <a:lnTo>
                    <a:pt x="112" y="917"/>
                  </a:lnTo>
                  <a:lnTo>
                    <a:pt x="143" y="735"/>
                  </a:lnTo>
                  <a:lnTo>
                    <a:pt x="156" y="687"/>
                  </a:lnTo>
                  <a:lnTo>
                    <a:pt x="277" y="735"/>
                  </a:lnTo>
                  <a:lnTo>
                    <a:pt x="268" y="674"/>
                  </a:lnTo>
                  <a:lnTo>
                    <a:pt x="320" y="679"/>
                  </a:lnTo>
                  <a:lnTo>
                    <a:pt x="471" y="592"/>
                  </a:lnTo>
                  <a:lnTo>
                    <a:pt x="480" y="523"/>
                  </a:lnTo>
                  <a:lnTo>
                    <a:pt x="545" y="501"/>
                  </a:lnTo>
                  <a:lnTo>
                    <a:pt x="666" y="298"/>
                  </a:lnTo>
                  <a:lnTo>
                    <a:pt x="657" y="190"/>
                  </a:lnTo>
                  <a:lnTo>
                    <a:pt x="623" y="147"/>
                  </a:lnTo>
                  <a:lnTo>
                    <a:pt x="662" y="108"/>
                  </a:lnTo>
                  <a:lnTo>
                    <a:pt x="670" y="69"/>
                  </a:lnTo>
                  <a:lnTo>
                    <a:pt x="631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29" name="Freeform 61">
              <a:extLst>
                <a:ext uri="{FF2B5EF4-FFF2-40B4-BE49-F238E27FC236}">
                  <a16:creationId xmlns:a16="http://schemas.microsoft.com/office/drawing/2014/main" id="{292DB796-8555-4B6F-9127-1D3193FBA70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41509" y="1978845"/>
              <a:ext cx="681886" cy="470459"/>
            </a:xfrm>
            <a:custGeom>
              <a:avLst/>
              <a:gdLst>
                <a:gd name="T0" fmla="*/ 1353 w 1461"/>
                <a:gd name="T1" fmla="*/ 1008 h 1008"/>
                <a:gd name="T2" fmla="*/ 1345 w 1461"/>
                <a:gd name="T3" fmla="*/ 839 h 1008"/>
                <a:gd name="T4" fmla="*/ 1401 w 1461"/>
                <a:gd name="T5" fmla="*/ 826 h 1008"/>
                <a:gd name="T6" fmla="*/ 1461 w 1461"/>
                <a:gd name="T7" fmla="*/ 727 h 1008"/>
                <a:gd name="T8" fmla="*/ 1409 w 1461"/>
                <a:gd name="T9" fmla="*/ 701 h 1008"/>
                <a:gd name="T10" fmla="*/ 1340 w 1461"/>
                <a:gd name="T11" fmla="*/ 536 h 1008"/>
                <a:gd name="T12" fmla="*/ 1392 w 1461"/>
                <a:gd name="T13" fmla="*/ 493 h 1008"/>
                <a:gd name="T14" fmla="*/ 1401 w 1461"/>
                <a:gd name="T15" fmla="*/ 454 h 1008"/>
                <a:gd name="T16" fmla="*/ 1401 w 1461"/>
                <a:gd name="T17" fmla="*/ 450 h 1008"/>
                <a:gd name="T18" fmla="*/ 1219 w 1461"/>
                <a:gd name="T19" fmla="*/ 337 h 1008"/>
                <a:gd name="T20" fmla="*/ 1141 w 1461"/>
                <a:gd name="T21" fmla="*/ 255 h 1008"/>
                <a:gd name="T22" fmla="*/ 1159 w 1461"/>
                <a:gd name="T23" fmla="*/ 199 h 1008"/>
                <a:gd name="T24" fmla="*/ 1124 w 1461"/>
                <a:gd name="T25" fmla="*/ 152 h 1008"/>
                <a:gd name="T26" fmla="*/ 1072 w 1461"/>
                <a:gd name="T27" fmla="*/ 139 h 1008"/>
                <a:gd name="T28" fmla="*/ 916 w 1461"/>
                <a:gd name="T29" fmla="*/ 199 h 1008"/>
                <a:gd name="T30" fmla="*/ 865 w 1461"/>
                <a:gd name="T31" fmla="*/ 165 h 1008"/>
                <a:gd name="T32" fmla="*/ 826 w 1461"/>
                <a:gd name="T33" fmla="*/ 208 h 1008"/>
                <a:gd name="T34" fmla="*/ 692 w 1461"/>
                <a:gd name="T35" fmla="*/ 186 h 1008"/>
                <a:gd name="T36" fmla="*/ 480 w 1461"/>
                <a:gd name="T37" fmla="*/ 61 h 1008"/>
                <a:gd name="T38" fmla="*/ 436 w 1461"/>
                <a:gd name="T39" fmla="*/ 95 h 1008"/>
                <a:gd name="T40" fmla="*/ 259 w 1461"/>
                <a:gd name="T41" fmla="*/ 52 h 1008"/>
                <a:gd name="T42" fmla="*/ 138 w 1461"/>
                <a:gd name="T43" fmla="*/ 87 h 1008"/>
                <a:gd name="T44" fmla="*/ 25 w 1461"/>
                <a:gd name="T45" fmla="*/ 65 h 1008"/>
                <a:gd name="T46" fmla="*/ 0 w 1461"/>
                <a:gd name="T4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61" h="1008">
                  <a:moveTo>
                    <a:pt x="1353" y="1008"/>
                  </a:moveTo>
                  <a:lnTo>
                    <a:pt x="1345" y="839"/>
                  </a:lnTo>
                  <a:lnTo>
                    <a:pt x="1401" y="826"/>
                  </a:lnTo>
                  <a:lnTo>
                    <a:pt x="1461" y="727"/>
                  </a:lnTo>
                  <a:lnTo>
                    <a:pt x="1409" y="701"/>
                  </a:lnTo>
                  <a:lnTo>
                    <a:pt x="1340" y="536"/>
                  </a:lnTo>
                  <a:lnTo>
                    <a:pt x="1392" y="493"/>
                  </a:lnTo>
                  <a:lnTo>
                    <a:pt x="1401" y="454"/>
                  </a:lnTo>
                  <a:lnTo>
                    <a:pt x="1401" y="450"/>
                  </a:lnTo>
                  <a:lnTo>
                    <a:pt x="1219" y="337"/>
                  </a:lnTo>
                  <a:lnTo>
                    <a:pt x="1141" y="255"/>
                  </a:lnTo>
                  <a:lnTo>
                    <a:pt x="1159" y="199"/>
                  </a:lnTo>
                  <a:lnTo>
                    <a:pt x="1124" y="152"/>
                  </a:lnTo>
                  <a:lnTo>
                    <a:pt x="1072" y="139"/>
                  </a:lnTo>
                  <a:lnTo>
                    <a:pt x="916" y="199"/>
                  </a:lnTo>
                  <a:lnTo>
                    <a:pt x="865" y="165"/>
                  </a:lnTo>
                  <a:lnTo>
                    <a:pt x="826" y="208"/>
                  </a:lnTo>
                  <a:lnTo>
                    <a:pt x="692" y="186"/>
                  </a:lnTo>
                  <a:lnTo>
                    <a:pt x="480" y="61"/>
                  </a:lnTo>
                  <a:lnTo>
                    <a:pt x="436" y="95"/>
                  </a:lnTo>
                  <a:lnTo>
                    <a:pt x="259" y="52"/>
                  </a:lnTo>
                  <a:lnTo>
                    <a:pt x="138" y="87"/>
                  </a:lnTo>
                  <a:lnTo>
                    <a:pt x="25" y="65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30" name="Freeform 62">
              <a:extLst>
                <a:ext uri="{FF2B5EF4-FFF2-40B4-BE49-F238E27FC236}">
                  <a16:creationId xmlns:a16="http://schemas.microsoft.com/office/drawing/2014/main" id="{13DDF75A-FC44-4D8B-B3F5-2549F48E945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346734" y="1978843"/>
              <a:ext cx="92878" cy="163358"/>
            </a:xfrm>
            <a:custGeom>
              <a:avLst/>
              <a:gdLst>
                <a:gd name="T0" fmla="*/ 34 w 199"/>
                <a:gd name="T1" fmla="*/ 350 h 350"/>
                <a:gd name="T2" fmla="*/ 34 w 199"/>
                <a:gd name="T3" fmla="*/ 350 h 350"/>
                <a:gd name="T4" fmla="*/ 0 w 199"/>
                <a:gd name="T5" fmla="*/ 234 h 350"/>
                <a:gd name="T6" fmla="*/ 43 w 199"/>
                <a:gd name="T7" fmla="*/ 186 h 350"/>
                <a:gd name="T8" fmla="*/ 121 w 199"/>
                <a:gd name="T9" fmla="*/ 186 h 350"/>
                <a:gd name="T10" fmla="*/ 199 w 199"/>
                <a:gd name="T11" fmla="*/ 0 h 350"/>
                <a:gd name="T12" fmla="*/ 199 w 199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350">
                  <a:moveTo>
                    <a:pt x="34" y="350"/>
                  </a:moveTo>
                  <a:lnTo>
                    <a:pt x="34" y="350"/>
                  </a:lnTo>
                  <a:lnTo>
                    <a:pt x="0" y="234"/>
                  </a:lnTo>
                  <a:lnTo>
                    <a:pt x="43" y="186"/>
                  </a:lnTo>
                  <a:lnTo>
                    <a:pt x="121" y="186"/>
                  </a:lnTo>
                  <a:lnTo>
                    <a:pt x="199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31" name="Freeform 63">
              <a:extLst>
                <a:ext uri="{FF2B5EF4-FFF2-40B4-BE49-F238E27FC236}">
                  <a16:creationId xmlns:a16="http://schemas.microsoft.com/office/drawing/2014/main" id="{7905FDD6-0468-4A84-B9C9-1116686E4BC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362926" y="2145532"/>
              <a:ext cx="533000" cy="458324"/>
            </a:xfrm>
            <a:custGeom>
              <a:avLst/>
              <a:gdLst>
                <a:gd name="T0" fmla="*/ 1142 w 1142"/>
                <a:gd name="T1" fmla="*/ 930 h 982"/>
                <a:gd name="T2" fmla="*/ 1138 w 1142"/>
                <a:gd name="T3" fmla="*/ 930 h 982"/>
                <a:gd name="T4" fmla="*/ 921 w 1142"/>
                <a:gd name="T5" fmla="*/ 982 h 982"/>
                <a:gd name="T6" fmla="*/ 744 w 1142"/>
                <a:gd name="T7" fmla="*/ 973 h 982"/>
                <a:gd name="T8" fmla="*/ 792 w 1142"/>
                <a:gd name="T9" fmla="*/ 939 h 982"/>
                <a:gd name="T10" fmla="*/ 805 w 1142"/>
                <a:gd name="T11" fmla="*/ 887 h 982"/>
                <a:gd name="T12" fmla="*/ 727 w 1142"/>
                <a:gd name="T13" fmla="*/ 805 h 982"/>
                <a:gd name="T14" fmla="*/ 709 w 1142"/>
                <a:gd name="T15" fmla="*/ 744 h 982"/>
                <a:gd name="T16" fmla="*/ 640 w 1142"/>
                <a:gd name="T17" fmla="*/ 731 h 982"/>
                <a:gd name="T18" fmla="*/ 584 w 1142"/>
                <a:gd name="T19" fmla="*/ 766 h 982"/>
                <a:gd name="T20" fmla="*/ 554 w 1142"/>
                <a:gd name="T21" fmla="*/ 714 h 982"/>
                <a:gd name="T22" fmla="*/ 519 w 1142"/>
                <a:gd name="T23" fmla="*/ 770 h 982"/>
                <a:gd name="T24" fmla="*/ 385 w 1142"/>
                <a:gd name="T25" fmla="*/ 783 h 982"/>
                <a:gd name="T26" fmla="*/ 329 w 1142"/>
                <a:gd name="T27" fmla="*/ 580 h 982"/>
                <a:gd name="T28" fmla="*/ 268 w 1142"/>
                <a:gd name="T29" fmla="*/ 593 h 982"/>
                <a:gd name="T30" fmla="*/ 225 w 1142"/>
                <a:gd name="T31" fmla="*/ 550 h 982"/>
                <a:gd name="T32" fmla="*/ 199 w 1142"/>
                <a:gd name="T33" fmla="*/ 441 h 982"/>
                <a:gd name="T34" fmla="*/ 78 w 1142"/>
                <a:gd name="T35" fmla="*/ 333 h 982"/>
                <a:gd name="T36" fmla="*/ 69 w 1142"/>
                <a:gd name="T37" fmla="*/ 126 h 982"/>
                <a:gd name="T38" fmla="*/ 0 w 1142"/>
                <a:gd name="T39" fmla="*/ 0 h 982"/>
                <a:gd name="T40" fmla="*/ 0 w 1142"/>
                <a:gd name="T41" fmla="*/ 0 h 982"/>
                <a:gd name="T42" fmla="*/ 0 w 1142"/>
                <a:gd name="T43" fmla="*/ 0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42" h="982">
                  <a:moveTo>
                    <a:pt x="1142" y="930"/>
                  </a:moveTo>
                  <a:lnTo>
                    <a:pt x="1138" y="930"/>
                  </a:lnTo>
                  <a:lnTo>
                    <a:pt x="921" y="982"/>
                  </a:lnTo>
                  <a:lnTo>
                    <a:pt x="744" y="973"/>
                  </a:lnTo>
                  <a:lnTo>
                    <a:pt x="792" y="939"/>
                  </a:lnTo>
                  <a:lnTo>
                    <a:pt x="805" y="887"/>
                  </a:lnTo>
                  <a:lnTo>
                    <a:pt x="727" y="805"/>
                  </a:lnTo>
                  <a:lnTo>
                    <a:pt x="709" y="744"/>
                  </a:lnTo>
                  <a:lnTo>
                    <a:pt x="640" y="731"/>
                  </a:lnTo>
                  <a:lnTo>
                    <a:pt x="584" y="766"/>
                  </a:lnTo>
                  <a:lnTo>
                    <a:pt x="554" y="714"/>
                  </a:lnTo>
                  <a:lnTo>
                    <a:pt x="519" y="770"/>
                  </a:lnTo>
                  <a:lnTo>
                    <a:pt x="385" y="783"/>
                  </a:lnTo>
                  <a:lnTo>
                    <a:pt x="329" y="580"/>
                  </a:lnTo>
                  <a:lnTo>
                    <a:pt x="268" y="593"/>
                  </a:lnTo>
                  <a:lnTo>
                    <a:pt x="225" y="550"/>
                  </a:lnTo>
                  <a:lnTo>
                    <a:pt x="199" y="441"/>
                  </a:lnTo>
                  <a:lnTo>
                    <a:pt x="78" y="333"/>
                  </a:lnTo>
                  <a:lnTo>
                    <a:pt x="69" y="126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32" name="Freeform 64">
              <a:extLst>
                <a:ext uri="{FF2B5EF4-FFF2-40B4-BE49-F238E27FC236}">
                  <a16:creationId xmlns:a16="http://schemas.microsoft.com/office/drawing/2014/main" id="{A4F7109A-B2F8-48D6-912E-6D96E3D4B1B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906804" y="2458905"/>
              <a:ext cx="175488" cy="126950"/>
            </a:xfrm>
            <a:custGeom>
              <a:avLst/>
              <a:gdLst>
                <a:gd name="T0" fmla="*/ 0 w 376"/>
                <a:gd name="T1" fmla="*/ 272 h 272"/>
                <a:gd name="T2" fmla="*/ 69 w 376"/>
                <a:gd name="T3" fmla="*/ 168 h 272"/>
                <a:gd name="T4" fmla="*/ 78 w 376"/>
                <a:gd name="T5" fmla="*/ 56 h 272"/>
                <a:gd name="T6" fmla="*/ 376 w 376"/>
                <a:gd name="T7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6" h="272">
                  <a:moveTo>
                    <a:pt x="0" y="272"/>
                  </a:moveTo>
                  <a:lnTo>
                    <a:pt x="69" y="168"/>
                  </a:lnTo>
                  <a:lnTo>
                    <a:pt x="78" y="56"/>
                  </a:lnTo>
                  <a:lnTo>
                    <a:pt x="376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33" name="Freeform 65">
              <a:extLst>
                <a:ext uri="{FF2B5EF4-FFF2-40B4-BE49-F238E27FC236}">
                  <a16:creationId xmlns:a16="http://schemas.microsoft.com/office/drawing/2014/main" id="{B599A2DE-0020-4FF4-B92B-F23667EB5B5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873944" y="2588445"/>
              <a:ext cx="94745" cy="763096"/>
            </a:xfrm>
            <a:custGeom>
              <a:avLst/>
              <a:gdLst>
                <a:gd name="T0" fmla="*/ 155 w 203"/>
                <a:gd name="T1" fmla="*/ 1635 h 1635"/>
                <a:gd name="T2" fmla="*/ 181 w 203"/>
                <a:gd name="T3" fmla="*/ 1462 h 1635"/>
                <a:gd name="T4" fmla="*/ 186 w 203"/>
                <a:gd name="T5" fmla="*/ 1349 h 1635"/>
                <a:gd name="T6" fmla="*/ 142 w 203"/>
                <a:gd name="T7" fmla="*/ 1310 h 1635"/>
                <a:gd name="T8" fmla="*/ 138 w 203"/>
                <a:gd name="T9" fmla="*/ 1198 h 1635"/>
                <a:gd name="T10" fmla="*/ 78 w 203"/>
                <a:gd name="T11" fmla="*/ 1051 h 1635"/>
                <a:gd name="T12" fmla="*/ 26 w 203"/>
                <a:gd name="T13" fmla="*/ 1012 h 1635"/>
                <a:gd name="T14" fmla="*/ 60 w 203"/>
                <a:gd name="T15" fmla="*/ 895 h 1635"/>
                <a:gd name="T16" fmla="*/ 21 w 203"/>
                <a:gd name="T17" fmla="*/ 770 h 1635"/>
                <a:gd name="T18" fmla="*/ 47 w 203"/>
                <a:gd name="T19" fmla="*/ 722 h 1635"/>
                <a:gd name="T20" fmla="*/ 104 w 203"/>
                <a:gd name="T21" fmla="*/ 709 h 1635"/>
                <a:gd name="T22" fmla="*/ 60 w 203"/>
                <a:gd name="T23" fmla="*/ 575 h 1635"/>
                <a:gd name="T24" fmla="*/ 0 w 203"/>
                <a:gd name="T25" fmla="*/ 523 h 1635"/>
                <a:gd name="T26" fmla="*/ 104 w 203"/>
                <a:gd name="T27" fmla="*/ 454 h 1635"/>
                <a:gd name="T28" fmla="*/ 134 w 203"/>
                <a:gd name="T29" fmla="*/ 411 h 1635"/>
                <a:gd name="T30" fmla="*/ 117 w 203"/>
                <a:gd name="T31" fmla="*/ 355 h 1635"/>
                <a:gd name="T32" fmla="*/ 203 w 203"/>
                <a:gd name="T33" fmla="*/ 260 h 1635"/>
                <a:gd name="T34" fmla="*/ 194 w 203"/>
                <a:gd name="T35" fmla="*/ 147 h 1635"/>
                <a:gd name="T36" fmla="*/ 69 w 203"/>
                <a:gd name="T37" fmla="*/ 0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3" h="1635">
                  <a:moveTo>
                    <a:pt x="155" y="1635"/>
                  </a:moveTo>
                  <a:lnTo>
                    <a:pt x="181" y="1462"/>
                  </a:lnTo>
                  <a:lnTo>
                    <a:pt x="186" y="1349"/>
                  </a:lnTo>
                  <a:lnTo>
                    <a:pt x="142" y="1310"/>
                  </a:lnTo>
                  <a:lnTo>
                    <a:pt x="138" y="1198"/>
                  </a:lnTo>
                  <a:lnTo>
                    <a:pt x="78" y="1051"/>
                  </a:lnTo>
                  <a:lnTo>
                    <a:pt x="26" y="1012"/>
                  </a:lnTo>
                  <a:lnTo>
                    <a:pt x="60" y="895"/>
                  </a:lnTo>
                  <a:lnTo>
                    <a:pt x="21" y="770"/>
                  </a:lnTo>
                  <a:lnTo>
                    <a:pt x="47" y="722"/>
                  </a:lnTo>
                  <a:lnTo>
                    <a:pt x="104" y="709"/>
                  </a:lnTo>
                  <a:lnTo>
                    <a:pt x="60" y="575"/>
                  </a:lnTo>
                  <a:lnTo>
                    <a:pt x="0" y="523"/>
                  </a:lnTo>
                  <a:lnTo>
                    <a:pt x="104" y="454"/>
                  </a:lnTo>
                  <a:lnTo>
                    <a:pt x="134" y="411"/>
                  </a:lnTo>
                  <a:lnTo>
                    <a:pt x="117" y="355"/>
                  </a:lnTo>
                  <a:lnTo>
                    <a:pt x="203" y="260"/>
                  </a:lnTo>
                  <a:lnTo>
                    <a:pt x="194" y="147"/>
                  </a:lnTo>
                  <a:lnTo>
                    <a:pt x="69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34" name="Freeform 66">
              <a:extLst>
                <a:ext uri="{FF2B5EF4-FFF2-40B4-BE49-F238E27FC236}">
                  <a16:creationId xmlns:a16="http://schemas.microsoft.com/office/drawing/2014/main" id="{B7A8A061-EA0A-495C-A8C3-4BC0D618D07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204562" y="2623687"/>
              <a:ext cx="7934" cy="28004"/>
            </a:xfrm>
            <a:custGeom>
              <a:avLst/>
              <a:gdLst>
                <a:gd name="T0" fmla="*/ 17 w 17"/>
                <a:gd name="T1" fmla="*/ 0 h 60"/>
                <a:gd name="T2" fmla="*/ 0 w 17"/>
                <a:gd name="T3" fmla="*/ 4 h 60"/>
                <a:gd name="T4" fmla="*/ 13 w 17"/>
                <a:gd name="T5" fmla="*/ 60 h 60"/>
                <a:gd name="T6" fmla="*/ 13 w 17"/>
                <a:gd name="T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60">
                  <a:moveTo>
                    <a:pt x="17" y="0"/>
                  </a:moveTo>
                  <a:lnTo>
                    <a:pt x="0" y="4"/>
                  </a:lnTo>
                  <a:lnTo>
                    <a:pt x="13" y="6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cxnSp>
          <p:nvCxnSpPr>
            <p:cNvPr id="635" name="Line 67">
              <a:extLst>
                <a:ext uri="{FF2B5EF4-FFF2-40B4-BE49-F238E27FC236}">
                  <a16:creationId xmlns:a16="http://schemas.microsoft.com/office/drawing/2014/main" id="{D7F16A2D-9037-4B10-9F86-B771F133E68E}"/>
                </a:ext>
              </a:extLst>
            </p:cNvPr>
            <p:cNvCxnSpPr>
              <a:cxnSpLocks noRot="1" noChangeAspect="1" noEditPoints="1" noChangeArrowheads="1" noChangeShapeType="1"/>
            </p:cNvCxnSpPr>
            <p:nvPr/>
          </p:nvCxnSpPr>
          <p:spPr bwMode="auto">
            <a:xfrm flipV="1">
              <a:off x="2210753" y="2623687"/>
              <a:ext cx="1868" cy="28004"/>
            </a:xfrm>
            <a:prstGeom prst="line">
              <a:avLst/>
            </a:pr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36" name="Freeform 68">
              <a:extLst>
                <a:ext uri="{FF2B5EF4-FFF2-40B4-BE49-F238E27FC236}">
                  <a16:creationId xmlns:a16="http://schemas.microsoft.com/office/drawing/2014/main" id="{87ECFAC8-9EDA-4AE0-9A98-D0AD0865C10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210753" y="2652262"/>
              <a:ext cx="619344" cy="280502"/>
            </a:xfrm>
            <a:custGeom>
              <a:avLst/>
              <a:gdLst>
                <a:gd name="T0" fmla="*/ 0 w 1327"/>
                <a:gd name="T1" fmla="*/ 0 h 601"/>
                <a:gd name="T2" fmla="*/ 56 w 1327"/>
                <a:gd name="T3" fmla="*/ 39 h 601"/>
                <a:gd name="T4" fmla="*/ 147 w 1327"/>
                <a:gd name="T5" fmla="*/ 4 h 601"/>
                <a:gd name="T6" fmla="*/ 238 w 1327"/>
                <a:gd name="T7" fmla="*/ 121 h 601"/>
                <a:gd name="T8" fmla="*/ 294 w 1327"/>
                <a:gd name="T9" fmla="*/ 108 h 601"/>
                <a:gd name="T10" fmla="*/ 294 w 1327"/>
                <a:gd name="T11" fmla="*/ 56 h 601"/>
                <a:gd name="T12" fmla="*/ 302 w 1327"/>
                <a:gd name="T13" fmla="*/ 108 h 601"/>
                <a:gd name="T14" fmla="*/ 302 w 1327"/>
                <a:gd name="T15" fmla="*/ 108 h 601"/>
                <a:gd name="T16" fmla="*/ 350 w 1327"/>
                <a:gd name="T17" fmla="*/ 91 h 601"/>
                <a:gd name="T18" fmla="*/ 341 w 1327"/>
                <a:gd name="T19" fmla="*/ 147 h 601"/>
                <a:gd name="T20" fmla="*/ 393 w 1327"/>
                <a:gd name="T21" fmla="*/ 160 h 601"/>
                <a:gd name="T22" fmla="*/ 467 w 1327"/>
                <a:gd name="T23" fmla="*/ 130 h 601"/>
                <a:gd name="T24" fmla="*/ 471 w 1327"/>
                <a:gd name="T25" fmla="*/ 69 h 601"/>
                <a:gd name="T26" fmla="*/ 488 w 1327"/>
                <a:gd name="T27" fmla="*/ 221 h 601"/>
                <a:gd name="T28" fmla="*/ 536 w 1327"/>
                <a:gd name="T29" fmla="*/ 251 h 601"/>
                <a:gd name="T30" fmla="*/ 588 w 1327"/>
                <a:gd name="T31" fmla="*/ 225 h 601"/>
                <a:gd name="T32" fmla="*/ 579 w 1327"/>
                <a:gd name="T33" fmla="*/ 108 h 601"/>
                <a:gd name="T34" fmla="*/ 592 w 1327"/>
                <a:gd name="T35" fmla="*/ 169 h 601"/>
                <a:gd name="T36" fmla="*/ 648 w 1327"/>
                <a:gd name="T37" fmla="*/ 177 h 601"/>
                <a:gd name="T38" fmla="*/ 605 w 1327"/>
                <a:gd name="T39" fmla="*/ 221 h 601"/>
                <a:gd name="T40" fmla="*/ 635 w 1327"/>
                <a:gd name="T41" fmla="*/ 273 h 601"/>
                <a:gd name="T42" fmla="*/ 705 w 1327"/>
                <a:gd name="T43" fmla="*/ 303 h 601"/>
                <a:gd name="T44" fmla="*/ 757 w 1327"/>
                <a:gd name="T45" fmla="*/ 281 h 601"/>
                <a:gd name="T46" fmla="*/ 713 w 1327"/>
                <a:gd name="T47" fmla="*/ 303 h 601"/>
                <a:gd name="T48" fmla="*/ 718 w 1327"/>
                <a:gd name="T49" fmla="*/ 359 h 601"/>
                <a:gd name="T50" fmla="*/ 757 w 1327"/>
                <a:gd name="T51" fmla="*/ 411 h 601"/>
                <a:gd name="T52" fmla="*/ 748 w 1327"/>
                <a:gd name="T53" fmla="*/ 471 h 601"/>
                <a:gd name="T54" fmla="*/ 744 w 1327"/>
                <a:gd name="T55" fmla="*/ 484 h 601"/>
                <a:gd name="T56" fmla="*/ 783 w 1327"/>
                <a:gd name="T57" fmla="*/ 528 h 601"/>
                <a:gd name="T58" fmla="*/ 761 w 1327"/>
                <a:gd name="T59" fmla="*/ 471 h 601"/>
                <a:gd name="T60" fmla="*/ 813 w 1327"/>
                <a:gd name="T61" fmla="*/ 428 h 601"/>
                <a:gd name="T62" fmla="*/ 878 w 1327"/>
                <a:gd name="T63" fmla="*/ 411 h 601"/>
                <a:gd name="T64" fmla="*/ 921 w 1327"/>
                <a:gd name="T65" fmla="*/ 445 h 601"/>
                <a:gd name="T66" fmla="*/ 899 w 1327"/>
                <a:gd name="T67" fmla="*/ 333 h 601"/>
                <a:gd name="T68" fmla="*/ 960 w 1327"/>
                <a:gd name="T69" fmla="*/ 428 h 601"/>
                <a:gd name="T70" fmla="*/ 990 w 1327"/>
                <a:gd name="T71" fmla="*/ 381 h 601"/>
                <a:gd name="T72" fmla="*/ 1059 w 1327"/>
                <a:gd name="T73" fmla="*/ 394 h 601"/>
                <a:gd name="T74" fmla="*/ 1103 w 1327"/>
                <a:gd name="T75" fmla="*/ 437 h 601"/>
                <a:gd name="T76" fmla="*/ 1059 w 1327"/>
                <a:gd name="T77" fmla="*/ 484 h 601"/>
                <a:gd name="T78" fmla="*/ 943 w 1327"/>
                <a:gd name="T79" fmla="*/ 471 h 601"/>
                <a:gd name="T80" fmla="*/ 1033 w 1327"/>
                <a:gd name="T81" fmla="*/ 541 h 601"/>
                <a:gd name="T82" fmla="*/ 1276 w 1327"/>
                <a:gd name="T83" fmla="*/ 523 h 601"/>
                <a:gd name="T84" fmla="*/ 1327 w 1327"/>
                <a:gd name="T85" fmla="*/ 554 h 601"/>
                <a:gd name="T86" fmla="*/ 1267 w 1327"/>
                <a:gd name="T87" fmla="*/ 558 h 601"/>
                <a:gd name="T88" fmla="*/ 1297 w 1327"/>
                <a:gd name="T89" fmla="*/ 601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27" h="601">
                  <a:moveTo>
                    <a:pt x="0" y="0"/>
                  </a:moveTo>
                  <a:lnTo>
                    <a:pt x="56" y="39"/>
                  </a:lnTo>
                  <a:lnTo>
                    <a:pt x="147" y="4"/>
                  </a:lnTo>
                  <a:lnTo>
                    <a:pt x="238" y="121"/>
                  </a:lnTo>
                  <a:lnTo>
                    <a:pt x="294" y="108"/>
                  </a:lnTo>
                  <a:lnTo>
                    <a:pt x="294" y="56"/>
                  </a:lnTo>
                  <a:lnTo>
                    <a:pt x="302" y="108"/>
                  </a:lnTo>
                  <a:lnTo>
                    <a:pt x="350" y="91"/>
                  </a:lnTo>
                  <a:lnTo>
                    <a:pt x="341" y="147"/>
                  </a:lnTo>
                  <a:lnTo>
                    <a:pt x="393" y="160"/>
                  </a:lnTo>
                  <a:lnTo>
                    <a:pt x="467" y="130"/>
                  </a:lnTo>
                  <a:lnTo>
                    <a:pt x="471" y="69"/>
                  </a:lnTo>
                  <a:lnTo>
                    <a:pt x="488" y="221"/>
                  </a:lnTo>
                  <a:lnTo>
                    <a:pt x="536" y="251"/>
                  </a:lnTo>
                  <a:lnTo>
                    <a:pt x="588" y="225"/>
                  </a:lnTo>
                  <a:lnTo>
                    <a:pt x="579" y="108"/>
                  </a:lnTo>
                  <a:lnTo>
                    <a:pt x="592" y="169"/>
                  </a:lnTo>
                  <a:lnTo>
                    <a:pt x="648" y="177"/>
                  </a:lnTo>
                  <a:lnTo>
                    <a:pt x="605" y="221"/>
                  </a:lnTo>
                  <a:lnTo>
                    <a:pt x="635" y="273"/>
                  </a:lnTo>
                  <a:lnTo>
                    <a:pt x="705" y="303"/>
                  </a:lnTo>
                  <a:lnTo>
                    <a:pt x="757" y="281"/>
                  </a:lnTo>
                  <a:lnTo>
                    <a:pt x="713" y="303"/>
                  </a:lnTo>
                  <a:lnTo>
                    <a:pt x="718" y="359"/>
                  </a:lnTo>
                  <a:lnTo>
                    <a:pt x="757" y="411"/>
                  </a:lnTo>
                  <a:lnTo>
                    <a:pt x="748" y="471"/>
                  </a:lnTo>
                  <a:lnTo>
                    <a:pt x="744" y="484"/>
                  </a:lnTo>
                  <a:lnTo>
                    <a:pt x="783" y="528"/>
                  </a:lnTo>
                  <a:lnTo>
                    <a:pt x="761" y="471"/>
                  </a:lnTo>
                  <a:lnTo>
                    <a:pt x="813" y="428"/>
                  </a:lnTo>
                  <a:lnTo>
                    <a:pt x="878" y="411"/>
                  </a:lnTo>
                  <a:lnTo>
                    <a:pt x="921" y="445"/>
                  </a:lnTo>
                  <a:lnTo>
                    <a:pt x="899" y="333"/>
                  </a:lnTo>
                  <a:lnTo>
                    <a:pt x="960" y="428"/>
                  </a:lnTo>
                  <a:lnTo>
                    <a:pt x="990" y="381"/>
                  </a:lnTo>
                  <a:lnTo>
                    <a:pt x="1059" y="394"/>
                  </a:lnTo>
                  <a:lnTo>
                    <a:pt x="1103" y="437"/>
                  </a:lnTo>
                  <a:lnTo>
                    <a:pt x="1059" y="484"/>
                  </a:lnTo>
                  <a:lnTo>
                    <a:pt x="943" y="471"/>
                  </a:lnTo>
                  <a:lnTo>
                    <a:pt x="1033" y="541"/>
                  </a:lnTo>
                  <a:lnTo>
                    <a:pt x="1276" y="523"/>
                  </a:lnTo>
                  <a:lnTo>
                    <a:pt x="1327" y="554"/>
                  </a:lnTo>
                  <a:lnTo>
                    <a:pt x="1267" y="558"/>
                  </a:lnTo>
                  <a:lnTo>
                    <a:pt x="1297" y="601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37" name="Freeform 69">
              <a:extLst>
                <a:ext uri="{FF2B5EF4-FFF2-40B4-BE49-F238E27FC236}">
                  <a16:creationId xmlns:a16="http://schemas.microsoft.com/office/drawing/2014/main" id="{261C6CE6-1B0B-4D3A-BA28-184F1248F20B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212658" y="2596541"/>
              <a:ext cx="16336" cy="26603"/>
            </a:xfrm>
            <a:custGeom>
              <a:avLst/>
              <a:gdLst>
                <a:gd name="T0" fmla="*/ 0 w 35"/>
                <a:gd name="T1" fmla="*/ 57 h 57"/>
                <a:gd name="T2" fmla="*/ 35 w 35"/>
                <a:gd name="T3" fmla="*/ 52 h 57"/>
                <a:gd name="T4" fmla="*/ 9 w 35"/>
                <a:gd name="T5" fmla="*/ 0 h 57"/>
                <a:gd name="T6" fmla="*/ 0 w 35"/>
                <a:gd name="T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57">
                  <a:moveTo>
                    <a:pt x="0" y="57"/>
                  </a:moveTo>
                  <a:lnTo>
                    <a:pt x="35" y="52"/>
                  </a:lnTo>
                  <a:lnTo>
                    <a:pt x="9" y="0"/>
                  </a:lnTo>
                  <a:lnTo>
                    <a:pt x="0" y="57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38" name="Freeform 70">
              <a:extLst>
                <a:ext uri="{FF2B5EF4-FFF2-40B4-BE49-F238E27FC236}">
                  <a16:creationId xmlns:a16="http://schemas.microsoft.com/office/drawing/2014/main" id="{D24E1858-180D-4104-AF86-54FAAAA9ED5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201353" y="2289836"/>
              <a:ext cx="181556" cy="97079"/>
            </a:xfrm>
            <a:custGeom>
              <a:avLst/>
              <a:gdLst>
                <a:gd name="T0" fmla="*/ 389 w 389"/>
                <a:gd name="T1" fmla="*/ 160 h 208"/>
                <a:gd name="T2" fmla="*/ 389 w 389"/>
                <a:gd name="T3" fmla="*/ 160 h 208"/>
                <a:gd name="T4" fmla="*/ 281 w 389"/>
                <a:gd name="T5" fmla="*/ 113 h 208"/>
                <a:gd name="T6" fmla="*/ 147 w 389"/>
                <a:gd name="T7" fmla="*/ 208 h 208"/>
                <a:gd name="T8" fmla="*/ 95 w 389"/>
                <a:gd name="T9" fmla="*/ 186 h 208"/>
                <a:gd name="T10" fmla="*/ 0 w 389"/>
                <a:gd name="T11" fmla="*/ 4 h 208"/>
                <a:gd name="T12" fmla="*/ 0 w 389"/>
                <a:gd name="T13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9" h="208">
                  <a:moveTo>
                    <a:pt x="389" y="160"/>
                  </a:moveTo>
                  <a:lnTo>
                    <a:pt x="389" y="160"/>
                  </a:lnTo>
                  <a:lnTo>
                    <a:pt x="281" y="113"/>
                  </a:lnTo>
                  <a:lnTo>
                    <a:pt x="147" y="208"/>
                  </a:lnTo>
                  <a:lnTo>
                    <a:pt x="95" y="186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39" name="Freeform 71">
              <a:extLst>
                <a:ext uri="{FF2B5EF4-FFF2-40B4-BE49-F238E27FC236}">
                  <a16:creationId xmlns:a16="http://schemas.microsoft.com/office/drawing/2014/main" id="{6442E0D9-ECCF-4B74-AC4B-C06733621494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828449" y="2366035"/>
              <a:ext cx="549335" cy="562871"/>
            </a:xfrm>
            <a:custGeom>
              <a:avLst/>
              <a:gdLst>
                <a:gd name="T0" fmla="*/ 0 w 1177"/>
                <a:gd name="T1" fmla="*/ 1202 h 1206"/>
                <a:gd name="T2" fmla="*/ 0 w 1177"/>
                <a:gd name="T3" fmla="*/ 1206 h 1206"/>
                <a:gd name="T4" fmla="*/ 0 w 1177"/>
                <a:gd name="T5" fmla="*/ 1206 h 1206"/>
                <a:gd name="T6" fmla="*/ 290 w 1177"/>
                <a:gd name="T7" fmla="*/ 1120 h 1206"/>
                <a:gd name="T8" fmla="*/ 299 w 1177"/>
                <a:gd name="T9" fmla="*/ 1003 h 1206"/>
                <a:gd name="T10" fmla="*/ 398 w 1177"/>
                <a:gd name="T11" fmla="*/ 938 h 1206"/>
                <a:gd name="T12" fmla="*/ 653 w 1177"/>
                <a:gd name="T13" fmla="*/ 930 h 1206"/>
                <a:gd name="T14" fmla="*/ 688 w 1177"/>
                <a:gd name="T15" fmla="*/ 874 h 1206"/>
                <a:gd name="T16" fmla="*/ 861 w 1177"/>
                <a:gd name="T17" fmla="*/ 800 h 1206"/>
                <a:gd name="T18" fmla="*/ 995 w 1177"/>
                <a:gd name="T19" fmla="*/ 865 h 1206"/>
                <a:gd name="T20" fmla="*/ 999 w 1177"/>
                <a:gd name="T21" fmla="*/ 826 h 1206"/>
                <a:gd name="T22" fmla="*/ 1073 w 1177"/>
                <a:gd name="T23" fmla="*/ 657 h 1206"/>
                <a:gd name="T24" fmla="*/ 1177 w 1177"/>
                <a:gd name="T25" fmla="*/ 614 h 1206"/>
                <a:gd name="T26" fmla="*/ 1142 w 1177"/>
                <a:gd name="T27" fmla="*/ 277 h 1206"/>
                <a:gd name="T28" fmla="*/ 1172 w 1177"/>
                <a:gd name="T29" fmla="*/ 234 h 1206"/>
                <a:gd name="T30" fmla="*/ 1172 w 1177"/>
                <a:gd name="T31" fmla="*/ 0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77" h="1206">
                  <a:moveTo>
                    <a:pt x="0" y="1202"/>
                  </a:moveTo>
                  <a:lnTo>
                    <a:pt x="0" y="1206"/>
                  </a:lnTo>
                  <a:lnTo>
                    <a:pt x="290" y="1120"/>
                  </a:lnTo>
                  <a:lnTo>
                    <a:pt x="299" y="1003"/>
                  </a:lnTo>
                  <a:lnTo>
                    <a:pt x="398" y="938"/>
                  </a:lnTo>
                  <a:lnTo>
                    <a:pt x="653" y="930"/>
                  </a:lnTo>
                  <a:lnTo>
                    <a:pt x="688" y="874"/>
                  </a:lnTo>
                  <a:lnTo>
                    <a:pt x="861" y="800"/>
                  </a:lnTo>
                  <a:lnTo>
                    <a:pt x="995" y="865"/>
                  </a:lnTo>
                  <a:lnTo>
                    <a:pt x="999" y="826"/>
                  </a:lnTo>
                  <a:lnTo>
                    <a:pt x="1073" y="657"/>
                  </a:lnTo>
                  <a:lnTo>
                    <a:pt x="1177" y="614"/>
                  </a:lnTo>
                  <a:lnTo>
                    <a:pt x="1142" y="277"/>
                  </a:lnTo>
                  <a:lnTo>
                    <a:pt x="1172" y="234"/>
                  </a:lnTo>
                  <a:lnTo>
                    <a:pt x="1172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0" name="Freeform 72">
              <a:extLst>
                <a:ext uri="{FF2B5EF4-FFF2-40B4-BE49-F238E27FC236}">
                  <a16:creationId xmlns:a16="http://schemas.microsoft.com/office/drawing/2014/main" id="{4EFEBA01-4CE8-4A0A-95F6-0E3BFEF23A5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310414" y="3144703"/>
              <a:ext cx="470459" cy="469994"/>
            </a:xfrm>
            <a:custGeom>
              <a:avLst/>
              <a:gdLst>
                <a:gd name="T0" fmla="*/ 1008 w 1008"/>
                <a:gd name="T1" fmla="*/ 0 h 1007"/>
                <a:gd name="T2" fmla="*/ 878 w 1008"/>
                <a:gd name="T3" fmla="*/ 121 h 1007"/>
                <a:gd name="T4" fmla="*/ 835 w 1008"/>
                <a:gd name="T5" fmla="*/ 73 h 1007"/>
                <a:gd name="T6" fmla="*/ 645 w 1008"/>
                <a:gd name="T7" fmla="*/ 77 h 1007"/>
                <a:gd name="T8" fmla="*/ 536 w 1008"/>
                <a:gd name="T9" fmla="*/ 95 h 1007"/>
                <a:gd name="T10" fmla="*/ 467 w 1008"/>
                <a:gd name="T11" fmla="*/ 181 h 1007"/>
                <a:gd name="T12" fmla="*/ 225 w 1008"/>
                <a:gd name="T13" fmla="*/ 198 h 1007"/>
                <a:gd name="T14" fmla="*/ 273 w 1008"/>
                <a:gd name="T15" fmla="*/ 311 h 1007"/>
                <a:gd name="T16" fmla="*/ 350 w 1008"/>
                <a:gd name="T17" fmla="*/ 389 h 1007"/>
                <a:gd name="T18" fmla="*/ 446 w 1008"/>
                <a:gd name="T19" fmla="*/ 739 h 1007"/>
                <a:gd name="T20" fmla="*/ 441 w 1008"/>
                <a:gd name="T21" fmla="*/ 882 h 1007"/>
                <a:gd name="T22" fmla="*/ 489 w 1008"/>
                <a:gd name="T23" fmla="*/ 921 h 1007"/>
                <a:gd name="T24" fmla="*/ 312 w 1008"/>
                <a:gd name="T25" fmla="*/ 1007 h 1007"/>
                <a:gd name="T26" fmla="*/ 264 w 1008"/>
                <a:gd name="T27" fmla="*/ 972 h 1007"/>
                <a:gd name="T28" fmla="*/ 139 w 1008"/>
                <a:gd name="T29" fmla="*/ 977 h 1007"/>
                <a:gd name="T30" fmla="*/ 169 w 1008"/>
                <a:gd name="T31" fmla="*/ 921 h 1007"/>
                <a:gd name="T32" fmla="*/ 5 w 1008"/>
                <a:gd name="T33" fmla="*/ 985 h 1007"/>
                <a:gd name="T34" fmla="*/ 0 w 1008"/>
                <a:gd name="T35" fmla="*/ 985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08" h="1007">
                  <a:moveTo>
                    <a:pt x="1008" y="0"/>
                  </a:moveTo>
                  <a:lnTo>
                    <a:pt x="878" y="121"/>
                  </a:lnTo>
                  <a:lnTo>
                    <a:pt x="835" y="73"/>
                  </a:lnTo>
                  <a:lnTo>
                    <a:pt x="645" y="77"/>
                  </a:lnTo>
                  <a:lnTo>
                    <a:pt x="536" y="95"/>
                  </a:lnTo>
                  <a:lnTo>
                    <a:pt x="467" y="181"/>
                  </a:lnTo>
                  <a:lnTo>
                    <a:pt x="225" y="198"/>
                  </a:lnTo>
                  <a:lnTo>
                    <a:pt x="273" y="311"/>
                  </a:lnTo>
                  <a:lnTo>
                    <a:pt x="350" y="389"/>
                  </a:lnTo>
                  <a:lnTo>
                    <a:pt x="446" y="739"/>
                  </a:lnTo>
                  <a:lnTo>
                    <a:pt x="441" y="882"/>
                  </a:lnTo>
                  <a:lnTo>
                    <a:pt x="489" y="921"/>
                  </a:lnTo>
                  <a:lnTo>
                    <a:pt x="312" y="1007"/>
                  </a:lnTo>
                  <a:lnTo>
                    <a:pt x="264" y="972"/>
                  </a:lnTo>
                  <a:lnTo>
                    <a:pt x="139" y="977"/>
                  </a:lnTo>
                  <a:lnTo>
                    <a:pt x="169" y="921"/>
                  </a:lnTo>
                  <a:lnTo>
                    <a:pt x="5" y="985"/>
                  </a:lnTo>
                  <a:lnTo>
                    <a:pt x="0" y="985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1" name="Freeform 73">
              <a:extLst>
                <a:ext uri="{FF2B5EF4-FFF2-40B4-BE49-F238E27FC236}">
                  <a16:creationId xmlns:a16="http://schemas.microsoft.com/office/drawing/2014/main" id="{9B0A4F00-06E1-4F1C-A094-4B8E9279F91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789397" y="2940393"/>
              <a:ext cx="652015" cy="1213019"/>
            </a:xfrm>
            <a:custGeom>
              <a:avLst/>
              <a:gdLst>
                <a:gd name="T0" fmla="*/ 82 w 1397"/>
                <a:gd name="T1" fmla="*/ 0 h 2599"/>
                <a:gd name="T2" fmla="*/ 86 w 1397"/>
                <a:gd name="T3" fmla="*/ 5 h 2599"/>
                <a:gd name="T4" fmla="*/ 0 w 1397"/>
                <a:gd name="T5" fmla="*/ 87 h 2599"/>
                <a:gd name="T6" fmla="*/ 43 w 1397"/>
                <a:gd name="T7" fmla="*/ 204 h 2599"/>
                <a:gd name="T8" fmla="*/ 164 w 1397"/>
                <a:gd name="T9" fmla="*/ 225 h 2599"/>
                <a:gd name="T10" fmla="*/ 199 w 1397"/>
                <a:gd name="T11" fmla="*/ 264 h 2599"/>
                <a:gd name="T12" fmla="*/ 298 w 1397"/>
                <a:gd name="T13" fmla="*/ 195 h 2599"/>
                <a:gd name="T14" fmla="*/ 437 w 1397"/>
                <a:gd name="T15" fmla="*/ 182 h 2599"/>
                <a:gd name="T16" fmla="*/ 307 w 1397"/>
                <a:gd name="T17" fmla="*/ 230 h 2599"/>
                <a:gd name="T18" fmla="*/ 294 w 1397"/>
                <a:gd name="T19" fmla="*/ 359 h 2599"/>
                <a:gd name="T20" fmla="*/ 234 w 1397"/>
                <a:gd name="T21" fmla="*/ 385 h 2599"/>
                <a:gd name="T22" fmla="*/ 350 w 1397"/>
                <a:gd name="T23" fmla="*/ 429 h 2599"/>
                <a:gd name="T24" fmla="*/ 441 w 1397"/>
                <a:gd name="T25" fmla="*/ 524 h 2599"/>
                <a:gd name="T26" fmla="*/ 294 w 1397"/>
                <a:gd name="T27" fmla="*/ 684 h 2599"/>
                <a:gd name="T28" fmla="*/ 298 w 1397"/>
                <a:gd name="T29" fmla="*/ 770 h 2599"/>
                <a:gd name="T30" fmla="*/ 502 w 1397"/>
                <a:gd name="T31" fmla="*/ 1008 h 2599"/>
                <a:gd name="T32" fmla="*/ 545 w 1397"/>
                <a:gd name="T33" fmla="*/ 1146 h 2599"/>
                <a:gd name="T34" fmla="*/ 701 w 1397"/>
                <a:gd name="T35" fmla="*/ 1276 h 2599"/>
                <a:gd name="T36" fmla="*/ 791 w 1397"/>
                <a:gd name="T37" fmla="*/ 1298 h 2599"/>
                <a:gd name="T38" fmla="*/ 826 w 1397"/>
                <a:gd name="T39" fmla="*/ 1367 h 2599"/>
                <a:gd name="T40" fmla="*/ 938 w 1397"/>
                <a:gd name="T41" fmla="*/ 1388 h 2599"/>
                <a:gd name="T42" fmla="*/ 1029 w 1397"/>
                <a:gd name="T43" fmla="*/ 1462 h 2599"/>
                <a:gd name="T44" fmla="*/ 1047 w 1397"/>
                <a:gd name="T45" fmla="*/ 1410 h 2599"/>
                <a:gd name="T46" fmla="*/ 1094 w 1397"/>
                <a:gd name="T47" fmla="*/ 1414 h 2599"/>
                <a:gd name="T48" fmla="*/ 1099 w 1397"/>
                <a:gd name="T49" fmla="*/ 1419 h 2599"/>
                <a:gd name="T50" fmla="*/ 1012 w 1397"/>
                <a:gd name="T51" fmla="*/ 1605 h 2599"/>
                <a:gd name="T52" fmla="*/ 1068 w 1397"/>
                <a:gd name="T53" fmla="*/ 1622 h 2599"/>
                <a:gd name="T54" fmla="*/ 1150 w 1397"/>
                <a:gd name="T55" fmla="*/ 1778 h 2599"/>
                <a:gd name="T56" fmla="*/ 1094 w 1397"/>
                <a:gd name="T57" fmla="*/ 1786 h 2599"/>
                <a:gd name="T58" fmla="*/ 1124 w 1397"/>
                <a:gd name="T59" fmla="*/ 1890 h 2599"/>
                <a:gd name="T60" fmla="*/ 1068 w 1397"/>
                <a:gd name="T61" fmla="*/ 2002 h 2599"/>
                <a:gd name="T62" fmla="*/ 977 w 1397"/>
                <a:gd name="T63" fmla="*/ 2063 h 2599"/>
                <a:gd name="T64" fmla="*/ 999 w 1397"/>
                <a:gd name="T65" fmla="*/ 2149 h 2599"/>
                <a:gd name="T66" fmla="*/ 1155 w 1397"/>
                <a:gd name="T67" fmla="*/ 2245 h 2599"/>
                <a:gd name="T68" fmla="*/ 1358 w 1397"/>
                <a:gd name="T69" fmla="*/ 2461 h 2599"/>
                <a:gd name="T70" fmla="*/ 1397 w 1397"/>
                <a:gd name="T71" fmla="*/ 2599 h 2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97" h="2599">
                  <a:moveTo>
                    <a:pt x="82" y="0"/>
                  </a:moveTo>
                  <a:lnTo>
                    <a:pt x="86" y="5"/>
                  </a:lnTo>
                  <a:lnTo>
                    <a:pt x="0" y="87"/>
                  </a:lnTo>
                  <a:lnTo>
                    <a:pt x="43" y="204"/>
                  </a:lnTo>
                  <a:lnTo>
                    <a:pt x="164" y="225"/>
                  </a:lnTo>
                  <a:lnTo>
                    <a:pt x="199" y="264"/>
                  </a:lnTo>
                  <a:lnTo>
                    <a:pt x="298" y="195"/>
                  </a:lnTo>
                  <a:lnTo>
                    <a:pt x="437" y="182"/>
                  </a:lnTo>
                  <a:lnTo>
                    <a:pt x="307" y="230"/>
                  </a:lnTo>
                  <a:lnTo>
                    <a:pt x="294" y="359"/>
                  </a:lnTo>
                  <a:lnTo>
                    <a:pt x="234" y="385"/>
                  </a:lnTo>
                  <a:lnTo>
                    <a:pt x="350" y="429"/>
                  </a:lnTo>
                  <a:lnTo>
                    <a:pt x="441" y="524"/>
                  </a:lnTo>
                  <a:lnTo>
                    <a:pt x="294" y="684"/>
                  </a:lnTo>
                  <a:lnTo>
                    <a:pt x="298" y="770"/>
                  </a:lnTo>
                  <a:lnTo>
                    <a:pt x="502" y="1008"/>
                  </a:lnTo>
                  <a:lnTo>
                    <a:pt x="545" y="1146"/>
                  </a:lnTo>
                  <a:lnTo>
                    <a:pt x="701" y="1276"/>
                  </a:lnTo>
                  <a:lnTo>
                    <a:pt x="791" y="1298"/>
                  </a:lnTo>
                  <a:lnTo>
                    <a:pt x="826" y="1367"/>
                  </a:lnTo>
                  <a:lnTo>
                    <a:pt x="938" y="1388"/>
                  </a:lnTo>
                  <a:lnTo>
                    <a:pt x="1029" y="1462"/>
                  </a:lnTo>
                  <a:lnTo>
                    <a:pt x="1047" y="1410"/>
                  </a:lnTo>
                  <a:lnTo>
                    <a:pt x="1094" y="1414"/>
                  </a:lnTo>
                  <a:lnTo>
                    <a:pt x="1099" y="1419"/>
                  </a:lnTo>
                  <a:lnTo>
                    <a:pt x="1012" y="1605"/>
                  </a:lnTo>
                  <a:lnTo>
                    <a:pt x="1068" y="1622"/>
                  </a:lnTo>
                  <a:lnTo>
                    <a:pt x="1150" y="1778"/>
                  </a:lnTo>
                  <a:lnTo>
                    <a:pt x="1094" y="1786"/>
                  </a:lnTo>
                  <a:lnTo>
                    <a:pt x="1124" y="1890"/>
                  </a:lnTo>
                  <a:lnTo>
                    <a:pt x="1068" y="2002"/>
                  </a:lnTo>
                  <a:lnTo>
                    <a:pt x="977" y="2063"/>
                  </a:lnTo>
                  <a:lnTo>
                    <a:pt x="999" y="2149"/>
                  </a:lnTo>
                  <a:lnTo>
                    <a:pt x="1155" y="2245"/>
                  </a:lnTo>
                  <a:lnTo>
                    <a:pt x="1358" y="2461"/>
                  </a:lnTo>
                  <a:lnTo>
                    <a:pt x="1397" y="2599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2" name="Freeform 74">
              <a:extLst>
                <a:ext uri="{FF2B5EF4-FFF2-40B4-BE49-F238E27FC236}">
                  <a16:creationId xmlns:a16="http://schemas.microsoft.com/office/drawing/2014/main" id="{631DBF84-5B5F-4171-842B-0B625D61A46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873694" y="3185662"/>
              <a:ext cx="54607" cy="72809"/>
            </a:xfrm>
            <a:custGeom>
              <a:avLst/>
              <a:gdLst>
                <a:gd name="T0" fmla="*/ 0 w 117"/>
                <a:gd name="T1" fmla="*/ 43 h 156"/>
                <a:gd name="T2" fmla="*/ 117 w 117"/>
                <a:gd name="T3" fmla="*/ 156 h 156"/>
                <a:gd name="T4" fmla="*/ 117 w 117"/>
                <a:gd name="T5" fmla="*/ 95 h 156"/>
                <a:gd name="T6" fmla="*/ 57 w 117"/>
                <a:gd name="T7" fmla="*/ 61 h 156"/>
                <a:gd name="T8" fmla="*/ 39 w 117"/>
                <a:gd name="T9" fmla="*/ 0 h 156"/>
                <a:gd name="T10" fmla="*/ 0 w 117"/>
                <a:gd name="T11" fmla="*/ 4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156">
                  <a:moveTo>
                    <a:pt x="0" y="43"/>
                  </a:moveTo>
                  <a:lnTo>
                    <a:pt x="117" y="156"/>
                  </a:lnTo>
                  <a:lnTo>
                    <a:pt x="117" y="95"/>
                  </a:lnTo>
                  <a:lnTo>
                    <a:pt x="57" y="61"/>
                  </a:lnTo>
                  <a:lnTo>
                    <a:pt x="39" y="0"/>
                  </a:lnTo>
                  <a:lnTo>
                    <a:pt x="0" y="43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3" name="Freeform 75">
              <a:extLst>
                <a:ext uri="{FF2B5EF4-FFF2-40B4-BE49-F238E27FC236}">
                  <a16:creationId xmlns:a16="http://schemas.microsoft.com/office/drawing/2014/main" id="{2040552C-5B3F-4BC0-9714-980A11DC866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178493" y="3655246"/>
              <a:ext cx="66742" cy="44339"/>
            </a:xfrm>
            <a:custGeom>
              <a:avLst/>
              <a:gdLst>
                <a:gd name="T0" fmla="*/ 91 w 143"/>
                <a:gd name="T1" fmla="*/ 95 h 95"/>
                <a:gd name="T2" fmla="*/ 143 w 143"/>
                <a:gd name="T3" fmla="*/ 69 h 95"/>
                <a:gd name="T4" fmla="*/ 39 w 143"/>
                <a:gd name="T5" fmla="*/ 0 h 95"/>
                <a:gd name="T6" fmla="*/ 0 w 143"/>
                <a:gd name="T7" fmla="*/ 13 h 95"/>
                <a:gd name="T8" fmla="*/ 91 w 143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95">
                  <a:moveTo>
                    <a:pt x="91" y="95"/>
                  </a:moveTo>
                  <a:lnTo>
                    <a:pt x="143" y="69"/>
                  </a:lnTo>
                  <a:lnTo>
                    <a:pt x="39" y="0"/>
                  </a:lnTo>
                  <a:lnTo>
                    <a:pt x="0" y="13"/>
                  </a:lnTo>
                  <a:lnTo>
                    <a:pt x="91" y="95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4" name="Freeform 76">
              <a:extLst>
                <a:ext uri="{FF2B5EF4-FFF2-40B4-BE49-F238E27FC236}">
                  <a16:creationId xmlns:a16="http://schemas.microsoft.com/office/drawing/2014/main" id="{DB756827-64F0-431C-8F4A-E35F13E790E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156109" y="3640957"/>
              <a:ext cx="21936" cy="26136"/>
            </a:xfrm>
            <a:custGeom>
              <a:avLst/>
              <a:gdLst>
                <a:gd name="T0" fmla="*/ 0 w 47"/>
                <a:gd name="T1" fmla="*/ 0 h 56"/>
                <a:gd name="T2" fmla="*/ 21 w 47"/>
                <a:gd name="T3" fmla="*/ 56 h 56"/>
                <a:gd name="T4" fmla="*/ 47 w 47"/>
                <a:gd name="T5" fmla="*/ 47 h 56"/>
                <a:gd name="T6" fmla="*/ 0 w 47"/>
                <a:gd name="T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6">
                  <a:moveTo>
                    <a:pt x="0" y="0"/>
                  </a:moveTo>
                  <a:lnTo>
                    <a:pt x="21" y="56"/>
                  </a:lnTo>
                  <a:lnTo>
                    <a:pt x="47" y="47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5" name="Freeform 77">
              <a:extLst>
                <a:ext uri="{FF2B5EF4-FFF2-40B4-BE49-F238E27FC236}">
                  <a16:creationId xmlns:a16="http://schemas.microsoft.com/office/drawing/2014/main" id="{CAC447C9-EFB3-4522-A8BF-8146A520B72A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201355" y="3774783"/>
              <a:ext cx="68615" cy="125082"/>
            </a:xfrm>
            <a:custGeom>
              <a:avLst/>
              <a:gdLst>
                <a:gd name="T0" fmla="*/ 0 w 147"/>
                <a:gd name="T1" fmla="*/ 52 h 268"/>
                <a:gd name="T2" fmla="*/ 121 w 147"/>
                <a:gd name="T3" fmla="*/ 268 h 268"/>
                <a:gd name="T4" fmla="*/ 147 w 147"/>
                <a:gd name="T5" fmla="*/ 207 h 268"/>
                <a:gd name="T6" fmla="*/ 130 w 147"/>
                <a:gd name="T7" fmla="*/ 65 h 268"/>
                <a:gd name="T8" fmla="*/ 30 w 147"/>
                <a:gd name="T9" fmla="*/ 0 h 268"/>
                <a:gd name="T10" fmla="*/ 0 w 147"/>
                <a:gd name="T11" fmla="*/ 52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7" h="268">
                  <a:moveTo>
                    <a:pt x="0" y="52"/>
                  </a:moveTo>
                  <a:lnTo>
                    <a:pt x="121" y="268"/>
                  </a:lnTo>
                  <a:lnTo>
                    <a:pt x="147" y="207"/>
                  </a:lnTo>
                  <a:lnTo>
                    <a:pt x="130" y="65"/>
                  </a:lnTo>
                  <a:lnTo>
                    <a:pt x="30" y="0"/>
                  </a:lnTo>
                  <a:lnTo>
                    <a:pt x="0" y="52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6" name="Freeform 78">
              <a:extLst>
                <a:ext uri="{FF2B5EF4-FFF2-40B4-BE49-F238E27FC236}">
                  <a16:creationId xmlns:a16="http://schemas.microsoft.com/office/drawing/2014/main" id="{75BBDCEB-B9A4-4F69-9307-C97846DBEF23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2515553" y="2969445"/>
              <a:ext cx="72343" cy="42472"/>
            </a:xfrm>
            <a:custGeom>
              <a:avLst/>
              <a:gdLst>
                <a:gd name="T0" fmla="*/ 0 w 155"/>
                <a:gd name="T1" fmla="*/ 4 h 91"/>
                <a:gd name="T2" fmla="*/ 17 w 155"/>
                <a:gd name="T3" fmla="*/ 69 h 91"/>
                <a:gd name="T4" fmla="*/ 82 w 155"/>
                <a:gd name="T5" fmla="*/ 91 h 91"/>
                <a:gd name="T6" fmla="*/ 155 w 155"/>
                <a:gd name="T7" fmla="*/ 65 h 91"/>
                <a:gd name="T8" fmla="*/ 56 w 155"/>
                <a:gd name="T9" fmla="*/ 0 h 91"/>
                <a:gd name="T10" fmla="*/ 0 w 155"/>
                <a:gd name="T11" fmla="*/ 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91">
                  <a:moveTo>
                    <a:pt x="0" y="4"/>
                  </a:moveTo>
                  <a:lnTo>
                    <a:pt x="17" y="69"/>
                  </a:lnTo>
                  <a:lnTo>
                    <a:pt x="82" y="91"/>
                  </a:lnTo>
                  <a:lnTo>
                    <a:pt x="155" y="65"/>
                  </a:lnTo>
                  <a:lnTo>
                    <a:pt x="56" y="0"/>
                  </a:lnTo>
                  <a:lnTo>
                    <a:pt x="0" y="4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7" name="Freeform 79">
              <a:extLst>
                <a:ext uri="{FF2B5EF4-FFF2-40B4-BE49-F238E27FC236}">
                  <a16:creationId xmlns:a16="http://schemas.microsoft.com/office/drawing/2014/main" id="{4E1261AF-7B4A-4BBE-BE13-2DD92B823EB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454718" y="3976238"/>
              <a:ext cx="530666" cy="335109"/>
            </a:xfrm>
            <a:custGeom>
              <a:avLst/>
              <a:gdLst>
                <a:gd name="T0" fmla="*/ 1137 w 1137"/>
                <a:gd name="T1" fmla="*/ 0 h 718"/>
                <a:gd name="T2" fmla="*/ 1025 w 1137"/>
                <a:gd name="T3" fmla="*/ 121 h 718"/>
                <a:gd name="T4" fmla="*/ 986 w 1137"/>
                <a:gd name="T5" fmla="*/ 221 h 718"/>
                <a:gd name="T6" fmla="*/ 830 w 1137"/>
                <a:gd name="T7" fmla="*/ 338 h 718"/>
                <a:gd name="T8" fmla="*/ 817 w 1137"/>
                <a:gd name="T9" fmla="*/ 446 h 718"/>
                <a:gd name="T10" fmla="*/ 739 w 1137"/>
                <a:gd name="T11" fmla="*/ 558 h 718"/>
                <a:gd name="T12" fmla="*/ 636 w 1137"/>
                <a:gd name="T13" fmla="*/ 571 h 718"/>
                <a:gd name="T14" fmla="*/ 592 w 1137"/>
                <a:gd name="T15" fmla="*/ 610 h 718"/>
                <a:gd name="T16" fmla="*/ 592 w 1137"/>
                <a:gd name="T17" fmla="*/ 623 h 718"/>
                <a:gd name="T18" fmla="*/ 554 w 1137"/>
                <a:gd name="T19" fmla="*/ 718 h 718"/>
                <a:gd name="T20" fmla="*/ 372 w 1137"/>
                <a:gd name="T21" fmla="*/ 697 h 718"/>
                <a:gd name="T22" fmla="*/ 251 w 1137"/>
                <a:gd name="T23" fmla="*/ 614 h 718"/>
                <a:gd name="T24" fmla="*/ 238 w 1137"/>
                <a:gd name="T25" fmla="*/ 502 h 718"/>
                <a:gd name="T26" fmla="*/ 117 w 1137"/>
                <a:gd name="T27" fmla="*/ 467 h 718"/>
                <a:gd name="T28" fmla="*/ 104 w 1137"/>
                <a:gd name="T29" fmla="*/ 416 h 718"/>
                <a:gd name="T30" fmla="*/ 0 w 1137"/>
                <a:gd name="T31" fmla="*/ 428 h 718"/>
                <a:gd name="T32" fmla="*/ 0 w 1137"/>
                <a:gd name="T33" fmla="*/ 424 h 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37" h="718">
                  <a:moveTo>
                    <a:pt x="1137" y="0"/>
                  </a:moveTo>
                  <a:lnTo>
                    <a:pt x="1025" y="121"/>
                  </a:lnTo>
                  <a:lnTo>
                    <a:pt x="986" y="221"/>
                  </a:lnTo>
                  <a:lnTo>
                    <a:pt x="830" y="338"/>
                  </a:lnTo>
                  <a:lnTo>
                    <a:pt x="817" y="446"/>
                  </a:lnTo>
                  <a:lnTo>
                    <a:pt x="739" y="558"/>
                  </a:lnTo>
                  <a:lnTo>
                    <a:pt x="636" y="571"/>
                  </a:lnTo>
                  <a:lnTo>
                    <a:pt x="592" y="610"/>
                  </a:lnTo>
                  <a:lnTo>
                    <a:pt x="592" y="623"/>
                  </a:lnTo>
                  <a:lnTo>
                    <a:pt x="554" y="718"/>
                  </a:lnTo>
                  <a:lnTo>
                    <a:pt x="372" y="697"/>
                  </a:lnTo>
                  <a:lnTo>
                    <a:pt x="251" y="614"/>
                  </a:lnTo>
                  <a:lnTo>
                    <a:pt x="238" y="502"/>
                  </a:lnTo>
                  <a:lnTo>
                    <a:pt x="117" y="467"/>
                  </a:lnTo>
                  <a:lnTo>
                    <a:pt x="104" y="416"/>
                  </a:lnTo>
                  <a:lnTo>
                    <a:pt x="0" y="428"/>
                  </a:lnTo>
                  <a:lnTo>
                    <a:pt x="0" y="424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8" name="Freeform 80">
              <a:extLst>
                <a:ext uri="{FF2B5EF4-FFF2-40B4-BE49-F238E27FC236}">
                  <a16:creationId xmlns:a16="http://schemas.microsoft.com/office/drawing/2014/main" id="{37B6105A-AF7D-4719-8C8A-CA3171D510F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218622" y="3562375"/>
              <a:ext cx="426118" cy="58808"/>
            </a:xfrm>
            <a:custGeom>
              <a:avLst/>
              <a:gdLst>
                <a:gd name="T0" fmla="*/ 913 w 913"/>
                <a:gd name="T1" fmla="*/ 39 h 126"/>
                <a:gd name="T2" fmla="*/ 822 w 913"/>
                <a:gd name="T3" fmla="*/ 39 h 126"/>
                <a:gd name="T4" fmla="*/ 766 w 913"/>
                <a:gd name="T5" fmla="*/ 52 h 126"/>
                <a:gd name="T6" fmla="*/ 511 w 913"/>
                <a:gd name="T7" fmla="*/ 0 h 126"/>
                <a:gd name="T8" fmla="*/ 476 w 913"/>
                <a:gd name="T9" fmla="*/ 48 h 126"/>
                <a:gd name="T10" fmla="*/ 251 w 913"/>
                <a:gd name="T11" fmla="*/ 69 h 126"/>
                <a:gd name="T12" fmla="*/ 199 w 913"/>
                <a:gd name="T13" fmla="*/ 126 h 126"/>
                <a:gd name="T14" fmla="*/ 165 w 913"/>
                <a:gd name="T15" fmla="*/ 78 h 126"/>
                <a:gd name="T16" fmla="*/ 52 w 913"/>
                <a:gd name="T17" fmla="*/ 100 h 126"/>
                <a:gd name="T18" fmla="*/ 0 w 913"/>
                <a:gd name="T19" fmla="*/ 7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3" h="126">
                  <a:moveTo>
                    <a:pt x="913" y="39"/>
                  </a:moveTo>
                  <a:lnTo>
                    <a:pt x="822" y="39"/>
                  </a:lnTo>
                  <a:lnTo>
                    <a:pt x="766" y="52"/>
                  </a:lnTo>
                  <a:lnTo>
                    <a:pt x="511" y="0"/>
                  </a:lnTo>
                  <a:lnTo>
                    <a:pt x="476" y="48"/>
                  </a:lnTo>
                  <a:lnTo>
                    <a:pt x="251" y="69"/>
                  </a:lnTo>
                  <a:lnTo>
                    <a:pt x="199" y="126"/>
                  </a:lnTo>
                  <a:lnTo>
                    <a:pt x="165" y="78"/>
                  </a:lnTo>
                  <a:lnTo>
                    <a:pt x="52" y="100"/>
                  </a:lnTo>
                  <a:lnTo>
                    <a:pt x="0" y="78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49" name="Freeform 81">
              <a:extLst>
                <a:ext uri="{FF2B5EF4-FFF2-40B4-BE49-F238E27FC236}">
                  <a16:creationId xmlns:a16="http://schemas.microsoft.com/office/drawing/2014/main" id="{B7EB136E-6F7C-4AD4-B737-B4188F9CDF2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653439" y="3367114"/>
              <a:ext cx="288437" cy="209560"/>
            </a:xfrm>
            <a:custGeom>
              <a:avLst/>
              <a:gdLst>
                <a:gd name="T0" fmla="*/ 0 w 618"/>
                <a:gd name="T1" fmla="*/ 449 h 449"/>
                <a:gd name="T2" fmla="*/ 74 w 618"/>
                <a:gd name="T3" fmla="*/ 337 h 449"/>
                <a:gd name="T4" fmla="*/ 238 w 618"/>
                <a:gd name="T5" fmla="*/ 315 h 449"/>
                <a:gd name="T6" fmla="*/ 272 w 618"/>
                <a:gd name="T7" fmla="*/ 268 h 449"/>
                <a:gd name="T8" fmla="*/ 238 w 618"/>
                <a:gd name="T9" fmla="*/ 164 h 449"/>
                <a:gd name="T10" fmla="*/ 285 w 618"/>
                <a:gd name="T11" fmla="*/ 129 h 449"/>
                <a:gd name="T12" fmla="*/ 445 w 618"/>
                <a:gd name="T13" fmla="*/ 73 h 449"/>
                <a:gd name="T14" fmla="*/ 541 w 618"/>
                <a:gd name="T15" fmla="*/ 0 h 449"/>
                <a:gd name="T16" fmla="*/ 618 w 618"/>
                <a:gd name="T17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8" h="449">
                  <a:moveTo>
                    <a:pt x="0" y="449"/>
                  </a:moveTo>
                  <a:lnTo>
                    <a:pt x="74" y="337"/>
                  </a:lnTo>
                  <a:lnTo>
                    <a:pt x="238" y="315"/>
                  </a:lnTo>
                  <a:lnTo>
                    <a:pt x="272" y="268"/>
                  </a:lnTo>
                  <a:lnTo>
                    <a:pt x="238" y="164"/>
                  </a:lnTo>
                  <a:lnTo>
                    <a:pt x="285" y="129"/>
                  </a:lnTo>
                  <a:lnTo>
                    <a:pt x="445" y="73"/>
                  </a:lnTo>
                  <a:lnTo>
                    <a:pt x="541" y="0"/>
                  </a:lnTo>
                  <a:lnTo>
                    <a:pt x="618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0" name="Freeform 82">
              <a:extLst>
                <a:ext uri="{FF2B5EF4-FFF2-40B4-BE49-F238E27FC236}">
                  <a16:creationId xmlns:a16="http://schemas.microsoft.com/office/drawing/2014/main" id="{68FE33CC-89D6-4A63-B759-B210D7452A66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566762" y="3580951"/>
              <a:ext cx="211893" cy="807436"/>
            </a:xfrm>
            <a:custGeom>
              <a:avLst/>
              <a:gdLst>
                <a:gd name="T0" fmla="*/ 0 w 454"/>
                <a:gd name="T1" fmla="*/ 1730 h 1730"/>
                <a:gd name="T2" fmla="*/ 61 w 454"/>
                <a:gd name="T3" fmla="*/ 1691 h 1730"/>
                <a:gd name="T4" fmla="*/ 31 w 454"/>
                <a:gd name="T5" fmla="*/ 1626 h 1730"/>
                <a:gd name="T6" fmla="*/ 91 w 454"/>
                <a:gd name="T7" fmla="*/ 1604 h 1730"/>
                <a:gd name="T8" fmla="*/ 95 w 454"/>
                <a:gd name="T9" fmla="*/ 1540 h 1730"/>
                <a:gd name="T10" fmla="*/ 143 w 454"/>
                <a:gd name="T11" fmla="*/ 1501 h 1730"/>
                <a:gd name="T12" fmla="*/ 108 w 454"/>
                <a:gd name="T13" fmla="*/ 1457 h 1730"/>
                <a:gd name="T14" fmla="*/ 256 w 454"/>
                <a:gd name="T15" fmla="*/ 1271 h 1730"/>
                <a:gd name="T16" fmla="*/ 268 w 454"/>
                <a:gd name="T17" fmla="*/ 1207 h 1730"/>
                <a:gd name="T18" fmla="*/ 385 w 454"/>
                <a:gd name="T19" fmla="*/ 1246 h 1730"/>
                <a:gd name="T20" fmla="*/ 351 w 454"/>
                <a:gd name="T21" fmla="*/ 973 h 1730"/>
                <a:gd name="T22" fmla="*/ 385 w 454"/>
                <a:gd name="T23" fmla="*/ 926 h 1730"/>
                <a:gd name="T24" fmla="*/ 359 w 454"/>
                <a:gd name="T25" fmla="*/ 817 h 1730"/>
                <a:gd name="T26" fmla="*/ 273 w 454"/>
                <a:gd name="T27" fmla="*/ 709 h 1730"/>
                <a:gd name="T28" fmla="*/ 454 w 454"/>
                <a:gd name="T29" fmla="*/ 545 h 1730"/>
                <a:gd name="T30" fmla="*/ 411 w 454"/>
                <a:gd name="T31" fmla="*/ 415 h 1730"/>
                <a:gd name="T32" fmla="*/ 420 w 454"/>
                <a:gd name="T33" fmla="*/ 333 h 1730"/>
                <a:gd name="T34" fmla="*/ 351 w 454"/>
                <a:gd name="T35" fmla="*/ 173 h 1730"/>
                <a:gd name="T36" fmla="*/ 208 w 454"/>
                <a:gd name="T37" fmla="*/ 78 h 1730"/>
                <a:gd name="T38" fmla="*/ 182 w 454"/>
                <a:gd name="T39" fmla="*/ 0 h 1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54" h="1730">
                  <a:moveTo>
                    <a:pt x="0" y="1730"/>
                  </a:moveTo>
                  <a:lnTo>
                    <a:pt x="61" y="1691"/>
                  </a:lnTo>
                  <a:lnTo>
                    <a:pt x="31" y="1626"/>
                  </a:lnTo>
                  <a:lnTo>
                    <a:pt x="91" y="1604"/>
                  </a:lnTo>
                  <a:lnTo>
                    <a:pt x="95" y="1540"/>
                  </a:lnTo>
                  <a:lnTo>
                    <a:pt x="143" y="1501"/>
                  </a:lnTo>
                  <a:lnTo>
                    <a:pt x="108" y="1457"/>
                  </a:lnTo>
                  <a:lnTo>
                    <a:pt x="256" y="1271"/>
                  </a:lnTo>
                  <a:lnTo>
                    <a:pt x="268" y="1207"/>
                  </a:lnTo>
                  <a:lnTo>
                    <a:pt x="385" y="1246"/>
                  </a:lnTo>
                  <a:lnTo>
                    <a:pt x="351" y="973"/>
                  </a:lnTo>
                  <a:lnTo>
                    <a:pt x="385" y="926"/>
                  </a:lnTo>
                  <a:lnTo>
                    <a:pt x="359" y="817"/>
                  </a:lnTo>
                  <a:lnTo>
                    <a:pt x="273" y="709"/>
                  </a:lnTo>
                  <a:lnTo>
                    <a:pt x="454" y="545"/>
                  </a:lnTo>
                  <a:lnTo>
                    <a:pt x="411" y="415"/>
                  </a:lnTo>
                  <a:lnTo>
                    <a:pt x="420" y="333"/>
                  </a:lnTo>
                  <a:lnTo>
                    <a:pt x="351" y="173"/>
                  </a:lnTo>
                  <a:lnTo>
                    <a:pt x="208" y="78"/>
                  </a:lnTo>
                  <a:lnTo>
                    <a:pt x="182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1" name="Freeform 83">
              <a:extLst>
                <a:ext uri="{FF2B5EF4-FFF2-40B4-BE49-F238E27FC236}">
                  <a16:creationId xmlns:a16="http://schemas.microsoft.com/office/drawing/2014/main" id="{37BFCAA3-79A0-4A76-8D23-20C5C55381E0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790476" y="3144705"/>
              <a:ext cx="434056" cy="445723"/>
            </a:xfrm>
            <a:custGeom>
              <a:avLst/>
              <a:gdLst>
                <a:gd name="T0" fmla="*/ 899 w 930"/>
                <a:gd name="T1" fmla="*/ 955 h 955"/>
                <a:gd name="T2" fmla="*/ 930 w 930"/>
                <a:gd name="T3" fmla="*/ 899 h 955"/>
                <a:gd name="T4" fmla="*/ 882 w 930"/>
                <a:gd name="T5" fmla="*/ 873 h 955"/>
                <a:gd name="T6" fmla="*/ 830 w 930"/>
                <a:gd name="T7" fmla="*/ 769 h 955"/>
                <a:gd name="T8" fmla="*/ 774 w 930"/>
                <a:gd name="T9" fmla="*/ 769 h 955"/>
                <a:gd name="T10" fmla="*/ 683 w 930"/>
                <a:gd name="T11" fmla="*/ 687 h 955"/>
                <a:gd name="T12" fmla="*/ 701 w 930"/>
                <a:gd name="T13" fmla="*/ 575 h 955"/>
                <a:gd name="T14" fmla="*/ 523 w 930"/>
                <a:gd name="T15" fmla="*/ 320 h 955"/>
                <a:gd name="T16" fmla="*/ 519 w 930"/>
                <a:gd name="T17" fmla="*/ 259 h 955"/>
                <a:gd name="T18" fmla="*/ 415 w 930"/>
                <a:gd name="T19" fmla="*/ 203 h 955"/>
                <a:gd name="T20" fmla="*/ 441 w 930"/>
                <a:gd name="T21" fmla="*/ 259 h 955"/>
                <a:gd name="T22" fmla="*/ 246 w 930"/>
                <a:gd name="T23" fmla="*/ 268 h 955"/>
                <a:gd name="T24" fmla="*/ 190 w 930"/>
                <a:gd name="T25" fmla="*/ 237 h 955"/>
                <a:gd name="T26" fmla="*/ 169 w 930"/>
                <a:gd name="T27" fmla="*/ 121 h 955"/>
                <a:gd name="T28" fmla="*/ 112 w 930"/>
                <a:gd name="T29" fmla="*/ 125 h 955"/>
                <a:gd name="T30" fmla="*/ 104 w 930"/>
                <a:gd name="T31" fmla="*/ 64 h 955"/>
                <a:gd name="T32" fmla="*/ 0 w 930"/>
                <a:gd name="T33" fmla="*/ 0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30" h="955">
                  <a:moveTo>
                    <a:pt x="899" y="955"/>
                  </a:moveTo>
                  <a:lnTo>
                    <a:pt x="930" y="899"/>
                  </a:lnTo>
                  <a:lnTo>
                    <a:pt x="882" y="873"/>
                  </a:lnTo>
                  <a:lnTo>
                    <a:pt x="830" y="769"/>
                  </a:lnTo>
                  <a:lnTo>
                    <a:pt x="774" y="769"/>
                  </a:lnTo>
                  <a:lnTo>
                    <a:pt x="683" y="687"/>
                  </a:lnTo>
                  <a:lnTo>
                    <a:pt x="701" y="575"/>
                  </a:lnTo>
                  <a:lnTo>
                    <a:pt x="523" y="320"/>
                  </a:lnTo>
                  <a:lnTo>
                    <a:pt x="519" y="259"/>
                  </a:lnTo>
                  <a:lnTo>
                    <a:pt x="415" y="203"/>
                  </a:lnTo>
                  <a:lnTo>
                    <a:pt x="441" y="259"/>
                  </a:lnTo>
                  <a:lnTo>
                    <a:pt x="246" y="268"/>
                  </a:lnTo>
                  <a:lnTo>
                    <a:pt x="190" y="237"/>
                  </a:lnTo>
                  <a:lnTo>
                    <a:pt x="169" y="121"/>
                  </a:lnTo>
                  <a:lnTo>
                    <a:pt x="112" y="125"/>
                  </a:lnTo>
                  <a:lnTo>
                    <a:pt x="104" y="64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2" name="Freeform 84">
              <a:extLst>
                <a:ext uri="{FF2B5EF4-FFF2-40B4-BE49-F238E27FC236}">
                  <a16:creationId xmlns:a16="http://schemas.microsoft.com/office/drawing/2014/main" id="{EBEC57DA-B19D-4CB8-914B-2A68BCB9AB6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996216" y="3595237"/>
              <a:ext cx="217965" cy="373380"/>
            </a:xfrm>
            <a:custGeom>
              <a:avLst/>
              <a:gdLst>
                <a:gd name="T0" fmla="*/ 467 w 467"/>
                <a:gd name="T1" fmla="*/ 9 h 800"/>
                <a:gd name="T2" fmla="*/ 450 w 467"/>
                <a:gd name="T3" fmla="*/ 0 h 800"/>
                <a:gd name="T4" fmla="*/ 429 w 467"/>
                <a:gd name="T5" fmla="*/ 48 h 800"/>
                <a:gd name="T6" fmla="*/ 364 w 467"/>
                <a:gd name="T7" fmla="*/ 31 h 800"/>
                <a:gd name="T8" fmla="*/ 338 w 467"/>
                <a:gd name="T9" fmla="*/ 91 h 800"/>
                <a:gd name="T10" fmla="*/ 230 w 467"/>
                <a:gd name="T11" fmla="*/ 143 h 800"/>
                <a:gd name="T12" fmla="*/ 169 w 467"/>
                <a:gd name="T13" fmla="*/ 238 h 800"/>
                <a:gd name="T14" fmla="*/ 165 w 467"/>
                <a:gd name="T15" fmla="*/ 407 h 800"/>
                <a:gd name="T16" fmla="*/ 260 w 467"/>
                <a:gd name="T17" fmla="*/ 476 h 800"/>
                <a:gd name="T18" fmla="*/ 247 w 467"/>
                <a:gd name="T19" fmla="*/ 537 h 800"/>
                <a:gd name="T20" fmla="*/ 199 w 467"/>
                <a:gd name="T21" fmla="*/ 558 h 800"/>
                <a:gd name="T22" fmla="*/ 117 w 467"/>
                <a:gd name="T23" fmla="*/ 714 h 800"/>
                <a:gd name="T24" fmla="*/ 65 w 467"/>
                <a:gd name="T25" fmla="*/ 727 h 800"/>
                <a:gd name="T26" fmla="*/ 0 w 467"/>
                <a:gd name="T27" fmla="*/ 800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7" h="800">
                  <a:moveTo>
                    <a:pt x="467" y="9"/>
                  </a:moveTo>
                  <a:lnTo>
                    <a:pt x="450" y="0"/>
                  </a:lnTo>
                  <a:lnTo>
                    <a:pt x="429" y="48"/>
                  </a:lnTo>
                  <a:lnTo>
                    <a:pt x="364" y="31"/>
                  </a:lnTo>
                  <a:lnTo>
                    <a:pt x="338" y="91"/>
                  </a:lnTo>
                  <a:lnTo>
                    <a:pt x="230" y="143"/>
                  </a:lnTo>
                  <a:lnTo>
                    <a:pt x="169" y="238"/>
                  </a:lnTo>
                  <a:lnTo>
                    <a:pt x="165" y="407"/>
                  </a:lnTo>
                  <a:lnTo>
                    <a:pt x="260" y="476"/>
                  </a:lnTo>
                  <a:lnTo>
                    <a:pt x="247" y="537"/>
                  </a:lnTo>
                  <a:lnTo>
                    <a:pt x="199" y="558"/>
                  </a:lnTo>
                  <a:lnTo>
                    <a:pt x="117" y="714"/>
                  </a:lnTo>
                  <a:lnTo>
                    <a:pt x="65" y="727"/>
                  </a:lnTo>
                  <a:lnTo>
                    <a:pt x="0" y="80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3" name="Freeform 85">
              <a:extLst>
                <a:ext uri="{FF2B5EF4-FFF2-40B4-BE49-F238E27FC236}">
                  <a16:creationId xmlns:a16="http://schemas.microsoft.com/office/drawing/2014/main" id="{096F3E4F-3F08-4738-A845-83562A3A04C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996214" y="3976237"/>
              <a:ext cx="315040" cy="393917"/>
            </a:xfrm>
            <a:custGeom>
              <a:avLst/>
              <a:gdLst>
                <a:gd name="T0" fmla="*/ 0 w 675"/>
                <a:gd name="T1" fmla="*/ 0 h 844"/>
                <a:gd name="T2" fmla="*/ 0 w 675"/>
                <a:gd name="T3" fmla="*/ 0 h 844"/>
                <a:gd name="T4" fmla="*/ 121 w 675"/>
                <a:gd name="T5" fmla="*/ 61 h 844"/>
                <a:gd name="T6" fmla="*/ 121 w 675"/>
                <a:gd name="T7" fmla="*/ 147 h 844"/>
                <a:gd name="T8" fmla="*/ 303 w 675"/>
                <a:gd name="T9" fmla="*/ 130 h 844"/>
                <a:gd name="T10" fmla="*/ 441 w 675"/>
                <a:gd name="T11" fmla="*/ 238 h 844"/>
                <a:gd name="T12" fmla="*/ 407 w 675"/>
                <a:gd name="T13" fmla="*/ 290 h 844"/>
                <a:gd name="T14" fmla="*/ 515 w 675"/>
                <a:gd name="T15" fmla="*/ 333 h 844"/>
                <a:gd name="T16" fmla="*/ 571 w 675"/>
                <a:gd name="T17" fmla="*/ 424 h 844"/>
                <a:gd name="T18" fmla="*/ 502 w 675"/>
                <a:gd name="T19" fmla="*/ 515 h 844"/>
                <a:gd name="T20" fmla="*/ 532 w 675"/>
                <a:gd name="T21" fmla="*/ 571 h 844"/>
                <a:gd name="T22" fmla="*/ 493 w 675"/>
                <a:gd name="T23" fmla="*/ 606 h 844"/>
                <a:gd name="T24" fmla="*/ 541 w 675"/>
                <a:gd name="T25" fmla="*/ 636 h 844"/>
                <a:gd name="T26" fmla="*/ 545 w 675"/>
                <a:gd name="T27" fmla="*/ 697 h 844"/>
                <a:gd name="T28" fmla="*/ 606 w 675"/>
                <a:gd name="T29" fmla="*/ 705 h 844"/>
                <a:gd name="T30" fmla="*/ 675 w 675"/>
                <a:gd name="T31" fmla="*/ 844 h 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75" h="844">
                  <a:moveTo>
                    <a:pt x="0" y="0"/>
                  </a:moveTo>
                  <a:lnTo>
                    <a:pt x="0" y="0"/>
                  </a:lnTo>
                  <a:lnTo>
                    <a:pt x="121" y="61"/>
                  </a:lnTo>
                  <a:lnTo>
                    <a:pt x="121" y="147"/>
                  </a:lnTo>
                  <a:lnTo>
                    <a:pt x="303" y="130"/>
                  </a:lnTo>
                  <a:lnTo>
                    <a:pt x="441" y="238"/>
                  </a:lnTo>
                  <a:lnTo>
                    <a:pt x="407" y="290"/>
                  </a:lnTo>
                  <a:lnTo>
                    <a:pt x="515" y="333"/>
                  </a:lnTo>
                  <a:lnTo>
                    <a:pt x="571" y="424"/>
                  </a:lnTo>
                  <a:lnTo>
                    <a:pt x="502" y="515"/>
                  </a:lnTo>
                  <a:lnTo>
                    <a:pt x="532" y="571"/>
                  </a:lnTo>
                  <a:lnTo>
                    <a:pt x="493" y="606"/>
                  </a:lnTo>
                  <a:lnTo>
                    <a:pt x="541" y="636"/>
                  </a:lnTo>
                  <a:lnTo>
                    <a:pt x="545" y="697"/>
                  </a:lnTo>
                  <a:lnTo>
                    <a:pt x="606" y="705"/>
                  </a:lnTo>
                  <a:lnTo>
                    <a:pt x="675" y="844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4" name="Freeform 86">
              <a:extLst>
                <a:ext uri="{FF2B5EF4-FFF2-40B4-BE49-F238E27FC236}">
                  <a16:creationId xmlns:a16="http://schemas.microsoft.com/office/drawing/2014/main" id="{D1BFF81E-A5C8-40D0-8A79-227F828C540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565685" y="4378192"/>
              <a:ext cx="736958" cy="1196684"/>
            </a:xfrm>
            <a:custGeom>
              <a:avLst/>
              <a:gdLst>
                <a:gd name="T0" fmla="*/ 1579 w 1579"/>
                <a:gd name="T1" fmla="*/ 0 h 2564"/>
                <a:gd name="T2" fmla="*/ 1566 w 1579"/>
                <a:gd name="T3" fmla="*/ 99 h 2564"/>
                <a:gd name="T4" fmla="*/ 1536 w 1579"/>
                <a:gd name="T5" fmla="*/ 198 h 2564"/>
                <a:gd name="T6" fmla="*/ 1449 w 1579"/>
                <a:gd name="T7" fmla="*/ 263 h 2564"/>
                <a:gd name="T8" fmla="*/ 1462 w 1579"/>
                <a:gd name="T9" fmla="*/ 333 h 2564"/>
                <a:gd name="T10" fmla="*/ 1345 w 1579"/>
                <a:gd name="T11" fmla="*/ 402 h 2564"/>
                <a:gd name="T12" fmla="*/ 1255 w 1579"/>
                <a:gd name="T13" fmla="*/ 523 h 2564"/>
                <a:gd name="T14" fmla="*/ 1190 w 1579"/>
                <a:gd name="T15" fmla="*/ 583 h 2564"/>
                <a:gd name="T16" fmla="*/ 1242 w 1579"/>
                <a:gd name="T17" fmla="*/ 761 h 2564"/>
                <a:gd name="T18" fmla="*/ 1095 w 1579"/>
                <a:gd name="T19" fmla="*/ 799 h 2564"/>
                <a:gd name="T20" fmla="*/ 1095 w 1579"/>
                <a:gd name="T21" fmla="*/ 856 h 2564"/>
                <a:gd name="T22" fmla="*/ 1142 w 1579"/>
                <a:gd name="T23" fmla="*/ 882 h 2564"/>
                <a:gd name="T24" fmla="*/ 1056 w 1579"/>
                <a:gd name="T25" fmla="*/ 990 h 2564"/>
                <a:gd name="T26" fmla="*/ 1082 w 1579"/>
                <a:gd name="T27" fmla="*/ 1042 h 2564"/>
                <a:gd name="T28" fmla="*/ 1025 w 1579"/>
                <a:gd name="T29" fmla="*/ 1037 h 2564"/>
                <a:gd name="T30" fmla="*/ 956 w 1579"/>
                <a:gd name="T31" fmla="*/ 1132 h 2564"/>
                <a:gd name="T32" fmla="*/ 904 w 1579"/>
                <a:gd name="T33" fmla="*/ 1154 h 2564"/>
                <a:gd name="T34" fmla="*/ 740 w 1579"/>
                <a:gd name="T35" fmla="*/ 1137 h 2564"/>
                <a:gd name="T36" fmla="*/ 641 w 1579"/>
                <a:gd name="T37" fmla="*/ 1189 h 2564"/>
                <a:gd name="T38" fmla="*/ 481 w 1579"/>
                <a:gd name="T39" fmla="*/ 1180 h 2564"/>
                <a:gd name="T40" fmla="*/ 455 w 1579"/>
                <a:gd name="T41" fmla="*/ 1228 h 2564"/>
                <a:gd name="T42" fmla="*/ 377 w 1579"/>
                <a:gd name="T43" fmla="*/ 1215 h 2564"/>
                <a:gd name="T44" fmla="*/ 372 w 1579"/>
                <a:gd name="T45" fmla="*/ 1271 h 2564"/>
                <a:gd name="T46" fmla="*/ 325 w 1579"/>
                <a:gd name="T47" fmla="*/ 1297 h 2564"/>
                <a:gd name="T48" fmla="*/ 312 w 1579"/>
                <a:gd name="T49" fmla="*/ 1241 h 2564"/>
                <a:gd name="T50" fmla="*/ 130 w 1579"/>
                <a:gd name="T51" fmla="*/ 1292 h 2564"/>
                <a:gd name="T52" fmla="*/ 139 w 1579"/>
                <a:gd name="T53" fmla="*/ 1413 h 2564"/>
                <a:gd name="T54" fmla="*/ 57 w 1579"/>
                <a:gd name="T55" fmla="*/ 1630 h 2564"/>
                <a:gd name="T56" fmla="*/ 91 w 1579"/>
                <a:gd name="T57" fmla="*/ 1682 h 2564"/>
                <a:gd name="T58" fmla="*/ 217 w 1579"/>
                <a:gd name="T59" fmla="*/ 1690 h 2564"/>
                <a:gd name="T60" fmla="*/ 264 w 1579"/>
                <a:gd name="T61" fmla="*/ 1803 h 2564"/>
                <a:gd name="T62" fmla="*/ 238 w 1579"/>
                <a:gd name="T63" fmla="*/ 1855 h 2564"/>
                <a:gd name="T64" fmla="*/ 295 w 1579"/>
                <a:gd name="T65" fmla="*/ 1855 h 2564"/>
                <a:gd name="T66" fmla="*/ 303 w 1579"/>
                <a:gd name="T67" fmla="*/ 1997 h 2564"/>
                <a:gd name="T68" fmla="*/ 251 w 1579"/>
                <a:gd name="T69" fmla="*/ 2027 h 2564"/>
                <a:gd name="T70" fmla="*/ 264 w 1579"/>
                <a:gd name="T71" fmla="*/ 2084 h 2564"/>
                <a:gd name="T72" fmla="*/ 109 w 1579"/>
                <a:gd name="T73" fmla="*/ 2261 h 2564"/>
                <a:gd name="T74" fmla="*/ 117 w 1579"/>
                <a:gd name="T75" fmla="*/ 2322 h 2564"/>
                <a:gd name="T76" fmla="*/ 52 w 1579"/>
                <a:gd name="T77" fmla="*/ 2334 h 2564"/>
                <a:gd name="T78" fmla="*/ 22 w 1579"/>
                <a:gd name="T79" fmla="*/ 2391 h 2564"/>
                <a:gd name="T80" fmla="*/ 0 w 1579"/>
                <a:gd name="T81" fmla="*/ 2559 h 2564"/>
                <a:gd name="T82" fmla="*/ 0 w 1579"/>
                <a:gd name="T83" fmla="*/ 2564 h 2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79" h="2564">
                  <a:moveTo>
                    <a:pt x="1579" y="0"/>
                  </a:moveTo>
                  <a:lnTo>
                    <a:pt x="1566" y="99"/>
                  </a:lnTo>
                  <a:lnTo>
                    <a:pt x="1536" y="198"/>
                  </a:lnTo>
                  <a:lnTo>
                    <a:pt x="1449" y="263"/>
                  </a:lnTo>
                  <a:lnTo>
                    <a:pt x="1462" y="333"/>
                  </a:lnTo>
                  <a:lnTo>
                    <a:pt x="1345" y="402"/>
                  </a:lnTo>
                  <a:lnTo>
                    <a:pt x="1255" y="523"/>
                  </a:lnTo>
                  <a:lnTo>
                    <a:pt x="1190" y="583"/>
                  </a:lnTo>
                  <a:lnTo>
                    <a:pt x="1242" y="761"/>
                  </a:lnTo>
                  <a:lnTo>
                    <a:pt x="1095" y="799"/>
                  </a:lnTo>
                  <a:lnTo>
                    <a:pt x="1095" y="856"/>
                  </a:lnTo>
                  <a:lnTo>
                    <a:pt x="1142" y="882"/>
                  </a:lnTo>
                  <a:lnTo>
                    <a:pt x="1056" y="990"/>
                  </a:lnTo>
                  <a:lnTo>
                    <a:pt x="1082" y="1042"/>
                  </a:lnTo>
                  <a:lnTo>
                    <a:pt x="1025" y="1037"/>
                  </a:lnTo>
                  <a:lnTo>
                    <a:pt x="956" y="1132"/>
                  </a:lnTo>
                  <a:lnTo>
                    <a:pt x="904" y="1154"/>
                  </a:lnTo>
                  <a:lnTo>
                    <a:pt x="740" y="1137"/>
                  </a:lnTo>
                  <a:lnTo>
                    <a:pt x="641" y="1189"/>
                  </a:lnTo>
                  <a:lnTo>
                    <a:pt x="481" y="1180"/>
                  </a:lnTo>
                  <a:lnTo>
                    <a:pt x="455" y="1228"/>
                  </a:lnTo>
                  <a:lnTo>
                    <a:pt x="377" y="1215"/>
                  </a:lnTo>
                  <a:lnTo>
                    <a:pt x="372" y="1271"/>
                  </a:lnTo>
                  <a:lnTo>
                    <a:pt x="325" y="1297"/>
                  </a:lnTo>
                  <a:lnTo>
                    <a:pt x="312" y="1241"/>
                  </a:lnTo>
                  <a:lnTo>
                    <a:pt x="130" y="1292"/>
                  </a:lnTo>
                  <a:lnTo>
                    <a:pt x="139" y="1413"/>
                  </a:lnTo>
                  <a:lnTo>
                    <a:pt x="57" y="1630"/>
                  </a:lnTo>
                  <a:lnTo>
                    <a:pt x="91" y="1682"/>
                  </a:lnTo>
                  <a:lnTo>
                    <a:pt x="217" y="1690"/>
                  </a:lnTo>
                  <a:lnTo>
                    <a:pt x="264" y="1803"/>
                  </a:lnTo>
                  <a:lnTo>
                    <a:pt x="238" y="1855"/>
                  </a:lnTo>
                  <a:lnTo>
                    <a:pt x="295" y="1855"/>
                  </a:lnTo>
                  <a:lnTo>
                    <a:pt x="303" y="1997"/>
                  </a:lnTo>
                  <a:lnTo>
                    <a:pt x="251" y="2027"/>
                  </a:lnTo>
                  <a:lnTo>
                    <a:pt x="264" y="2084"/>
                  </a:lnTo>
                  <a:lnTo>
                    <a:pt x="109" y="2261"/>
                  </a:lnTo>
                  <a:lnTo>
                    <a:pt x="117" y="2322"/>
                  </a:lnTo>
                  <a:lnTo>
                    <a:pt x="52" y="2334"/>
                  </a:lnTo>
                  <a:lnTo>
                    <a:pt x="22" y="2391"/>
                  </a:lnTo>
                  <a:lnTo>
                    <a:pt x="0" y="2559"/>
                  </a:lnTo>
                  <a:lnTo>
                    <a:pt x="0" y="2564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5" name="Freeform 87">
              <a:extLst>
                <a:ext uri="{FF2B5EF4-FFF2-40B4-BE49-F238E27FC236}">
                  <a16:creationId xmlns:a16="http://schemas.microsoft.com/office/drawing/2014/main" id="{66D194FF-1820-4841-8E0A-9CA73442D4B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566762" y="4404862"/>
              <a:ext cx="365446" cy="201626"/>
            </a:xfrm>
            <a:custGeom>
              <a:avLst/>
              <a:gdLst>
                <a:gd name="T0" fmla="*/ 783 w 783"/>
                <a:gd name="T1" fmla="*/ 393 h 432"/>
                <a:gd name="T2" fmla="*/ 783 w 783"/>
                <a:gd name="T3" fmla="*/ 393 h 432"/>
                <a:gd name="T4" fmla="*/ 731 w 783"/>
                <a:gd name="T5" fmla="*/ 294 h 432"/>
                <a:gd name="T6" fmla="*/ 740 w 783"/>
                <a:gd name="T7" fmla="*/ 233 h 432"/>
                <a:gd name="T8" fmla="*/ 692 w 783"/>
                <a:gd name="T9" fmla="*/ 203 h 432"/>
                <a:gd name="T10" fmla="*/ 666 w 783"/>
                <a:gd name="T11" fmla="*/ 121 h 432"/>
                <a:gd name="T12" fmla="*/ 567 w 783"/>
                <a:gd name="T13" fmla="*/ 43 h 432"/>
                <a:gd name="T14" fmla="*/ 476 w 783"/>
                <a:gd name="T15" fmla="*/ 125 h 432"/>
                <a:gd name="T16" fmla="*/ 416 w 783"/>
                <a:gd name="T17" fmla="*/ 302 h 432"/>
                <a:gd name="T18" fmla="*/ 342 w 783"/>
                <a:gd name="T19" fmla="*/ 398 h 432"/>
                <a:gd name="T20" fmla="*/ 221 w 783"/>
                <a:gd name="T21" fmla="*/ 367 h 432"/>
                <a:gd name="T22" fmla="*/ 117 w 783"/>
                <a:gd name="T23" fmla="*/ 432 h 432"/>
                <a:gd name="T24" fmla="*/ 57 w 783"/>
                <a:gd name="T25" fmla="*/ 333 h 432"/>
                <a:gd name="T26" fmla="*/ 91 w 783"/>
                <a:gd name="T27" fmla="*/ 220 h 432"/>
                <a:gd name="T28" fmla="*/ 13 w 783"/>
                <a:gd name="T29" fmla="*/ 104 h 432"/>
                <a:gd name="T30" fmla="*/ 0 w 783"/>
                <a:gd name="T31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3" h="432">
                  <a:moveTo>
                    <a:pt x="783" y="393"/>
                  </a:moveTo>
                  <a:lnTo>
                    <a:pt x="783" y="393"/>
                  </a:lnTo>
                  <a:lnTo>
                    <a:pt x="731" y="294"/>
                  </a:lnTo>
                  <a:lnTo>
                    <a:pt x="740" y="233"/>
                  </a:lnTo>
                  <a:lnTo>
                    <a:pt x="692" y="203"/>
                  </a:lnTo>
                  <a:lnTo>
                    <a:pt x="666" y="121"/>
                  </a:lnTo>
                  <a:lnTo>
                    <a:pt x="567" y="43"/>
                  </a:lnTo>
                  <a:lnTo>
                    <a:pt x="476" y="125"/>
                  </a:lnTo>
                  <a:lnTo>
                    <a:pt x="416" y="302"/>
                  </a:lnTo>
                  <a:lnTo>
                    <a:pt x="342" y="398"/>
                  </a:lnTo>
                  <a:lnTo>
                    <a:pt x="221" y="367"/>
                  </a:lnTo>
                  <a:lnTo>
                    <a:pt x="117" y="432"/>
                  </a:lnTo>
                  <a:lnTo>
                    <a:pt x="57" y="333"/>
                  </a:lnTo>
                  <a:lnTo>
                    <a:pt x="91" y="220"/>
                  </a:lnTo>
                  <a:lnTo>
                    <a:pt x="13" y="104"/>
                  </a:lnTo>
                  <a:lnTo>
                    <a:pt x="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6" name="Freeform 88">
              <a:extLst>
                <a:ext uri="{FF2B5EF4-FFF2-40B4-BE49-F238E27FC236}">
                  <a16:creationId xmlns:a16="http://schemas.microsoft.com/office/drawing/2014/main" id="{577221B5-F4A9-4BBC-B10C-0B426075AF4B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317684" y="4372001"/>
              <a:ext cx="244097" cy="54140"/>
            </a:xfrm>
            <a:custGeom>
              <a:avLst/>
              <a:gdLst>
                <a:gd name="T0" fmla="*/ 0 w 523"/>
                <a:gd name="T1" fmla="*/ 13 h 116"/>
                <a:gd name="T2" fmla="*/ 156 w 523"/>
                <a:gd name="T3" fmla="*/ 0 h 116"/>
                <a:gd name="T4" fmla="*/ 290 w 523"/>
                <a:gd name="T5" fmla="*/ 116 h 116"/>
                <a:gd name="T6" fmla="*/ 389 w 523"/>
                <a:gd name="T7" fmla="*/ 64 h 116"/>
                <a:gd name="T8" fmla="*/ 523 w 523"/>
                <a:gd name="T9" fmla="*/ 6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3" h="116">
                  <a:moveTo>
                    <a:pt x="0" y="13"/>
                  </a:moveTo>
                  <a:lnTo>
                    <a:pt x="156" y="0"/>
                  </a:lnTo>
                  <a:lnTo>
                    <a:pt x="290" y="116"/>
                  </a:lnTo>
                  <a:lnTo>
                    <a:pt x="389" y="64"/>
                  </a:lnTo>
                  <a:lnTo>
                    <a:pt x="523" y="69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7" name="Freeform 89">
              <a:extLst>
                <a:ext uri="{FF2B5EF4-FFF2-40B4-BE49-F238E27FC236}">
                  <a16:creationId xmlns:a16="http://schemas.microsoft.com/office/drawing/2014/main" id="{C42C2D79-0D30-4B81-9C9E-128D21A1B13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4406265" y="4592029"/>
              <a:ext cx="712690" cy="1156545"/>
            </a:xfrm>
            <a:custGeom>
              <a:avLst/>
              <a:gdLst>
                <a:gd name="T0" fmla="*/ 82 w 1527"/>
                <a:gd name="T1" fmla="*/ 2478 h 2478"/>
                <a:gd name="T2" fmla="*/ 87 w 1527"/>
                <a:gd name="T3" fmla="*/ 2478 h 2478"/>
                <a:gd name="T4" fmla="*/ 247 w 1527"/>
                <a:gd name="T5" fmla="*/ 2426 h 2478"/>
                <a:gd name="T6" fmla="*/ 272 w 1527"/>
                <a:gd name="T7" fmla="*/ 2374 h 2478"/>
                <a:gd name="T8" fmla="*/ 415 w 1527"/>
                <a:gd name="T9" fmla="*/ 2370 h 2478"/>
                <a:gd name="T10" fmla="*/ 324 w 1527"/>
                <a:gd name="T11" fmla="*/ 2262 h 2478"/>
                <a:gd name="T12" fmla="*/ 260 w 1527"/>
                <a:gd name="T13" fmla="*/ 2283 h 2478"/>
                <a:gd name="T14" fmla="*/ 195 w 1527"/>
                <a:gd name="T15" fmla="*/ 2257 h 2478"/>
                <a:gd name="T16" fmla="*/ 177 w 1527"/>
                <a:gd name="T17" fmla="*/ 2141 h 2478"/>
                <a:gd name="T18" fmla="*/ 238 w 1527"/>
                <a:gd name="T19" fmla="*/ 2132 h 2478"/>
                <a:gd name="T20" fmla="*/ 264 w 1527"/>
                <a:gd name="T21" fmla="*/ 2076 h 2478"/>
                <a:gd name="T22" fmla="*/ 212 w 1527"/>
                <a:gd name="T23" fmla="*/ 2028 h 2478"/>
                <a:gd name="T24" fmla="*/ 255 w 1527"/>
                <a:gd name="T25" fmla="*/ 1981 h 2478"/>
                <a:gd name="T26" fmla="*/ 255 w 1527"/>
                <a:gd name="T27" fmla="*/ 1924 h 2478"/>
                <a:gd name="T28" fmla="*/ 212 w 1527"/>
                <a:gd name="T29" fmla="*/ 1821 h 2478"/>
                <a:gd name="T30" fmla="*/ 43 w 1527"/>
                <a:gd name="T31" fmla="*/ 1747 h 2478"/>
                <a:gd name="T32" fmla="*/ 0 w 1527"/>
                <a:gd name="T33" fmla="*/ 1639 h 2478"/>
                <a:gd name="T34" fmla="*/ 160 w 1527"/>
                <a:gd name="T35" fmla="*/ 1444 h 2478"/>
                <a:gd name="T36" fmla="*/ 190 w 1527"/>
                <a:gd name="T37" fmla="*/ 1496 h 2478"/>
                <a:gd name="T38" fmla="*/ 290 w 1527"/>
                <a:gd name="T39" fmla="*/ 1462 h 2478"/>
                <a:gd name="T40" fmla="*/ 298 w 1527"/>
                <a:gd name="T41" fmla="*/ 1444 h 2478"/>
                <a:gd name="T42" fmla="*/ 303 w 1527"/>
                <a:gd name="T43" fmla="*/ 1453 h 2478"/>
                <a:gd name="T44" fmla="*/ 337 w 1527"/>
                <a:gd name="T45" fmla="*/ 1492 h 2478"/>
                <a:gd name="T46" fmla="*/ 458 w 1527"/>
                <a:gd name="T47" fmla="*/ 1509 h 2478"/>
                <a:gd name="T48" fmla="*/ 480 w 1527"/>
                <a:gd name="T49" fmla="*/ 1444 h 2478"/>
                <a:gd name="T50" fmla="*/ 536 w 1527"/>
                <a:gd name="T51" fmla="*/ 1436 h 2478"/>
                <a:gd name="T52" fmla="*/ 766 w 1527"/>
                <a:gd name="T53" fmla="*/ 1462 h 2478"/>
                <a:gd name="T54" fmla="*/ 830 w 1527"/>
                <a:gd name="T55" fmla="*/ 1423 h 2478"/>
                <a:gd name="T56" fmla="*/ 848 w 1527"/>
                <a:gd name="T57" fmla="*/ 1367 h 2478"/>
                <a:gd name="T58" fmla="*/ 835 w 1527"/>
                <a:gd name="T59" fmla="*/ 1176 h 2478"/>
                <a:gd name="T60" fmla="*/ 956 w 1527"/>
                <a:gd name="T61" fmla="*/ 1220 h 2478"/>
                <a:gd name="T62" fmla="*/ 1086 w 1527"/>
                <a:gd name="T63" fmla="*/ 1133 h 2478"/>
                <a:gd name="T64" fmla="*/ 1194 w 1527"/>
                <a:gd name="T65" fmla="*/ 1137 h 2478"/>
                <a:gd name="T66" fmla="*/ 1198 w 1527"/>
                <a:gd name="T67" fmla="*/ 964 h 2478"/>
                <a:gd name="T68" fmla="*/ 1319 w 1527"/>
                <a:gd name="T69" fmla="*/ 990 h 2478"/>
                <a:gd name="T70" fmla="*/ 1380 w 1527"/>
                <a:gd name="T71" fmla="*/ 887 h 2478"/>
                <a:gd name="T72" fmla="*/ 1449 w 1527"/>
                <a:gd name="T73" fmla="*/ 869 h 2478"/>
                <a:gd name="T74" fmla="*/ 1445 w 1527"/>
                <a:gd name="T75" fmla="*/ 839 h 2478"/>
                <a:gd name="T76" fmla="*/ 1527 w 1527"/>
                <a:gd name="T77" fmla="*/ 740 h 2478"/>
                <a:gd name="T78" fmla="*/ 1367 w 1527"/>
                <a:gd name="T79" fmla="*/ 657 h 2478"/>
                <a:gd name="T80" fmla="*/ 1419 w 1527"/>
                <a:gd name="T81" fmla="*/ 636 h 2478"/>
                <a:gd name="T82" fmla="*/ 1462 w 1527"/>
                <a:gd name="T83" fmla="*/ 562 h 2478"/>
                <a:gd name="T84" fmla="*/ 1276 w 1527"/>
                <a:gd name="T85" fmla="*/ 472 h 2478"/>
                <a:gd name="T86" fmla="*/ 1246 w 1527"/>
                <a:gd name="T87" fmla="*/ 428 h 2478"/>
                <a:gd name="T88" fmla="*/ 1259 w 1527"/>
                <a:gd name="T89" fmla="*/ 255 h 2478"/>
                <a:gd name="T90" fmla="*/ 1198 w 1527"/>
                <a:gd name="T91" fmla="*/ 87 h 2478"/>
                <a:gd name="T92" fmla="*/ 1120 w 1527"/>
                <a:gd name="T93" fmla="*/ 0 h 2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527" h="2478">
                  <a:moveTo>
                    <a:pt x="82" y="2478"/>
                  </a:moveTo>
                  <a:lnTo>
                    <a:pt x="87" y="2478"/>
                  </a:lnTo>
                  <a:lnTo>
                    <a:pt x="247" y="2426"/>
                  </a:lnTo>
                  <a:lnTo>
                    <a:pt x="272" y="2374"/>
                  </a:lnTo>
                  <a:lnTo>
                    <a:pt x="415" y="2370"/>
                  </a:lnTo>
                  <a:lnTo>
                    <a:pt x="324" y="2262"/>
                  </a:lnTo>
                  <a:lnTo>
                    <a:pt x="260" y="2283"/>
                  </a:lnTo>
                  <a:lnTo>
                    <a:pt x="195" y="2257"/>
                  </a:lnTo>
                  <a:lnTo>
                    <a:pt x="177" y="2141"/>
                  </a:lnTo>
                  <a:lnTo>
                    <a:pt x="238" y="2132"/>
                  </a:lnTo>
                  <a:lnTo>
                    <a:pt x="264" y="2076"/>
                  </a:lnTo>
                  <a:lnTo>
                    <a:pt x="212" y="2028"/>
                  </a:lnTo>
                  <a:lnTo>
                    <a:pt x="255" y="1981"/>
                  </a:lnTo>
                  <a:lnTo>
                    <a:pt x="255" y="1924"/>
                  </a:lnTo>
                  <a:lnTo>
                    <a:pt x="212" y="1821"/>
                  </a:lnTo>
                  <a:lnTo>
                    <a:pt x="43" y="1747"/>
                  </a:lnTo>
                  <a:lnTo>
                    <a:pt x="0" y="1639"/>
                  </a:lnTo>
                  <a:lnTo>
                    <a:pt x="160" y="1444"/>
                  </a:lnTo>
                  <a:lnTo>
                    <a:pt x="190" y="1496"/>
                  </a:lnTo>
                  <a:lnTo>
                    <a:pt x="290" y="1462"/>
                  </a:lnTo>
                  <a:lnTo>
                    <a:pt x="298" y="1444"/>
                  </a:lnTo>
                  <a:lnTo>
                    <a:pt x="303" y="1453"/>
                  </a:lnTo>
                  <a:lnTo>
                    <a:pt x="337" y="1492"/>
                  </a:lnTo>
                  <a:lnTo>
                    <a:pt x="458" y="1509"/>
                  </a:lnTo>
                  <a:lnTo>
                    <a:pt x="480" y="1444"/>
                  </a:lnTo>
                  <a:lnTo>
                    <a:pt x="536" y="1436"/>
                  </a:lnTo>
                  <a:lnTo>
                    <a:pt x="766" y="1462"/>
                  </a:lnTo>
                  <a:lnTo>
                    <a:pt x="830" y="1423"/>
                  </a:lnTo>
                  <a:lnTo>
                    <a:pt x="848" y="1367"/>
                  </a:lnTo>
                  <a:lnTo>
                    <a:pt x="835" y="1176"/>
                  </a:lnTo>
                  <a:lnTo>
                    <a:pt x="956" y="1220"/>
                  </a:lnTo>
                  <a:lnTo>
                    <a:pt x="1086" y="1133"/>
                  </a:lnTo>
                  <a:lnTo>
                    <a:pt x="1194" y="1137"/>
                  </a:lnTo>
                  <a:lnTo>
                    <a:pt x="1198" y="964"/>
                  </a:lnTo>
                  <a:lnTo>
                    <a:pt x="1319" y="990"/>
                  </a:lnTo>
                  <a:lnTo>
                    <a:pt x="1380" y="887"/>
                  </a:lnTo>
                  <a:lnTo>
                    <a:pt x="1449" y="869"/>
                  </a:lnTo>
                  <a:lnTo>
                    <a:pt x="1445" y="839"/>
                  </a:lnTo>
                  <a:lnTo>
                    <a:pt x="1527" y="740"/>
                  </a:lnTo>
                  <a:lnTo>
                    <a:pt x="1367" y="657"/>
                  </a:lnTo>
                  <a:lnTo>
                    <a:pt x="1419" y="636"/>
                  </a:lnTo>
                  <a:lnTo>
                    <a:pt x="1462" y="562"/>
                  </a:lnTo>
                  <a:lnTo>
                    <a:pt x="1276" y="472"/>
                  </a:lnTo>
                  <a:lnTo>
                    <a:pt x="1246" y="428"/>
                  </a:lnTo>
                  <a:lnTo>
                    <a:pt x="1259" y="255"/>
                  </a:lnTo>
                  <a:lnTo>
                    <a:pt x="1198" y="87"/>
                  </a:lnTo>
                  <a:lnTo>
                    <a:pt x="1120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8" name="Freeform 90">
              <a:extLst>
                <a:ext uri="{FF2B5EF4-FFF2-40B4-BE49-F238E27FC236}">
                  <a16:creationId xmlns:a16="http://schemas.microsoft.com/office/drawing/2014/main" id="{927F8F6F-DC7B-4104-A33C-E275E6FC8899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3646171" y="5343551"/>
              <a:ext cx="20069" cy="24270"/>
            </a:xfrm>
            <a:custGeom>
              <a:avLst/>
              <a:gdLst>
                <a:gd name="T0" fmla="*/ 0 w 43"/>
                <a:gd name="T1" fmla="*/ 22 h 52"/>
                <a:gd name="T2" fmla="*/ 43 w 43"/>
                <a:gd name="T3" fmla="*/ 0 h 52"/>
                <a:gd name="T4" fmla="*/ 43 w 43"/>
                <a:gd name="T5" fmla="*/ 52 h 52"/>
                <a:gd name="T6" fmla="*/ 0 w 43"/>
                <a:gd name="T7" fmla="*/ 2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52">
                  <a:moveTo>
                    <a:pt x="0" y="22"/>
                  </a:moveTo>
                  <a:lnTo>
                    <a:pt x="43" y="0"/>
                  </a:lnTo>
                  <a:lnTo>
                    <a:pt x="43" y="52"/>
                  </a:lnTo>
                  <a:lnTo>
                    <a:pt x="0" y="22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59" name="Freeform 91">
              <a:extLst>
                <a:ext uri="{FF2B5EF4-FFF2-40B4-BE49-F238E27FC236}">
                  <a16:creationId xmlns:a16="http://schemas.microsoft.com/office/drawing/2014/main" id="{179A3E38-2203-4433-AF0C-0E99E2D0B46F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7362759" y="4357960"/>
              <a:ext cx="423786" cy="920382"/>
            </a:xfrm>
            <a:custGeom>
              <a:avLst/>
              <a:gdLst>
                <a:gd name="T0" fmla="*/ 90 w 908"/>
                <a:gd name="T1" fmla="*/ 709 h 1972"/>
                <a:gd name="T2" fmla="*/ 13 w 908"/>
                <a:gd name="T3" fmla="*/ 809 h 1972"/>
                <a:gd name="T4" fmla="*/ 0 w 908"/>
                <a:gd name="T5" fmla="*/ 865 h 1972"/>
                <a:gd name="T6" fmla="*/ 51 w 908"/>
                <a:gd name="T7" fmla="*/ 848 h 1972"/>
                <a:gd name="T8" fmla="*/ 129 w 908"/>
                <a:gd name="T9" fmla="*/ 925 h 1972"/>
                <a:gd name="T10" fmla="*/ 26 w 908"/>
                <a:gd name="T11" fmla="*/ 999 h 1972"/>
                <a:gd name="T12" fmla="*/ 47 w 908"/>
                <a:gd name="T13" fmla="*/ 1107 h 1972"/>
                <a:gd name="T14" fmla="*/ 199 w 908"/>
                <a:gd name="T15" fmla="*/ 1194 h 1972"/>
                <a:gd name="T16" fmla="*/ 147 w 908"/>
                <a:gd name="T17" fmla="*/ 1224 h 1972"/>
                <a:gd name="T18" fmla="*/ 90 w 908"/>
                <a:gd name="T19" fmla="*/ 1384 h 1972"/>
                <a:gd name="T20" fmla="*/ 233 w 908"/>
                <a:gd name="T21" fmla="*/ 1336 h 1972"/>
                <a:gd name="T22" fmla="*/ 250 w 908"/>
                <a:gd name="T23" fmla="*/ 1449 h 1972"/>
                <a:gd name="T24" fmla="*/ 199 w 908"/>
                <a:gd name="T25" fmla="*/ 1587 h 1972"/>
                <a:gd name="T26" fmla="*/ 380 w 908"/>
                <a:gd name="T27" fmla="*/ 1622 h 1972"/>
                <a:gd name="T28" fmla="*/ 285 w 908"/>
                <a:gd name="T29" fmla="*/ 1686 h 1972"/>
                <a:gd name="T30" fmla="*/ 285 w 908"/>
                <a:gd name="T31" fmla="*/ 1743 h 1972"/>
                <a:gd name="T32" fmla="*/ 376 w 908"/>
                <a:gd name="T33" fmla="*/ 1829 h 1972"/>
                <a:gd name="T34" fmla="*/ 592 w 908"/>
                <a:gd name="T35" fmla="*/ 1894 h 1972"/>
                <a:gd name="T36" fmla="*/ 618 w 908"/>
                <a:gd name="T37" fmla="*/ 1950 h 1972"/>
                <a:gd name="T38" fmla="*/ 679 w 908"/>
                <a:gd name="T39" fmla="*/ 1972 h 1972"/>
                <a:gd name="T40" fmla="*/ 791 w 908"/>
                <a:gd name="T41" fmla="*/ 1686 h 1972"/>
                <a:gd name="T42" fmla="*/ 726 w 908"/>
                <a:gd name="T43" fmla="*/ 1682 h 1972"/>
                <a:gd name="T44" fmla="*/ 778 w 908"/>
                <a:gd name="T45" fmla="*/ 1643 h 1972"/>
                <a:gd name="T46" fmla="*/ 817 w 908"/>
                <a:gd name="T47" fmla="*/ 1539 h 1972"/>
                <a:gd name="T48" fmla="*/ 804 w 908"/>
                <a:gd name="T49" fmla="*/ 1371 h 1972"/>
                <a:gd name="T50" fmla="*/ 804 w 908"/>
                <a:gd name="T51" fmla="*/ 1250 h 1972"/>
                <a:gd name="T52" fmla="*/ 908 w 908"/>
                <a:gd name="T53" fmla="*/ 1021 h 1972"/>
                <a:gd name="T54" fmla="*/ 834 w 908"/>
                <a:gd name="T55" fmla="*/ 510 h 1972"/>
                <a:gd name="T56" fmla="*/ 756 w 908"/>
                <a:gd name="T57" fmla="*/ 402 h 1972"/>
                <a:gd name="T58" fmla="*/ 769 w 908"/>
                <a:gd name="T59" fmla="*/ 199 h 1972"/>
                <a:gd name="T60" fmla="*/ 735 w 908"/>
                <a:gd name="T61" fmla="*/ 22 h 1972"/>
                <a:gd name="T62" fmla="*/ 679 w 908"/>
                <a:gd name="T63" fmla="*/ 0 h 1972"/>
                <a:gd name="T64" fmla="*/ 631 w 908"/>
                <a:gd name="T65" fmla="*/ 39 h 1972"/>
                <a:gd name="T66" fmla="*/ 640 w 908"/>
                <a:gd name="T67" fmla="*/ 376 h 1972"/>
                <a:gd name="T68" fmla="*/ 475 w 908"/>
                <a:gd name="T69" fmla="*/ 350 h 1972"/>
                <a:gd name="T70" fmla="*/ 406 w 908"/>
                <a:gd name="T71" fmla="*/ 445 h 1972"/>
                <a:gd name="T72" fmla="*/ 199 w 908"/>
                <a:gd name="T73" fmla="*/ 528 h 1972"/>
                <a:gd name="T74" fmla="*/ 181 w 908"/>
                <a:gd name="T75" fmla="*/ 584 h 1972"/>
                <a:gd name="T76" fmla="*/ 125 w 908"/>
                <a:gd name="T77" fmla="*/ 588 h 1972"/>
                <a:gd name="T78" fmla="*/ 86 w 908"/>
                <a:gd name="T79" fmla="*/ 644 h 1972"/>
                <a:gd name="T80" fmla="*/ 90 w 908"/>
                <a:gd name="T81" fmla="*/ 709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08" h="1972">
                  <a:moveTo>
                    <a:pt x="90" y="709"/>
                  </a:moveTo>
                  <a:lnTo>
                    <a:pt x="13" y="809"/>
                  </a:lnTo>
                  <a:lnTo>
                    <a:pt x="0" y="865"/>
                  </a:lnTo>
                  <a:lnTo>
                    <a:pt x="51" y="848"/>
                  </a:lnTo>
                  <a:lnTo>
                    <a:pt x="129" y="925"/>
                  </a:lnTo>
                  <a:lnTo>
                    <a:pt x="26" y="999"/>
                  </a:lnTo>
                  <a:lnTo>
                    <a:pt x="47" y="1107"/>
                  </a:lnTo>
                  <a:lnTo>
                    <a:pt x="199" y="1194"/>
                  </a:lnTo>
                  <a:lnTo>
                    <a:pt x="147" y="1224"/>
                  </a:lnTo>
                  <a:lnTo>
                    <a:pt x="90" y="1384"/>
                  </a:lnTo>
                  <a:lnTo>
                    <a:pt x="233" y="1336"/>
                  </a:lnTo>
                  <a:lnTo>
                    <a:pt x="250" y="1449"/>
                  </a:lnTo>
                  <a:lnTo>
                    <a:pt x="199" y="1587"/>
                  </a:lnTo>
                  <a:lnTo>
                    <a:pt x="380" y="1622"/>
                  </a:lnTo>
                  <a:lnTo>
                    <a:pt x="285" y="1686"/>
                  </a:lnTo>
                  <a:lnTo>
                    <a:pt x="285" y="1743"/>
                  </a:lnTo>
                  <a:lnTo>
                    <a:pt x="376" y="1829"/>
                  </a:lnTo>
                  <a:lnTo>
                    <a:pt x="592" y="1894"/>
                  </a:lnTo>
                  <a:lnTo>
                    <a:pt x="618" y="1950"/>
                  </a:lnTo>
                  <a:lnTo>
                    <a:pt x="679" y="1972"/>
                  </a:lnTo>
                  <a:lnTo>
                    <a:pt x="791" y="1686"/>
                  </a:lnTo>
                  <a:lnTo>
                    <a:pt x="726" y="1682"/>
                  </a:lnTo>
                  <a:lnTo>
                    <a:pt x="778" y="1643"/>
                  </a:lnTo>
                  <a:lnTo>
                    <a:pt x="817" y="1539"/>
                  </a:lnTo>
                  <a:lnTo>
                    <a:pt x="804" y="1371"/>
                  </a:lnTo>
                  <a:lnTo>
                    <a:pt x="804" y="1250"/>
                  </a:lnTo>
                  <a:lnTo>
                    <a:pt x="908" y="1021"/>
                  </a:lnTo>
                  <a:lnTo>
                    <a:pt x="834" y="510"/>
                  </a:lnTo>
                  <a:lnTo>
                    <a:pt x="756" y="402"/>
                  </a:lnTo>
                  <a:lnTo>
                    <a:pt x="769" y="199"/>
                  </a:lnTo>
                  <a:lnTo>
                    <a:pt x="735" y="22"/>
                  </a:lnTo>
                  <a:lnTo>
                    <a:pt x="679" y="0"/>
                  </a:lnTo>
                  <a:lnTo>
                    <a:pt x="631" y="39"/>
                  </a:lnTo>
                  <a:lnTo>
                    <a:pt x="640" y="376"/>
                  </a:lnTo>
                  <a:lnTo>
                    <a:pt x="475" y="350"/>
                  </a:lnTo>
                  <a:lnTo>
                    <a:pt x="406" y="445"/>
                  </a:lnTo>
                  <a:lnTo>
                    <a:pt x="199" y="528"/>
                  </a:lnTo>
                  <a:lnTo>
                    <a:pt x="181" y="584"/>
                  </a:lnTo>
                  <a:lnTo>
                    <a:pt x="125" y="588"/>
                  </a:lnTo>
                  <a:lnTo>
                    <a:pt x="86" y="644"/>
                  </a:lnTo>
                  <a:lnTo>
                    <a:pt x="90" y="709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0" name="Freeform 92">
              <a:extLst>
                <a:ext uri="{FF2B5EF4-FFF2-40B4-BE49-F238E27FC236}">
                  <a16:creationId xmlns:a16="http://schemas.microsoft.com/office/drawing/2014/main" id="{72080498-B206-4E33-A242-82DAAD83F18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5784057" y="5209727"/>
              <a:ext cx="92878" cy="68615"/>
            </a:xfrm>
            <a:custGeom>
              <a:avLst/>
              <a:gdLst>
                <a:gd name="T0" fmla="*/ 91 w 199"/>
                <a:gd name="T1" fmla="*/ 0 h 147"/>
                <a:gd name="T2" fmla="*/ 130 w 199"/>
                <a:gd name="T3" fmla="*/ 83 h 147"/>
                <a:gd name="T4" fmla="*/ 199 w 199"/>
                <a:gd name="T5" fmla="*/ 52 h 147"/>
                <a:gd name="T6" fmla="*/ 156 w 199"/>
                <a:gd name="T7" fmla="*/ 126 h 147"/>
                <a:gd name="T8" fmla="*/ 91 w 199"/>
                <a:gd name="T9" fmla="*/ 147 h 147"/>
                <a:gd name="T10" fmla="*/ 0 w 199"/>
                <a:gd name="T11" fmla="*/ 65 h 147"/>
                <a:gd name="T12" fmla="*/ 13 w 199"/>
                <a:gd name="T13" fmla="*/ 0 h 147"/>
                <a:gd name="T14" fmla="*/ 91 w 199"/>
                <a:gd name="T15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147">
                  <a:moveTo>
                    <a:pt x="91" y="0"/>
                  </a:moveTo>
                  <a:lnTo>
                    <a:pt x="130" y="83"/>
                  </a:lnTo>
                  <a:lnTo>
                    <a:pt x="199" y="52"/>
                  </a:lnTo>
                  <a:lnTo>
                    <a:pt x="156" y="126"/>
                  </a:lnTo>
                  <a:lnTo>
                    <a:pt x="91" y="147"/>
                  </a:lnTo>
                  <a:lnTo>
                    <a:pt x="0" y="65"/>
                  </a:lnTo>
                  <a:lnTo>
                    <a:pt x="13" y="0"/>
                  </a:lnTo>
                  <a:lnTo>
                    <a:pt x="91" y="0"/>
                  </a:lnTo>
                </a:path>
              </a:pathLst>
            </a:custGeom>
            <a:noFill/>
            <a:ln w="5715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1" name="Freeform 93">
              <a:extLst>
                <a:ext uri="{FF2B5EF4-FFF2-40B4-BE49-F238E27FC236}">
                  <a16:creationId xmlns:a16="http://schemas.microsoft.com/office/drawing/2014/main" id="{9FF5BBE6-A9BF-47C6-8CC5-7116E706DCD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4755629"/>
              <a:ext cx="38271" cy="54140"/>
            </a:xfrm>
            <a:custGeom>
              <a:avLst/>
              <a:gdLst>
                <a:gd name="T0" fmla="*/ 34 w 82"/>
                <a:gd name="T1" fmla="*/ 52 h 116"/>
                <a:gd name="T2" fmla="*/ 34 w 82"/>
                <a:gd name="T3" fmla="*/ 52 h 116"/>
                <a:gd name="T4" fmla="*/ 22 w 82"/>
                <a:gd name="T5" fmla="*/ 52 h 116"/>
                <a:gd name="T6" fmla="*/ 13 w 82"/>
                <a:gd name="T7" fmla="*/ 47 h 116"/>
                <a:gd name="T8" fmla="*/ 13 w 82"/>
                <a:gd name="T9" fmla="*/ 47 h 116"/>
                <a:gd name="T10" fmla="*/ 9 w 82"/>
                <a:gd name="T11" fmla="*/ 39 h 116"/>
                <a:gd name="T12" fmla="*/ 9 w 82"/>
                <a:gd name="T13" fmla="*/ 30 h 116"/>
                <a:gd name="T14" fmla="*/ 9 w 82"/>
                <a:gd name="T15" fmla="*/ 30 h 116"/>
                <a:gd name="T16" fmla="*/ 9 w 82"/>
                <a:gd name="T17" fmla="*/ 21 h 116"/>
                <a:gd name="T18" fmla="*/ 13 w 82"/>
                <a:gd name="T19" fmla="*/ 13 h 116"/>
                <a:gd name="T20" fmla="*/ 13 w 82"/>
                <a:gd name="T21" fmla="*/ 13 h 116"/>
                <a:gd name="T22" fmla="*/ 17 w 82"/>
                <a:gd name="T23" fmla="*/ 13 h 116"/>
                <a:gd name="T24" fmla="*/ 30 w 82"/>
                <a:gd name="T25" fmla="*/ 13 h 116"/>
                <a:gd name="T26" fmla="*/ 82 w 82"/>
                <a:gd name="T27" fmla="*/ 13 h 116"/>
                <a:gd name="T28" fmla="*/ 82 w 82"/>
                <a:gd name="T29" fmla="*/ 0 h 116"/>
                <a:gd name="T30" fmla="*/ 30 w 82"/>
                <a:gd name="T31" fmla="*/ 0 h 116"/>
                <a:gd name="T32" fmla="*/ 30 w 82"/>
                <a:gd name="T33" fmla="*/ 0 h 116"/>
                <a:gd name="T34" fmla="*/ 17 w 82"/>
                <a:gd name="T35" fmla="*/ 0 h 116"/>
                <a:gd name="T36" fmla="*/ 9 w 82"/>
                <a:gd name="T37" fmla="*/ 8 h 116"/>
                <a:gd name="T38" fmla="*/ 4 w 82"/>
                <a:gd name="T39" fmla="*/ 17 h 116"/>
                <a:gd name="T40" fmla="*/ 0 w 82"/>
                <a:gd name="T41" fmla="*/ 30 h 116"/>
                <a:gd name="T42" fmla="*/ 0 w 82"/>
                <a:gd name="T43" fmla="*/ 30 h 116"/>
                <a:gd name="T44" fmla="*/ 4 w 82"/>
                <a:gd name="T45" fmla="*/ 43 h 116"/>
                <a:gd name="T46" fmla="*/ 13 w 82"/>
                <a:gd name="T47" fmla="*/ 56 h 116"/>
                <a:gd name="T48" fmla="*/ 13 w 82"/>
                <a:gd name="T49" fmla="*/ 56 h 116"/>
                <a:gd name="T50" fmla="*/ 9 w 82"/>
                <a:gd name="T51" fmla="*/ 60 h 116"/>
                <a:gd name="T52" fmla="*/ 4 w 82"/>
                <a:gd name="T53" fmla="*/ 64 h 116"/>
                <a:gd name="T54" fmla="*/ 0 w 82"/>
                <a:gd name="T55" fmla="*/ 82 h 116"/>
                <a:gd name="T56" fmla="*/ 0 w 82"/>
                <a:gd name="T57" fmla="*/ 82 h 116"/>
                <a:gd name="T58" fmla="*/ 4 w 82"/>
                <a:gd name="T59" fmla="*/ 99 h 116"/>
                <a:gd name="T60" fmla="*/ 13 w 82"/>
                <a:gd name="T61" fmla="*/ 108 h 116"/>
                <a:gd name="T62" fmla="*/ 13 w 82"/>
                <a:gd name="T63" fmla="*/ 108 h 116"/>
                <a:gd name="T64" fmla="*/ 4 w 82"/>
                <a:gd name="T65" fmla="*/ 108 h 116"/>
                <a:gd name="T66" fmla="*/ 4 w 82"/>
                <a:gd name="T67" fmla="*/ 116 h 116"/>
                <a:gd name="T68" fmla="*/ 82 w 82"/>
                <a:gd name="T69" fmla="*/ 116 h 116"/>
                <a:gd name="T70" fmla="*/ 82 w 82"/>
                <a:gd name="T71" fmla="*/ 108 h 116"/>
                <a:gd name="T72" fmla="*/ 34 w 82"/>
                <a:gd name="T73" fmla="*/ 108 h 116"/>
                <a:gd name="T74" fmla="*/ 34 w 82"/>
                <a:gd name="T75" fmla="*/ 108 h 116"/>
                <a:gd name="T76" fmla="*/ 26 w 82"/>
                <a:gd name="T77" fmla="*/ 108 h 116"/>
                <a:gd name="T78" fmla="*/ 17 w 82"/>
                <a:gd name="T79" fmla="*/ 99 h 116"/>
                <a:gd name="T80" fmla="*/ 13 w 82"/>
                <a:gd name="T81" fmla="*/ 95 h 116"/>
                <a:gd name="T82" fmla="*/ 9 w 82"/>
                <a:gd name="T83" fmla="*/ 82 h 116"/>
                <a:gd name="T84" fmla="*/ 9 w 82"/>
                <a:gd name="T85" fmla="*/ 82 h 116"/>
                <a:gd name="T86" fmla="*/ 13 w 82"/>
                <a:gd name="T87" fmla="*/ 69 h 116"/>
                <a:gd name="T88" fmla="*/ 17 w 82"/>
                <a:gd name="T89" fmla="*/ 64 h 116"/>
                <a:gd name="T90" fmla="*/ 26 w 82"/>
                <a:gd name="T91" fmla="*/ 64 h 116"/>
                <a:gd name="T92" fmla="*/ 82 w 82"/>
                <a:gd name="T93" fmla="*/ 64 h 116"/>
                <a:gd name="T94" fmla="*/ 82 w 82"/>
                <a:gd name="T95" fmla="*/ 52 h 116"/>
                <a:gd name="T96" fmla="*/ 34 w 82"/>
                <a:gd name="T97" fmla="*/ 5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2" h="116">
                  <a:moveTo>
                    <a:pt x="34" y="52"/>
                  </a:moveTo>
                  <a:lnTo>
                    <a:pt x="34" y="52"/>
                  </a:lnTo>
                  <a:lnTo>
                    <a:pt x="22" y="52"/>
                  </a:lnTo>
                  <a:lnTo>
                    <a:pt x="13" y="47"/>
                  </a:lnTo>
                  <a:lnTo>
                    <a:pt x="9" y="39"/>
                  </a:lnTo>
                  <a:lnTo>
                    <a:pt x="9" y="30"/>
                  </a:lnTo>
                  <a:lnTo>
                    <a:pt x="9" y="21"/>
                  </a:lnTo>
                  <a:lnTo>
                    <a:pt x="13" y="13"/>
                  </a:lnTo>
                  <a:lnTo>
                    <a:pt x="17" y="13"/>
                  </a:lnTo>
                  <a:lnTo>
                    <a:pt x="30" y="13"/>
                  </a:lnTo>
                  <a:lnTo>
                    <a:pt x="82" y="13"/>
                  </a:lnTo>
                  <a:lnTo>
                    <a:pt x="82" y="0"/>
                  </a:lnTo>
                  <a:lnTo>
                    <a:pt x="30" y="0"/>
                  </a:lnTo>
                  <a:lnTo>
                    <a:pt x="17" y="0"/>
                  </a:lnTo>
                  <a:lnTo>
                    <a:pt x="9" y="8"/>
                  </a:lnTo>
                  <a:lnTo>
                    <a:pt x="4" y="17"/>
                  </a:lnTo>
                  <a:lnTo>
                    <a:pt x="0" y="30"/>
                  </a:lnTo>
                  <a:lnTo>
                    <a:pt x="4" y="43"/>
                  </a:lnTo>
                  <a:lnTo>
                    <a:pt x="13" y="56"/>
                  </a:lnTo>
                  <a:lnTo>
                    <a:pt x="9" y="60"/>
                  </a:lnTo>
                  <a:lnTo>
                    <a:pt x="4" y="64"/>
                  </a:lnTo>
                  <a:lnTo>
                    <a:pt x="0" y="82"/>
                  </a:lnTo>
                  <a:lnTo>
                    <a:pt x="4" y="99"/>
                  </a:lnTo>
                  <a:lnTo>
                    <a:pt x="13" y="108"/>
                  </a:lnTo>
                  <a:lnTo>
                    <a:pt x="4" y="108"/>
                  </a:lnTo>
                  <a:lnTo>
                    <a:pt x="4" y="116"/>
                  </a:lnTo>
                  <a:lnTo>
                    <a:pt x="82" y="116"/>
                  </a:lnTo>
                  <a:lnTo>
                    <a:pt x="82" y="108"/>
                  </a:lnTo>
                  <a:lnTo>
                    <a:pt x="34" y="108"/>
                  </a:lnTo>
                  <a:lnTo>
                    <a:pt x="26" y="108"/>
                  </a:lnTo>
                  <a:lnTo>
                    <a:pt x="17" y="99"/>
                  </a:lnTo>
                  <a:lnTo>
                    <a:pt x="13" y="95"/>
                  </a:lnTo>
                  <a:lnTo>
                    <a:pt x="9" y="82"/>
                  </a:lnTo>
                  <a:lnTo>
                    <a:pt x="13" y="69"/>
                  </a:lnTo>
                  <a:lnTo>
                    <a:pt x="17" y="64"/>
                  </a:lnTo>
                  <a:lnTo>
                    <a:pt x="26" y="64"/>
                  </a:lnTo>
                  <a:lnTo>
                    <a:pt x="82" y="64"/>
                  </a:lnTo>
                  <a:lnTo>
                    <a:pt x="82" y="52"/>
                  </a:lnTo>
                  <a:lnTo>
                    <a:pt x="34" y="5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2" name="Freeform 94">
              <a:extLst>
                <a:ext uri="{FF2B5EF4-FFF2-40B4-BE49-F238E27FC236}">
                  <a16:creationId xmlns:a16="http://schemas.microsoft.com/office/drawing/2014/main" id="{337A8CD6-FFD4-4E4A-B7FA-CD21684D429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4821352"/>
              <a:ext cx="38271" cy="32204"/>
            </a:xfrm>
            <a:custGeom>
              <a:avLst/>
              <a:gdLst>
                <a:gd name="T0" fmla="*/ 73 w 82"/>
                <a:gd name="T1" fmla="*/ 4 h 69"/>
                <a:gd name="T2" fmla="*/ 73 w 82"/>
                <a:gd name="T3" fmla="*/ 4 h 69"/>
                <a:gd name="T4" fmla="*/ 60 w 82"/>
                <a:gd name="T5" fmla="*/ 0 h 69"/>
                <a:gd name="T6" fmla="*/ 39 w 82"/>
                <a:gd name="T7" fmla="*/ 0 h 69"/>
                <a:gd name="T8" fmla="*/ 39 w 82"/>
                <a:gd name="T9" fmla="*/ 0 h 69"/>
                <a:gd name="T10" fmla="*/ 22 w 82"/>
                <a:gd name="T11" fmla="*/ 0 h 69"/>
                <a:gd name="T12" fmla="*/ 9 w 82"/>
                <a:gd name="T13" fmla="*/ 4 h 69"/>
                <a:gd name="T14" fmla="*/ 9 w 82"/>
                <a:gd name="T15" fmla="*/ 4 h 69"/>
                <a:gd name="T16" fmla="*/ 4 w 82"/>
                <a:gd name="T17" fmla="*/ 17 h 69"/>
                <a:gd name="T18" fmla="*/ 0 w 82"/>
                <a:gd name="T19" fmla="*/ 35 h 69"/>
                <a:gd name="T20" fmla="*/ 0 w 82"/>
                <a:gd name="T21" fmla="*/ 35 h 69"/>
                <a:gd name="T22" fmla="*/ 4 w 82"/>
                <a:gd name="T23" fmla="*/ 52 h 69"/>
                <a:gd name="T24" fmla="*/ 9 w 82"/>
                <a:gd name="T25" fmla="*/ 65 h 69"/>
                <a:gd name="T26" fmla="*/ 9 w 82"/>
                <a:gd name="T27" fmla="*/ 65 h 69"/>
                <a:gd name="T28" fmla="*/ 22 w 82"/>
                <a:gd name="T29" fmla="*/ 69 h 69"/>
                <a:gd name="T30" fmla="*/ 39 w 82"/>
                <a:gd name="T31" fmla="*/ 69 h 69"/>
                <a:gd name="T32" fmla="*/ 39 w 82"/>
                <a:gd name="T33" fmla="*/ 69 h 69"/>
                <a:gd name="T34" fmla="*/ 60 w 82"/>
                <a:gd name="T35" fmla="*/ 69 h 69"/>
                <a:gd name="T36" fmla="*/ 73 w 82"/>
                <a:gd name="T37" fmla="*/ 65 h 69"/>
                <a:gd name="T38" fmla="*/ 73 w 82"/>
                <a:gd name="T39" fmla="*/ 65 h 69"/>
                <a:gd name="T40" fmla="*/ 82 w 82"/>
                <a:gd name="T41" fmla="*/ 52 h 69"/>
                <a:gd name="T42" fmla="*/ 82 w 82"/>
                <a:gd name="T43" fmla="*/ 35 h 69"/>
                <a:gd name="T44" fmla="*/ 82 w 82"/>
                <a:gd name="T45" fmla="*/ 35 h 69"/>
                <a:gd name="T46" fmla="*/ 82 w 82"/>
                <a:gd name="T47" fmla="*/ 17 h 69"/>
                <a:gd name="T48" fmla="*/ 73 w 82"/>
                <a:gd name="T49" fmla="*/ 4 h 69"/>
                <a:gd name="T50" fmla="*/ 73 w 82"/>
                <a:gd name="T51" fmla="*/ 4 h 69"/>
                <a:gd name="T52" fmla="*/ 39 w 82"/>
                <a:gd name="T53" fmla="*/ 13 h 69"/>
                <a:gd name="T54" fmla="*/ 39 w 82"/>
                <a:gd name="T55" fmla="*/ 13 h 69"/>
                <a:gd name="T56" fmla="*/ 60 w 82"/>
                <a:gd name="T57" fmla="*/ 13 h 69"/>
                <a:gd name="T58" fmla="*/ 69 w 82"/>
                <a:gd name="T59" fmla="*/ 13 h 69"/>
                <a:gd name="T60" fmla="*/ 69 w 82"/>
                <a:gd name="T61" fmla="*/ 13 h 69"/>
                <a:gd name="T62" fmla="*/ 73 w 82"/>
                <a:gd name="T63" fmla="*/ 22 h 69"/>
                <a:gd name="T64" fmla="*/ 73 w 82"/>
                <a:gd name="T65" fmla="*/ 35 h 69"/>
                <a:gd name="T66" fmla="*/ 73 w 82"/>
                <a:gd name="T67" fmla="*/ 35 h 69"/>
                <a:gd name="T68" fmla="*/ 73 w 82"/>
                <a:gd name="T69" fmla="*/ 48 h 69"/>
                <a:gd name="T70" fmla="*/ 69 w 82"/>
                <a:gd name="T71" fmla="*/ 56 h 69"/>
                <a:gd name="T72" fmla="*/ 69 w 82"/>
                <a:gd name="T73" fmla="*/ 56 h 69"/>
                <a:gd name="T74" fmla="*/ 60 w 82"/>
                <a:gd name="T75" fmla="*/ 56 h 69"/>
                <a:gd name="T76" fmla="*/ 39 w 82"/>
                <a:gd name="T77" fmla="*/ 56 h 69"/>
                <a:gd name="T78" fmla="*/ 39 w 82"/>
                <a:gd name="T79" fmla="*/ 56 h 69"/>
                <a:gd name="T80" fmla="*/ 22 w 82"/>
                <a:gd name="T81" fmla="*/ 56 h 69"/>
                <a:gd name="T82" fmla="*/ 13 w 82"/>
                <a:gd name="T83" fmla="*/ 56 h 69"/>
                <a:gd name="T84" fmla="*/ 13 w 82"/>
                <a:gd name="T85" fmla="*/ 56 h 69"/>
                <a:gd name="T86" fmla="*/ 9 w 82"/>
                <a:gd name="T87" fmla="*/ 48 h 69"/>
                <a:gd name="T88" fmla="*/ 9 w 82"/>
                <a:gd name="T89" fmla="*/ 35 h 69"/>
                <a:gd name="T90" fmla="*/ 9 w 82"/>
                <a:gd name="T91" fmla="*/ 35 h 69"/>
                <a:gd name="T92" fmla="*/ 9 w 82"/>
                <a:gd name="T93" fmla="*/ 22 h 69"/>
                <a:gd name="T94" fmla="*/ 13 w 82"/>
                <a:gd name="T95" fmla="*/ 13 h 69"/>
                <a:gd name="T96" fmla="*/ 13 w 82"/>
                <a:gd name="T97" fmla="*/ 13 h 69"/>
                <a:gd name="T98" fmla="*/ 22 w 82"/>
                <a:gd name="T99" fmla="*/ 13 h 69"/>
                <a:gd name="T100" fmla="*/ 39 w 82"/>
                <a:gd name="T101" fmla="*/ 13 h 69"/>
                <a:gd name="T102" fmla="*/ 39 w 82"/>
                <a:gd name="T103" fmla="*/ 1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69">
                  <a:moveTo>
                    <a:pt x="73" y="4"/>
                  </a:moveTo>
                  <a:lnTo>
                    <a:pt x="73" y="4"/>
                  </a:lnTo>
                  <a:lnTo>
                    <a:pt x="60" y="0"/>
                  </a:lnTo>
                  <a:lnTo>
                    <a:pt x="39" y="0"/>
                  </a:lnTo>
                  <a:lnTo>
                    <a:pt x="22" y="0"/>
                  </a:lnTo>
                  <a:lnTo>
                    <a:pt x="9" y="4"/>
                  </a:lnTo>
                  <a:lnTo>
                    <a:pt x="4" y="17"/>
                  </a:lnTo>
                  <a:lnTo>
                    <a:pt x="0" y="35"/>
                  </a:lnTo>
                  <a:lnTo>
                    <a:pt x="4" y="52"/>
                  </a:lnTo>
                  <a:lnTo>
                    <a:pt x="9" y="65"/>
                  </a:lnTo>
                  <a:lnTo>
                    <a:pt x="22" y="69"/>
                  </a:lnTo>
                  <a:lnTo>
                    <a:pt x="39" y="69"/>
                  </a:lnTo>
                  <a:lnTo>
                    <a:pt x="60" y="69"/>
                  </a:lnTo>
                  <a:lnTo>
                    <a:pt x="73" y="65"/>
                  </a:lnTo>
                  <a:lnTo>
                    <a:pt x="82" y="52"/>
                  </a:lnTo>
                  <a:lnTo>
                    <a:pt x="82" y="35"/>
                  </a:lnTo>
                  <a:lnTo>
                    <a:pt x="82" y="17"/>
                  </a:lnTo>
                  <a:lnTo>
                    <a:pt x="73" y="4"/>
                  </a:lnTo>
                  <a:close/>
                  <a:moveTo>
                    <a:pt x="39" y="13"/>
                  </a:moveTo>
                  <a:lnTo>
                    <a:pt x="39" y="13"/>
                  </a:lnTo>
                  <a:lnTo>
                    <a:pt x="60" y="13"/>
                  </a:lnTo>
                  <a:lnTo>
                    <a:pt x="69" y="13"/>
                  </a:lnTo>
                  <a:lnTo>
                    <a:pt x="73" y="22"/>
                  </a:lnTo>
                  <a:lnTo>
                    <a:pt x="73" y="35"/>
                  </a:lnTo>
                  <a:lnTo>
                    <a:pt x="73" y="48"/>
                  </a:lnTo>
                  <a:lnTo>
                    <a:pt x="69" y="56"/>
                  </a:lnTo>
                  <a:lnTo>
                    <a:pt x="60" y="56"/>
                  </a:lnTo>
                  <a:lnTo>
                    <a:pt x="39" y="56"/>
                  </a:lnTo>
                  <a:lnTo>
                    <a:pt x="22" y="56"/>
                  </a:lnTo>
                  <a:lnTo>
                    <a:pt x="13" y="56"/>
                  </a:lnTo>
                  <a:lnTo>
                    <a:pt x="9" y="48"/>
                  </a:lnTo>
                  <a:lnTo>
                    <a:pt x="9" y="35"/>
                  </a:lnTo>
                  <a:lnTo>
                    <a:pt x="9" y="22"/>
                  </a:lnTo>
                  <a:lnTo>
                    <a:pt x="13" y="13"/>
                  </a:lnTo>
                  <a:lnTo>
                    <a:pt x="22" y="13"/>
                  </a:lnTo>
                  <a:lnTo>
                    <a:pt x="39" y="1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3" name="Freeform 95">
              <a:extLst>
                <a:ext uri="{FF2B5EF4-FFF2-40B4-BE49-F238E27FC236}">
                  <a16:creationId xmlns:a16="http://schemas.microsoft.com/office/drawing/2014/main" id="{23DB5021-6B63-4B18-A741-932209E56F4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4860403"/>
              <a:ext cx="38271" cy="34538"/>
            </a:xfrm>
            <a:custGeom>
              <a:avLst/>
              <a:gdLst>
                <a:gd name="T0" fmla="*/ 13 w 82"/>
                <a:gd name="T1" fmla="*/ 22 h 74"/>
                <a:gd name="T2" fmla="*/ 13 w 82"/>
                <a:gd name="T3" fmla="*/ 22 h 74"/>
                <a:gd name="T4" fmla="*/ 17 w 82"/>
                <a:gd name="T5" fmla="*/ 17 h 74"/>
                <a:gd name="T6" fmla="*/ 26 w 82"/>
                <a:gd name="T7" fmla="*/ 17 h 74"/>
                <a:gd name="T8" fmla="*/ 26 w 82"/>
                <a:gd name="T9" fmla="*/ 17 h 74"/>
                <a:gd name="T10" fmla="*/ 26 w 82"/>
                <a:gd name="T11" fmla="*/ 4 h 74"/>
                <a:gd name="T12" fmla="*/ 26 w 82"/>
                <a:gd name="T13" fmla="*/ 4 h 74"/>
                <a:gd name="T14" fmla="*/ 13 w 82"/>
                <a:gd name="T15" fmla="*/ 4 h 74"/>
                <a:gd name="T16" fmla="*/ 4 w 82"/>
                <a:gd name="T17" fmla="*/ 9 h 74"/>
                <a:gd name="T18" fmla="*/ 4 w 82"/>
                <a:gd name="T19" fmla="*/ 9 h 74"/>
                <a:gd name="T20" fmla="*/ 0 w 82"/>
                <a:gd name="T21" fmla="*/ 22 h 74"/>
                <a:gd name="T22" fmla="*/ 0 w 82"/>
                <a:gd name="T23" fmla="*/ 39 h 74"/>
                <a:gd name="T24" fmla="*/ 0 w 82"/>
                <a:gd name="T25" fmla="*/ 39 h 74"/>
                <a:gd name="T26" fmla="*/ 4 w 82"/>
                <a:gd name="T27" fmla="*/ 56 h 74"/>
                <a:gd name="T28" fmla="*/ 9 w 82"/>
                <a:gd name="T29" fmla="*/ 65 h 74"/>
                <a:gd name="T30" fmla="*/ 9 w 82"/>
                <a:gd name="T31" fmla="*/ 65 h 74"/>
                <a:gd name="T32" fmla="*/ 22 w 82"/>
                <a:gd name="T33" fmla="*/ 69 h 74"/>
                <a:gd name="T34" fmla="*/ 39 w 82"/>
                <a:gd name="T35" fmla="*/ 74 h 74"/>
                <a:gd name="T36" fmla="*/ 39 w 82"/>
                <a:gd name="T37" fmla="*/ 74 h 74"/>
                <a:gd name="T38" fmla="*/ 60 w 82"/>
                <a:gd name="T39" fmla="*/ 69 h 74"/>
                <a:gd name="T40" fmla="*/ 73 w 82"/>
                <a:gd name="T41" fmla="*/ 65 h 74"/>
                <a:gd name="T42" fmla="*/ 73 w 82"/>
                <a:gd name="T43" fmla="*/ 65 h 74"/>
                <a:gd name="T44" fmla="*/ 82 w 82"/>
                <a:gd name="T45" fmla="*/ 56 h 74"/>
                <a:gd name="T46" fmla="*/ 82 w 82"/>
                <a:gd name="T47" fmla="*/ 35 h 74"/>
                <a:gd name="T48" fmla="*/ 82 w 82"/>
                <a:gd name="T49" fmla="*/ 35 h 74"/>
                <a:gd name="T50" fmla="*/ 82 w 82"/>
                <a:gd name="T51" fmla="*/ 22 h 74"/>
                <a:gd name="T52" fmla="*/ 78 w 82"/>
                <a:gd name="T53" fmla="*/ 9 h 74"/>
                <a:gd name="T54" fmla="*/ 69 w 82"/>
                <a:gd name="T55" fmla="*/ 4 h 74"/>
                <a:gd name="T56" fmla="*/ 56 w 82"/>
                <a:gd name="T57" fmla="*/ 0 h 74"/>
                <a:gd name="T58" fmla="*/ 52 w 82"/>
                <a:gd name="T59" fmla="*/ 0 h 74"/>
                <a:gd name="T60" fmla="*/ 52 w 82"/>
                <a:gd name="T61" fmla="*/ 13 h 74"/>
                <a:gd name="T62" fmla="*/ 52 w 82"/>
                <a:gd name="T63" fmla="*/ 13 h 74"/>
                <a:gd name="T64" fmla="*/ 69 w 82"/>
                <a:gd name="T65" fmla="*/ 17 h 74"/>
                <a:gd name="T66" fmla="*/ 69 w 82"/>
                <a:gd name="T67" fmla="*/ 17 h 74"/>
                <a:gd name="T68" fmla="*/ 73 w 82"/>
                <a:gd name="T69" fmla="*/ 35 h 74"/>
                <a:gd name="T70" fmla="*/ 73 w 82"/>
                <a:gd name="T71" fmla="*/ 35 h 74"/>
                <a:gd name="T72" fmla="*/ 73 w 82"/>
                <a:gd name="T73" fmla="*/ 48 h 74"/>
                <a:gd name="T74" fmla="*/ 69 w 82"/>
                <a:gd name="T75" fmla="*/ 56 h 74"/>
                <a:gd name="T76" fmla="*/ 69 w 82"/>
                <a:gd name="T77" fmla="*/ 56 h 74"/>
                <a:gd name="T78" fmla="*/ 43 w 82"/>
                <a:gd name="T79" fmla="*/ 61 h 74"/>
                <a:gd name="T80" fmla="*/ 43 w 82"/>
                <a:gd name="T81" fmla="*/ 61 h 74"/>
                <a:gd name="T82" fmla="*/ 26 w 82"/>
                <a:gd name="T83" fmla="*/ 56 h 74"/>
                <a:gd name="T84" fmla="*/ 13 w 82"/>
                <a:gd name="T85" fmla="*/ 56 h 74"/>
                <a:gd name="T86" fmla="*/ 13 w 82"/>
                <a:gd name="T87" fmla="*/ 56 h 74"/>
                <a:gd name="T88" fmla="*/ 9 w 82"/>
                <a:gd name="T89" fmla="*/ 52 h 74"/>
                <a:gd name="T90" fmla="*/ 9 w 82"/>
                <a:gd name="T91" fmla="*/ 39 h 74"/>
                <a:gd name="T92" fmla="*/ 9 w 82"/>
                <a:gd name="T93" fmla="*/ 39 h 74"/>
                <a:gd name="T94" fmla="*/ 13 w 82"/>
                <a:gd name="T95" fmla="*/ 22 h 74"/>
                <a:gd name="T96" fmla="*/ 13 w 82"/>
                <a:gd name="T97" fmla="*/ 2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2" h="74">
                  <a:moveTo>
                    <a:pt x="13" y="22"/>
                  </a:moveTo>
                  <a:lnTo>
                    <a:pt x="13" y="22"/>
                  </a:lnTo>
                  <a:lnTo>
                    <a:pt x="17" y="17"/>
                  </a:lnTo>
                  <a:lnTo>
                    <a:pt x="26" y="17"/>
                  </a:lnTo>
                  <a:lnTo>
                    <a:pt x="26" y="4"/>
                  </a:lnTo>
                  <a:lnTo>
                    <a:pt x="13" y="4"/>
                  </a:lnTo>
                  <a:lnTo>
                    <a:pt x="4" y="9"/>
                  </a:lnTo>
                  <a:lnTo>
                    <a:pt x="0" y="22"/>
                  </a:lnTo>
                  <a:lnTo>
                    <a:pt x="0" y="39"/>
                  </a:lnTo>
                  <a:lnTo>
                    <a:pt x="4" y="56"/>
                  </a:lnTo>
                  <a:lnTo>
                    <a:pt x="9" y="65"/>
                  </a:lnTo>
                  <a:lnTo>
                    <a:pt x="22" y="69"/>
                  </a:lnTo>
                  <a:lnTo>
                    <a:pt x="39" y="74"/>
                  </a:lnTo>
                  <a:lnTo>
                    <a:pt x="60" y="69"/>
                  </a:lnTo>
                  <a:lnTo>
                    <a:pt x="73" y="65"/>
                  </a:lnTo>
                  <a:lnTo>
                    <a:pt x="82" y="56"/>
                  </a:lnTo>
                  <a:lnTo>
                    <a:pt x="82" y="35"/>
                  </a:lnTo>
                  <a:lnTo>
                    <a:pt x="82" y="22"/>
                  </a:lnTo>
                  <a:lnTo>
                    <a:pt x="78" y="9"/>
                  </a:lnTo>
                  <a:lnTo>
                    <a:pt x="69" y="4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52" y="13"/>
                  </a:lnTo>
                  <a:lnTo>
                    <a:pt x="69" y="17"/>
                  </a:lnTo>
                  <a:lnTo>
                    <a:pt x="73" y="35"/>
                  </a:lnTo>
                  <a:lnTo>
                    <a:pt x="73" y="48"/>
                  </a:lnTo>
                  <a:lnTo>
                    <a:pt x="69" y="56"/>
                  </a:lnTo>
                  <a:lnTo>
                    <a:pt x="43" y="61"/>
                  </a:lnTo>
                  <a:lnTo>
                    <a:pt x="26" y="56"/>
                  </a:lnTo>
                  <a:lnTo>
                    <a:pt x="13" y="56"/>
                  </a:lnTo>
                  <a:lnTo>
                    <a:pt x="9" y="52"/>
                  </a:lnTo>
                  <a:lnTo>
                    <a:pt x="9" y="39"/>
                  </a:lnTo>
                  <a:lnTo>
                    <a:pt x="13" y="2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4" name="Rectangle 663">
              <a:extLst>
                <a:ext uri="{FF2B5EF4-FFF2-40B4-BE49-F238E27FC236}">
                  <a16:creationId xmlns:a16="http://schemas.microsoft.com/office/drawing/2014/main" id="{D4E993A4-8B83-47FB-B227-CFEDF9B8003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207151" y="4903746"/>
              <a:ext cx="7934" cy="606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5" name="Freeform 97">
              <a:extLst>
                <a:ext uri="{FF2B5EF4-FFF2-40B4-BE49-F238E27FC236}">
                  <a16:creationId xmlns:a16="http://schemas.microsoft.com/office/drawing/2014/main" id="{16544080-831D-4054-97F0-2DEC74349F4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4918030"/>
              <a:ext cx="38271" cy="32204"/>
            </a:xfrm>
            <a:custGeom>
              <a:avLst/>
              <a:gdLst>
                <a:gd name="T0" fmla="*/ 34 w 82"/>
                <a:gd name="T1" fmla="*/ 43 h 69"/>
                <a:gd name="T2" fmla="*/ 22 w 82"/>
                <a:gd name="T3" fmla="*/ 56 h 69"/>
                <a:gd name="T4" fmla="*/ 13 w 82"/>
                <a:gd name="T5" fmla="*/ 52 h 69"/>
                <a:gd name="T6" fmla="*/ 9 w 82"/>
                <a:gd name="T7" fmla="*/ 35 h 69"/>
                <a:gd name="T8" fmla="*/ 13 w 82"/>
                <a:gd name="T9" fmla="*/ 18 h 69"/>
                <a:gd name="T10" fmla="*/ 17 w 82"/>
                <a:gd name="T11" fmla="*/ 13 h 69"/>
                <a:gd name="T12" fmla="*/ 22 w 82"/>
                <a:gd name="T13" fmla="*/ 0 h 69"/>
                <a:gd name="T14" fmla="*/ 22 w 82"/>
                <a:gd name="T15" fmla="*/ 0 h 69"/>
                <a:gd name="T16" fmla="*/ 4 w 82"/>
                <a:gd name="T17" fmla="*/ 9 h 69"/>
                <a:gd name="T18" fmla="*/ 0 w 82"/>
                <a:gd name="T19" fmla="*/ 35 h 69"/>
                <a:gd name="T20" fmla="*/ 0 w 82"/>
                <a:gd name="T21" fmla="*/ 52 h 69"/>
                <a:gd name="T22" fmla="*/ 4 w 82"/>
                <a:gd name="T23" fmla="*/ 61 h 69"/>
                <a:gd name="T24" fmla="*/ 22 w 82"/>
                <a:gd name="T25" fmla="*/ 69 h 69"/>
                <a:gd name="T26" fmla="*/ 34 w 82"/>
                <a:gd name="T27" fmla="*/ 65 h 69"/>
                <a:gd name="T28" fmla="*/ 39 w 82"/>
                <a:gd name="T29" fmla="*/ 61 h 69"/>
                <a:gd name="T30" fmla="*/ 47 w 82"/>
                <a:gd name="T31" fmla="*/ 26 h 69"/>
                <a:gd name="T32" fmla="*/ 47 w 82"/>
                <a:gd name="T33" fmla="*/ 13 h 69"/>
                <a:gd name="T34" fmla="*/ 56 w 82"/>
                <a:gd name="T35" fmla="*/ 13 h 69"/>
                <a:gd name="T36" fmla="*/ 69 w 82"/>
                <a:gd name="T37" fmla="*/ 18 h 69"/>
                <a:gd name="T38" fmla="*/ 73 w 82"/>
                <a:gd name="T39" fmla="*/ 22 h 69"/>
                <a:gd name="T40" fmla="*/ 73 w 82"/>
                <a:gd name="T41" fmla="*/ 35 h 69"/>
                <a:gd name="T42" fmla="*/ 69 w 82"/>
                <a:gd name="T43" fmla="*/ 52 h 69"/>
                <a:gd name="T44" fmla="*/ 56 w 82"/>
                <a:gd name="T45" fmla="*/ 56 h 69"/>
                <a:gd name="T46" fmla="*/ 60 w 82"/>
                <a:gd name="T47" fmla="*/ 69 h 69"/>
                <a:gd name="T48" fmla="*/ 69 w 82"/>
                <a:gd name="T49" fmla="*/ 65 h 69"/>
                <a:gd name="T50" fmla="*/ 78 w 82"/>
                <a:gd name="T51" fmla="*/ 61 h 69"/>
                <a:gd name="T52" fmla="*/ 82 w 82"/>
                <a:gd name="T53" fmla="*/ 35 h 69"/>
                <a:gd name="T54" fmla="*/ 78 w 82"/>
                <a:gd name="T55" fmla="*/ 9 h 69"/>
                <a:gd name="T56" fmla="*/ 60 w 82"/>
                <a:gd name="T57" fmla="*/ 0 h 69"/>
                <a:gd name="T58" fmla="*/ 47 w 82"/>
                <a:gd name="T59" fmla="*/ 0 h 69"/>
                <a:gd name="T60" fmla="*/ 39 w 82"/>
                <a:gd name="T61" fmla="*/ 13 h 69"/>
                <a:gd name="T62" fmla="*/ 34 w 82"/>
                <a:gd name="T63" fmla="*/ 4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69">
                  <a:moveTo>
                    <a:pt x="34" y="43"/>
                  </a:moveTo>
                  <a:lnTo>
                    <a:pt x="34" y="43"/>
                  </a:lnTo>
                  <a:lnTo>
                    <a:pt x="30" y="52"/>
                  </a:lnTo>
                  <a:lnTo>
                    <a:pt x="22" y="56"/>
                  </a:lnTo>
                  <a:lnTo>
                    <a:pt x="13" y="52"/>
                  </a:lnTo>
                  <a:lnTo>
                    <a:pt x="9" y="35"/>
                  </a:lnTo>
                  <a:lnTo>
                    <a:pt x="13" y="18"/>
                  </a:lnTo>
                  <a:lnTo>
                    <a:pt x="17" y="13"/>
                  </a:lnTo>
                  <a:lnTo>
                    <a:pt x="22" y="13"/>
                  </a:lnTo>
                  <a:lnTo>
                    <a:pt x="22" y="0"/>
                  </a:lnTo>
                  <a:lnTo>
                    <a:pt x="13" y="5"/>
                  </a:lnTo>
                  <a:lnTo>
                    <a:pt x="4" y="9"/>
                  </a:lnTo>
                  <a:lnTo>
                    <a:pt x="0" y="22"/>
                  </a:lnTo>
                  <a:lnTo>
                    <a:pt x="0" y="35"/>
                  </a:lnTo>
                  <a:lnTo>
                    <a:pt x="0" y="52"/>
                  </a:lnTo>
                  <a:lnTo>
                    <a:pt x="4" y="61"/>
                  </a:lnTo>
                  <a:lnTo>
                    <a:pt x="13" y="65"/>
                  </a:lnTo>
                  <a:lnTo>
                    <a:pt x="22" y="69"/>
                  </a:lnTo>
                  <a:lnTo>
                    <a:pt x="34" y="65"/>
                  </a:lnTo>
                  <a:lnTo>
                    <a:pt x="39" y="61"/>
                  </a:lnTo>
                  <a:lnTo>
                    <a:pt x="43" y="48"/>
                  </a:lnTo>
                  <a:lnTo>
                    <a:pt x="47" y="26"/>
                  </a:lnTo>
                  <a:lnTo>
                    <a:pt x="47" y="13"/>
                  </a:lnTo>
                  <a:lnTo>
                    <a:pt x="56" y="13"/>
                  </a:lnTo>
                  <a:lnTo>
                    <a:pt x="65" y="13"/>
                  </a:lnTo>
                  <a:lnTo>
                    <a:pt x="69" y="18"/>
                  </a:lnTo>
                  <a:lnTo>
                    <a:pt x="73" y="22"/>
                  </a:lnTo>
                  <a:lnTo>
                    <a:pt x="73" y="35"/>
                  </a:lnTo>
                  <a:lnTo>
                    <a:pt x="69" y="52"/>
                  </a:lnTo>
                  <a:lnTo>
                    <a:pt x="60" y="56"/>
                  </a:lnTo>
                  <a:lnTo>
                    <a:pt x="56" y="56"/>
                  </a:lnTo>
                  <a:lnTo>
                    <a:pt x="56" y="69"/>
                  </a:lnTo>
                  <a:lnTo>
                    <a:pt x="60" y="69"/>
                  </a:lnTo>
                  <a:lnTo>
                    <a:pt x="69" y="65"/>
                  </a:lnTo>
                  <a:lnTo>
                    <a:pt x="78" y="61"/>
                  </a:lnTo>
                  <a:lnTo>
                    <a:pt x="82" y="35"/>
                  </a:lnTo>
                  <a:lnTo>
                    <a:pt x="78" y="9"/>
                  </a:lnTo>
                  <a:lnTo>
                    <a:pt x="69" y="0"/>
                  </a:lnTo>
                  <a:lnTo>
                    <a:pt x="60" y="0"/>
                  </a:lnTo>
                  <a:lnTo>
                    <a:pt x="47" y="0"/>
                  </a:lnTo>
                  <a:lnTo>
                    <a:pt x="43" y="5"/>
                  </a:lnTo>
                  <a:lnTo>
                    <a:pt x="39" y="13"/>
                  </a:lnTo>
                  <a:lnTo>
                    <a:pt x="34" y="22"/>
                  </a:lnTo>
                  <a:lnTo>
                    <a:pt x="34" y="4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6" name="Rectangle 665">
              <a:extLst>
                <a:ext uri="{FF2B5EF4-FFF2-40B4-BE49-F238E27FC236}">
                  <a16:creationId xmlns:a16="http://schemas.microsoft.com/office/drawing/2014/main" id="{1E721EE4-05C7-48A5-A6A8-E5E5D1A42AF2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61907" y="4959464"/>
              <a:ext cx="3734" cy="373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7" name="Freeform 99">
              <a:extLst>
                <a:ext uri="{FF2B5EF4-FFF2-40B4-BE49-F238E27FC236}">
                  <a16:creationId xmlns:a16="http://schemas.microsoft.com/office/drawing/2014/main" id="{D416DC29-ABD2-4C74-8AF4-7DCE2E1AB9FC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4971847"/>
              <a:ext cx="38271" cy="32204"/>
            </a:xfrm>
            <a:custGeom>
              <a:avLst/>
              <a:gdLst>
                <a:gd name="T0" fmla="*/ 13 w 82"/>
                <a:gd name="T1" fmla="*/ 17 h 69"/>
                <a:gd name="T2" fmla="*/ 22 w 82"/>
                <a:gd name="T3" fmla="*/ 4 h 69"/>
                <a:gd name="T4" fmla="*/ 22 w 82"/>
                <a:gd name="T5" fmla="*/ 4 h 69"/>
                <a:gd name="T6" fmla="*/ 4 w 82"/>
                <a:gd name="T7" fmla="*/ 13 h 69"/>
                <a:gd name="T8" fmla="*/ 0 w 82"/>
                <a:gd name="T9" fmla="*/ 34 h 69"/>
                <a:gd name="T10" fmla="*/ 0 w 82"/>
                <a:gd name="T11" fmla="*/ 52 h 69"/>
                <a:gd name="T12" fmla="*/ 4 w 82"/>
                <a:gd name="T13" fmla="*/ 64 h 69"/>
                <a:gd name="T14" fmla="*/ 22 w 82"/>
                <a:gd name="T15" fmla="*/ 69 h 69"/>
                <a:gd name="T16" fmla="*/ 34 w 82"/>
                <a:gd name="T17" fmla="*/ 69 h 69"/>
                <a:gd name="T18" fmla="*/ 39 w 82"/>
                <a:gd name="T19" fmla="*/ 60 h 69"/>
                <a:gd name="T20" fmla="*/ 47 w 82"/>
                <a:gd name="T21" fmla="*/ 26 h 69"/>
                <a:gd name="T22" fmla="*/ 47 w 82"/>
                <a:gd name="T23" fmla="*/ 17 h 69"/>
                <a:gd name="T24" fmla="*/ 56 w 82"/>
                <a:gd name="T25" fmla="*/ 13 h 69"/>
                <a:gd name="T26" fmla="*/ 69 w 82"/>
                <a:gd name="T27" fmla="*/ 17 h 69"/>
                <a:gd name="T28" fmla="*/ 73 w 82"/>
                <a:gd name="T29" fmla="*/ 39 h 69"/>
                <a:gd name="T30" fmla="*/ 73 w 82"/>
                <a:gd name="T31" fmla="*/ 47 h 69"/>
                <a:gd name="T32" fmla="*/ 69 w 82"/>
                <a:gd name="T33" fmla="*/ 52 h 69"/>
                <a:gd name="T34" fmla="*/ 60 w 82"/>
                <a:gd name="T35" fmla="*/ 60 h 69"/>
                <a:gd name="T36" fmla="*/ 56 w 82"/>
                <a:gd name="T37" fmla="*/ 69 h 69"/>
                <a:gd name="T38" fmla="*/ 60 w 82"/>
                <a:gd name="T39" fmla="*/ 69 h 69"/>
                <a:gd name="T40" fmla="*/ 78 w 82"/>
                <a:gd name="T41" fmla="*/ 64 h 69"/>
                <a:gd name="T42" fmla="*/ 82 w 82"/>
                <a:gd name="T43" fmla="*/ 34 h 69"/>
                <a:gd name="T44" fmla="*/ 78 w 82"/>
                <a:gd name="T45" fmla="*/ 8 h 69"/>
                <a:gd name="T46" fmla="*/ 69 w 82"/>
                <a:gd name="T47" fmla="*/ 4 h 69"/>
                <a:gd name="T48" fmla="*/ 60 w 82"/>
                <a:gd name="T49" fmla="*/ 0 h 69"/>
                <a:gd name="T50" fmla="*/ 43 w 82"/>
                <a:gd name="T51" fmla="*/ 8 h 69"/>
                <a:gd name="T52" fmla="*/ 34 w 82"/>
                <a:gd name="T53" fmla="*/ 26 h 69"/>
                <a:gd name="T54" fmla="*/ 34 w 82"/>
                <a:gd name="T55" fmla="*/ 43 h 69"/>
                <a:gd name="T56" fmla="*/ 22 w 82"/>
                <a:gd name="T57" fmla="*/ 56 h 69"/>
                <a:gd name="T58" fmla="*/ 17 w 82"/>
                <a:gd name="T59" fmla="*/ 56 h 69"/>
                <a:gd name="T60" fmla="*/ 13 w 82"/>
                <a:gd name="T61" fmla="*/ 52 h 69"/>
                <a:gd name="T62" fmla="*/ 9 w 82"/>
                <a:gd name="T63" fmla="*/ 39 h 69"/>
                <a:gd name="T64" fmla="*/ 13 w 82"/>
                <a:gd name="T65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2" h="69">
                  <a:moveTo>
                    <a:pt x="13" y="17"/>
                  </a:moveTo>
                  <a:lnTo>
                    <a:pt x="13" y="17"/>
                  </a:lnTo>
                  <a:lnTo>
                    <a:pt x="22" y="17"/>
                  </a:lnTo>
                  <a:lnTo>
                    <a:pt x="22" y="4"/>
                  </a:lnTo>
                  <a:lnTo>
                    <a:pt x="13" y="8"/>
                  </a:lnTo>
                  <a:lnTo>
                    <a:pt x="4" y="13"/>
                  </a:lnTo>
                  <a:lnTo>
                    <a:pt x="0" y="21"/>
                  </a:lnTo>
                  <a:lnTo>
                    <a:pt x="0" y="34"/>
                  </a:lnTo>
                  <a:lnTo>
                    <a:pt x="0" y="52"/>
                  </a:lnTo>
                  <a:lnTo>
                    <a:pt x="4" y="64"/>
                  </a:lnTo>
                  <a:lnTo>
                    <a:pt x="13" y="69"/>
                  </a:lnTo>
                  <a:lnTo>
                    <a:pt x="22" y="69"/>
                  </a:lnTo>
                  <a:lnTo>
                    <a:pt x="34" y="69"/>
                  </a:lnTo>
                  <a:lnTo>
                    <a:pt x="39" y="60"/>
                  </a:lnTo>
                  <a:lnTo>
                    <a:pt x="43" y="47"/>
                  </a:lnTo>
                  <a:lnTo>
                    <a:pt x="47" y="26"/>
                  </a:lnTo>
                  <a:lnTo>
                    <a:pt x="47" y="17"/>
                  </a:lnTo>
                  <a:lnTo>
                    <a:pt x="56" y="13"/>
                  </a:lnTo>
                  <a:lnTo>
                    <a:pt x="65" y="13"/>
                  </a:lnTo>
                  <a:lnTo>
                    <a:pt x="69" y="17"/>
                  </a:lnTo>
                  <a:lnTo>
                    <a:pt x="73" y="39"/>
                  </a:lnTo>
                  <a:lnTo>
                    <a:pt x="73" y="47"/>
                  </a:lnTo>
                  <a:lnTo>
                    <a:pt x="69" y="52"/>
                  </a:lnTo>
                  <a:lnTo>
                    <a:pt x="65" y="56"/>
                  </a:lnTo>
                  <a:lnTo>
                    <a:pt x="60" y="60"/>
                  </a:lnTo>
                  <a:lnTo>
                    <a:pt x="56" y="60"/>
                  </a:lnTo>
                  <a:lnTo>
                    <a:pt x="56" y="69"/>
                  </a:lnTo>
                  <a:lnTo>
                    <a:pt x="60" y="69"/>
                  </a:lnTo>
                  <a:lnTo>
                    <a:pt x="69" y="69"/>
                  </a:lnTo>
                  <a:lnTo>
                    <a:pt x="78" y="64"/>
                  </a:lnTo>
                  <a:lnTo>
                    <a:pt x="82" y="34"/>
                  </a:lnTo>
                  <a:lnTo>
                    <a:pt x="78" y="8"/>
                  </a:lnTo>
                  <a:lnTo>
                    <a:pt x="69" y="4"/>
                  </a:lnTo>
                  <a:lnTo>
                    <a:pt x="60" y="0"/>
                  </a:lnTo>
                  <a:lnTo>
                    <a:pt x="47" y="4"/>
                  </a:lnTo>
                  <a:lnTo>
                    <a:pt x="43" y="8"/>
                  </a:lnTo>
                  <a:lnTo>
                    <a:pt x="39" y="13"/>
                  </a:lnTo>
                  <a:lnTo>
                    <a:pt x="34" y="26"/>
                  </a:lnTo>
                  <a:lnTo>
                    <a:pt x="34" y="43"/>
                  </a:lnTo>
                  <a:lnTo>
                    <a:pt x="30" y="56"/>
                  </a:lnTo>
                  <a:lnTo>
                    <a:pt x="22" y="56"/>
                  </a:lnTo>
                  <a:lnTo>
                    <a:pt x="17" y="56"/>
                  </a:lnTo>
                  <a:lnTo>
                    <a:pt x="13" y="52"/>
                  </a:lnTo>
                  <a:lnTo>
                    <a:pt x="9" y="39"/>
                  </a:lnTo>
                  <a:lnTo>
                    <a:pt x="13" y="17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8" name="Rectangle 667">
              <a:extLst>
                <a:ext uri="{FF2B5EF4-FFF2-40B4-BE49-F238E27FC236}">
                  <a16:creationId xmlns:a16="http://schemas.microsoft.com/office/drawing/2014/main" id="{57A61A7A-B963-4CBE-95B4-2C5ACDEF8A8D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8100" y="4959464"/>
              <a:ext cx="36405" cy="3734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69" name="Freeform 101">
              <a:extLst>
                <a:ext uri="{FF2B5EF4-FFF2-40B4-BE49-F238E27FC236}">
                  <a16:creationId xmlns:a16="http://schemas.microsoft.com/office/drawing/2014/main" id="{57CBBE40-2A32-44B9-8432-D359188F1D3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5008518"/>
              <a:ext cx="38271" cy="26603"/>
            </a:xfrm>
            <a:custGeom>
              <a:avLst/>
              <a:gdLst>
                <a:gd name="T0" fmla="*/ 13 w 82"/>
                <a:gd name="T1" fmla="*/ 48 h 57"/>
                <a:gd name="T2" fmla="*/ 9 w 82"/>
                <a:gd name="T3" fmla="*/ 48 h 57"/>
                <a:gd name="T4" fmla="*/ 4 w 82"/>
                <a:gd name="T5" fmla="*/ 44 h 57"/>
                <a:gd name="T6" fmla="*/ 4 w 82"/>
                <a:gd name="T7" fmla="*/ 57 h 57"/>
                <a:gd name="T8" fmla="*/ 82 w 82"/>
                <a:gd name="T9" fmla="*/ 57 h 57"/>
                <a:gd name="T10" fmla="*/ 82 w 82"/>
                <a:gd name="T11" fmla="*/ 44 h 57"/>
                <a:gd name="T12" fmla="*/ 34 w 82"/>
                <a:gd name="T13" fmla="*/ 44 h 57"/>
                <a:gd name="T14" fmla="*/ 34 w 82"/>
                <a:gd name="T15" fmla="*/ 44 h 57"/>
                <a:gd name="T16" fmla="*/ 22 w 82"/>
                <a:gd name="T17" fmla="*/ 44 h 57"/>
                <a:gd name="T18" fmla="*/ 17 w 82"/>
                <a:gd name="T19" fmla="*/ 39 h 57"/>
                <a:gd name="T20" fmla="*/ 13 w 82"/>
                <a:gd name="T21" fmla="*/ 35 h 57"/>
                <a:gd name="T22" fmla="*/ 9 w 82"/>
                <a:gd name="T23" fmla="*/ 26 h 57"/>
                <a:gd name="T24" fmla="*/ 9 w 82"/>
                <a:gd name="T25" fmla="*/ 26 h 57"/>
                <a:gd name="T26" fmla="*/ 13 w 82"/>
                <a:gd name="T27" fmla="*/ 18 h 57"/>
                <a:gd name="T28" fmla="*/ 22 w 82"/>
                <a:gd name="T29" fmla="*/ 13 h 57"/>
                <a:gd name="T30" fmla="*/ 22 w 82"/>
                <a:gd name="T31" fmla="*/ 13 h 57"/>
                <a:gd name="T32" fmla="*/ 26 w 82"/>
                <a:gd name="T33" fmla="*/ 13 h 57"/>
                <a:gd name="T34" fmla="*/ 30 w 82"/>
                <a:gd name="T35" fmla="*/ 13 h 57"/>
                <a:gd name="T36" fmla="*/ 30 w 82"/>
                <a:gd name="T37" fmla="*/ 0 h 57"/>
                <a:gd name="T38" fmla="*/ 22 w 82"/>
                <a:gd name="T39" fmla="*/ 0 h 57"/>
                <a:gd name="T40" fmla="*/ 22 w 82"/>
                <a:gd name="T41" fmla="*/ 0 h 57"/>
                <a:gd name="T42" fmla="*/ 13 w 82"/>
                <a:gd name="T43" fmla="*/ 0 h 57"/>
                <a:gd name="T44" fmla="*/ 4 w 82"/>
                <a:gd name="T45" fmla="*/ 5 h 57"/>
                <a:gd name="T46" fmla="*/ 0 w 82"/>
                <a:gd name="T47" fmla="*/ 13 h 57"/>
                <a:gd name="T48" fmla="*/ 0 w 82"/>
                <a:gd name="T49" fmla="*/ 22 h 57"/>
                <a:gd name="T50" fmla="*/ 0 w 82"/>
                <a:gd name="T51" fmla="*/ 22 h 57"/>
                <a:gd name="T52" fmla="*/ 4 w 82"/>
                <a:gd name="T53" fmla="*/ 39 h 57"/>
                <a:gd name="T54" fmla="*/ 13 w 82"/>
                <a:gd name="T55" fmla="*/ 48 h 57"/>
                <a:gd name="T56" fmla="*/ 13 w 82"/>
                <a:gd name="T57" fmla="*/ 4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2" h="57">
                  <a:moveTo>
                    <a:pt x="13" y="48"/>
                  </a:moveTo>
                  <a:lnTo>
                    <a:pt x="9" y="48"/>
                  </a:lnTo>
                  <a:lnTo>
                    <a:pt x="4" y="44"/>
                  </a:lnTo>
                  <a:lnTo>
                    <a:pt x="4" y="57"/>
                  </a:lnTo>
                  <a:lnTo>
                    <a:pt x="82" y="57"/>
                  </a:lnTo>
                  <a:lnTo>
                    <a:pt x="82" y="44"/>
                  </a:lnTo>
                  <a:lnTo>
                    <a:pt x="34" y="44"/>
                  </a:lnTo>
                  <a:lnTo>
                    <a:pt x="22" y="44"/>
                  </a:lnTo>
                  <a:lnTo>
                    <a:pt x="17" y="39"/>
                  </a:lnTo>
                  <a:lnTo>
                    <a:pt x="13" y="35"/>
                  </a:lnTo>
                  <a:lnTo>
                    <a:pt x="9" y="26"/>
                  </a:lnTo>
                  <a:lnTo>
                    <a:pt x="13" y="18"/>
                  </a:lnTo>
                  <a:lnTo>
                    <a:pt x="22" y="13"/>
                  </a:lnTo>
                  <a:lnTo>
                    <a:pt x="26" y="13"/>
                  </a:lnTo>
                  <a:lnTo>
                    <a:pt x="30" y="13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13" y="0"/>
                  </a:lnTo>
                  <a:lnTo>
                    <a:pt x="4" y="5"/>
                  </a:lnTo>
                  <a:lnTo>
                    <a:pt x="0" y="13"/>
                  </a:lnTo>
                  <a:lnTo>
                    <a:pt x="0" y="22"/>
                  </a:lnTo>
                  <a:lnTo>
                    <a:pt x="4" y="39"/>
                  </a:lnTo>
                  <a:lnTo>
                    <a:pt x="13" y="4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70" name="Freeform 102">
              <a:extLst>
                <a:ext uri="{FF2B5EF4-FFF2-40B4-BE49-F238E27FC236}">
                  <a16:creationId xmlns:a16="http://schemas.microsoft.com/office/drawing/2014/main" id="{F738B4A7-51C1-4E6C-8A9E-EE1AD6246E31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5045665"/>
              <a:ext cx="38271" cy="32204"/>
            </a:xfrm>
            <a:custGeom>
              <a:avLst/>
              <a:gdLst>
                <a:gd name="T0" fmla="*/ 0 w 82"/>
                <a:gd name="T1" fmla="*/ 35 h 69"/>
                <a:gd name="T2" fmla="*/ 0 w 82"/>
                <a:gd name="T3" fmla="*/ 35 h 69"/>
                <a:gd name="T4" fmla="*/ 4 w 82"/>
                <a:gd name="T5" fmla="*/ 52 h 69"/>
                <a:gd name="T6" fmla="*/ 9 w 82"/>
                <a:gd name="T7" fmla="*/ 65 h 69"/>
                <a:gd name="T8" fmla="*/ 9 w 82"/>
                <a:gd name="T9" fmla="*/ 65 h 69"/>
                <a:gd name="T10" fmla="*/ 22 w 82"/>
                <a:gd name="T11" fmla="*/ 69 h 69"/>
                <a:gd name="T12" fmla="*/ 39 w 82"/>
                <a:gd name="T13" fmla="*/ 69 h 69"/>
                <a:gd name="T14" fmla="*/ 39 w 82"/>
                <a:gd name="T15" fmla="*/ 69 h 69"/>
                <a:gd name="T16" fmla="*/ 60 w 82"/>
                <a:gd name="T17" fmla="*/ 69 h 69"/>
                <a:gd name="T18" fmla="*/ 73 w 82"/>
                <a:gd name="T19" fmla="*/ 65 h 69"/>
                <a:gd name="T20" fmla="*/ 73 w 82"/>
                <a:gd name="T21" fmla="*/ 65 h 69"/>
                <a:gd name="T22" fmla="*/ 82 w 82"/>
                <a:gd name="T23" fmla="*/ 52 h 69"/>
                <a:gd name="T24" fmla="*/ 82 w 82"/>
                <a:gd name="T25" fmla="*/ 35 h 69"/>
                <a:gd name="T26" fmla="*/ 82 w 82"/>
                <a:gd name="T27" fmla="*/ 35 h 69"/>
                <a:gd name="T28" fmla="*/ 78 w 82"/>
                <a:gd name="T29" fmla="*/ 9 h 69"/>
                <a:gd name="T30" fmla="*/ 78 w 82"/>
                <a:gd name="T31" fmla="*/ 9 h 69"/>
                <a:gd name="T32" fmla="*/ 69 w 82"/>
                <a:gd name="T33" fmla="*/ 0 h 69"/>
                <a:gd name="T34" fmla="*/ 60 w 82"/>
                <a:gd name="T35" fmla="*/ 0 h 69"/>
                <a:gd name="T36" fmla="*/ 56 w 82"/>
                <a:gd name="T37" fmla="*/ 0 h 69"/>
                <a:gd name="T38" fmla="*/ 56 w 82"/>
                <a:gd name="T39" fmla="*/ 13 h 69"/>
                <a:gd name="T40" fmla="*/ 60 w 82"/>
                <a:gd name="T41" fmla="*/ 13 h 69"/>
                <a:gd name="T42" fmla="*/ 60 w 82"/>
                <a:gd name="T43" fmla="*/ 13 h 69"/>
                <a:gd name="T44" fmla="*/ 69 w 82"/>
                <a:gd name="T45" fmla="*/ 18 h 69"/>
                <a:gd name="T46" fmla="*/ 69 w 82"/>
                <a:gd name="T47" fmla="*/ 18 h 69"/>
                <a:gd name="T48" fmla="*/ 73 w 82"/>
                <a:gd name="T49" fmla="*/ 22 h 69"/>
                <a:gd name="T50" fmla="*/ 73 w 82"/>
                <a:gd name="T51" fmla="*/ 35 h 69"/>
                <a:gd name="T52" fmla="*/ 73 w 82"/>
                <a:gd name="T53" fmla="*/ 35 h 69"/>
                <a:gd name="T54" fmla="*/ 73 w 82"/>
                <a:gd name="T55" fmla="*/ 48 h 69"/>
                <a:gd name="T56" fmla="*/ 69 w 82"/>
                <a:gd name="T57" fmla="*/ 52 h 69"/>
                <a:gd name="T58" fmla="*/ 69 w 82"/>
                <a:gd name="T59" fmla="*/ 52 h 69"/>
                <a:gd name="T60" fmla="*/ 60 w 82"/>
                <a:gd name="T61" fmla="*/ 57 h 69"/>
                <a:gd name="T62" fmla="*/ 43 w 82"/>
                <a:gd name="T63" fmla="*/ 61 h 69"/>
                <a:gd name="T64" fmla="*/ 43 w 82"/>
                <a:gd name="T65" fmla="*/ 0 h 69"/>
                <a:gd name="T66" fmla="*/ 39 w 82"/>
                <a:gd name="T67" fmla="*/ 0 h 69"/>
                <a:gd name="T68" fmla="*/ 39 w 82"/>
                <a:gd name="T69" fmla="*/ 0 h 69"/>
                <a:gd name="T70" fmla="*/ 17 w 82"/>
                <a:gd name="T71" fmla="*/ 0 h 69"/>
                <a:gd name="T72" fmla="*/ 9 w 82"/>
                <a:gd name="T73" fmla="*/ 9 h 69"/>
                <a:gd name="T74" fmla="*/ 9 w 82"/>
                <a:gd name="T75" fmla="*/ 9 h 69"/>
                <a:gd name="T76" fmla="*/ 4 w 82"/>
                <a:gd name="T77" fmla="*/ 18 h 69"/>
                <a:gd name="T78" fmla="*/ 0 w 82"/>
                <a:gd name="T79" fmla="*/ 35 h 69"/>
                <a:gd name="T80" fmla="*/ 0 w 82"/>
                <a:gd name="T81" fmla="*/ 35 h 69"/>
                <a:gd name="T82" fmla="*/ 13 w 82"/>
                <a:gd name="T83" fmla="*/ 52 h 69"/>
                <a:gd name="T84" fmla="*/ 13 w 82"/>
                <a:gd name="T85" fmla="*/ 52 h 69"/>
                <a:gd name="T86" fmla="*/ 9 w 82"/>
                <a:gd name="T87" fmla="*/ 48 h 69"/>
                <a:gd name="T88" fmla="*/ 9 w 82"/>
                <a:gd name="T89" fmla="*/ 35 h 69"/>
                <a:gd name="T90" fmla="*/ 9 w 82"/>
                <a:gd name="T91" fmla="*/ 35 h 69"/>
                <a:gd name="T92" fmla="*/ 13 w 82"/>
                <a:gd name="T93" fmla="*/ 18 h 69"/>
                <a:gd name="T94" fmla="*/ 13 w 82"/>
                <a:gd name="T95" fmla="*/ 18 h 69"/>
                <a:gd name="T96" fmla="*/ 30 w 82"/>
                <a:gd name="T97" fmla="*/ 13 h 69"/>
                <a:gd name="T98" fmla="*/ 34 w 82"/>
                <a:gd name="T99" fmla="*/ 13 h 69"/>
                <a:gd name="T100" fmla="*/ 34 w 82"/>
                <a:gd name="T101" fmla="*/ 61 h 69"/>
                <a:gd name="T102" fmla="*/ 34 w 82"/>
                <a:gd name="T103" fmla="*/ 61 h 69"/>
                <a:gd name="T104" fmla="*/ 22 w 82"/>
                <a:gd name="T105" fmla="*/ 57 h 69"/>
                <a:gd name="T106" fmla="*/ 13 w 82"/>
                <a:gd name="T107" fmla="*/ 52 h 69"/>
                <a:gd name="T108" fmla="*/ 13 w 82"/>
                <a:gd name="T109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2" h="69">
                  <a:moveTo>
                    <a:pt x="0" y="35"/>
                  </a:moveTo>
                  <a:lnTo>
                    <a:pt x="0" y="35"/>
                  </a:lnTo>
                  <a:lnTo>
                    <a:pt x="4" y="52"/>
                  </a:lnTo>
                  <a:lnTo>
                    <a:pt x="9" y="65"/>
                  </a:lnTo>
                  <a:lnTo>
                    <a:pt x="22" y="69"/>
                  </a:lnTo>
                  <a:lnTo>
                    <a:pt x="39" y="69"/>
                  </a:lnTo>
                  <a:lnTo>
                    <a:pt x="60" y="69"/>
                  </a:lnTo>
                  <a:lnTo>
                    <a:pt x="73" y="65"/>
                  </a:lnTo>
                  <a:lnTo>
                    <a:pt x="82" y="52"/>
                  </a:lnTo>
                  <a:lnTo>
                    <a:pt x="82" y="35"/>
                  </a:lnTo>
                  <a:lnTo>
                    <a:pt x="78" y="9"/>
                  </a:lnTo>
                  <a:lnTo>
                    <a:pt x="69" y="0"/>
                  </a:lnTo>
                  <a:lnTo>
                    <a:pt x="60" y="0"/>
                  </a:lnTo>
                  <a:lnTo>
                    <a:pt x="56" y="0"/>
                  </a:lnTo>
                  <a:lnTo>
                    <a:pt x="56" y="13"/>
                  </a:lnTo>
                  <a:lnTo>
                    <a:pt x="60" y="13"/>
                  </a:lnTo>
                  <a:lnTo>
                    <a:pt x="69" y="18"/>
                  </a:lnTo>
                  <a:lnTo>
                    <a:pt x="73" y="22"/>
                  </a:lnTo>
                  <a:lnTo>
                    <a:pt x="73" y="35"/>
                  </a:lnTo>
                  <a:lnTo>
                    <a:pt x="73" y="48"/>
                  </a:lnTo>
                  <a:lnTo>
                    <a:pt x="69" y="52"/>
                  </a:lnTo>
                  <a:lnTo>
                    <a:pt x="60" y="57"/>
                  </a:lnTo>
                  <a:lnTo>
                    <a:pt x="43" y="61"/>
                  </a:lnTo>
                  <a:lnTo>
                    <a:pt x="43" y="0"/>
                  </a:lnTo>
                  <a:lnTo>
                    <a:pt x="39" y="0"/>
                  </a:lnTo>
                  <a:lnTo>
                    <a:pt x="17" y="0"/>
                  </a:lnTo>
                  <a:lnTo>
                    <a:pt x="9" y="9"/>
                  </a:lnTo>
                  <a:lnTo>
                    <a:pt x="4" y="18"/>
                  </a:lnTo>
                  <a:lnTo>
                    <a:pt x="0" y="35"/>
                  </a:lnTo>
                  <a:close/>
                  <a:moveTo>
                    <a:pt x="13" y="52"/>
                  </a:moveTo>
                  <a:lnTo>
                    <a:pt x="13" y="52"/>
                  </a:lnTo>
                  <a:lnTo>
                    <a:pt x="9" y="48"/>
                  </a:lnTo>
                  <a:lnTo>
                    <a:pt x="9" y="35"/>
                  </a:lnTo>
                  <a:lnTo>
                    <a:pt x="13" y="18"/>
                  </a:lnTo>
                  <a:lnTo>
                    <a:pt x="30" y="13"/>
                  </a:lnTo>
                  <a:lnTo>
                    <a:pt x="34" y="13"/>
                  </a:lnTo>
                  <a:lnTo>
                    <a:pt x="34" y="61"/>
                  </a:lnTo>
                  <a:lnTo>
                    <a:pt x="22" y="57"/>
                  </a:lnTo>
                  <a:lnTo>
                    <a:pt x="13" y="5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71" name="Freeform 103">
              <a:extLst>
                <a:ext uri="{FF2B5EF4-FFF2-40B4-BE49-F238E27FC236}">
                  <a16:creationId xmlns:a16="http://schemas.microsoft.com/office/drawing/2014/main" id="{89B08EA6-1382-4B51-925D-C3654E751F8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5089004"/>
              <a:ext cx="38271" cy="56474"/>
            </a:xfrm>
            <a:custGeom>
              <a:avLst/>
              <a:gdLst>
                <a:gd name="T0" fmla="*/ 34 w 82"/>
                <a:gd name="T1" fmla="*/ 56 h 121"/>
                <a:gd name="T2" fmla="*/ 34 w 82"/>
                <a:gd name="T3" fmla="*/ 56 h 121"/>
                <a:gd name="T4" fmla="*/ 22 w 82"/>
                <a:gd name="T5" fmla="*/ 52 h 121"/>
                <a:gd name="T6" fmla="*/ 13 w 82"/>
                <a:gd name="T7" fmla="*/ 48 h 121"/>
                <a:gd name="T8" fmla="*/ 13 w 82"/>
                <a:gd name="T9" fmla="*/ 48 h 121"/>
                <a:gd name="T10" fmla="*/ 9 w 82"/>
                <a:gd name="T11" fmla="*/ 43 h 121"/>
                <a:gd name="T12" fmla="*/ 9 w 82"/>
                <a:gd name="T13" fmla="*/ 30 h 121"/>
                <a:gd name="T14" fmla="*/ 9 w 82"/>
                <a:gd name="T15" fmla="*/ 30 h 121"/>
                <a:gd name="T16" fmla="*/ 13 w 82"/>
                <a:gd name="T17" fmla="*/ 17 h 121"/>
                <a:gd name="T18" fmla="*/ 13 w 82"/>
                <a:gd name="T19" fmla="*/ 17 h 121"/>
                <a:gd name="T20" fmla="*/ 17 w 82"/>
                <a:gd name="T21" fmla="*/ 13 h 121"/>
                <a:gd name="T22" fmla="*/ 30 w 82"/>
                <a:gd name="T23" fmla="*/ 13 h 121"/>
                <a:gd name="T24" fmla="*/ 82 w 82"/>
                <a:gd name="T25" fmla="*/ 13 h 121"/>
                <a:gd name="T26" fmla="*/ 82 w 82"/>
                <a:gd name="T27" fmla="*/ 0 h 121"/>
                <a:gd name="T28" fmla="*/ 30 w 82"/>
                <a:gd name="T29" fmla="*/ 0 h 121"/>
                <a:gd name="T30" fmla="*/ 30 w 82"/>
                <a:gd name="T31" fmla="*/ 0 h 121"/>
                <a:gd name="T32" fmla="*/ 17 w 82"/>
                <a:gd name="T33" fmla="*/ 4 h 121"/>
                <a:gd name="T34" fmla="*/ 9 w 82"/>
                <a:gd name="T35" fmla="*/ 9 h 121"/>
                <a:gd name="T36" fmla="*/ 4 w 82"/>
                <a:gd name="T37" fmla="*/ 17 h 121"/>
                <a:gd name="T38" fmla="*/ 0 w 82"/>
                <a:gd name="T39" fmla="*/ 30 h 121"/>
                <a:gd name="T40" fmla="*/ 0 w 82"/>
                <a:gd name="T41" fmla="*/ 30 h 121"/>
                <a:gd name="T42" fmla="*/ 4 w 82"/>
                <a:gd name="T43" fmla="*/ 48 h 121"/>
                <a:gd name="T44" fmla="*/ 13 w 82"/>
                <a:gd name="T45" fmla="*/ 56 h 121"/>
                <a:gd name="T46" fmla="*/ 13 w 82"/>
                <a:gd name="T47" fmla="*/ 56 h 121"/>
                <a:gd name="T48" fmla="*/ 9 w 82"/>
                <a:gd name="T49" fmla="*/ 61 h 121"/>
                <a:gd name="T50" fmla="*/ 4 w 82"/>
                <a:gd name="T51" fmla="*/ 65 h 121"/>
                <a:gd name="T52" fmla="*/ 0 w 82"/>
                <a:gd name="T53" fmla="*/ 82 h 121"/>
                <a:gd name="T54" fmla="*/ 0 w 82"/>
                <a:gd name="T55" fmla="*/ 82 h 121"/>
                <a:gd name="T56" fmla="*/ 4 w 82"/>
                <a:gd name="T57" fmla="*/ 100 h 121"/>
                <a:gd name="T58" fmla="*/ 13 w 82"/>
                <a:gd name="T59" fmla="*/ 108 h 121"/>
                <a:gd name="T60" fmla="*/ 13 w 82"/>
                <a:gd name="T61" fmla="*/ 108 h 121"/>
                <a:gd name="T62" fmla="*/ 4 w 82"/>
                <a:gd name="T63" fmla="*/ 108 h 121"/>
                <a:gd name="T64" fmla="*/ 4 w 82"/>
                <a:gd name="T65" fmla="*/ 121 h 121"/>
                <a:gd name="T66" fmla="*/ 82 w 82"/>
                <a:gd name="T67" fmla="*/ 121 h 121"/>
                <a:gd name="T68" fmla="*/ 82 w 82"/>
                <a:gd name="T69" fmla="*/ 108 h 121"/>
                <a:gd name="T70" fmla="*/ 34 w 82"/>
                <a:gd name="T71" fmla="*/ 108 h 121"/>
                <a:gd name="T72" fmla="*/ 34 w 82"/>
                <a:gd name="T73" fmla="*/ 108 h 121"/>
                <a:gd name="T74" fmla="*/ 26 w 82"/>
                <a:gd name="T75" fmla="*/ 108 h 121"/>
                <a:gd name="T76" fmla="*/ 17 w 82"/>
                <a:gd name="T77" fmla="*/ 104 h 121"/>
                <a:gd name="T78" fmla="*/ 13 w 82"/>
                <a:gd name="T79" fmla="*/ 95 h 121"/>
                <a:gd name="T80" fmla="*/ 9 w 82"/>
                <a:gd name="T81" fmla="*/ 82 h 121"/>
                <a:gd name="T82" fmla="*/ 9 w 82"/>
                <a:gd name="T83" fmla="*/ 82 h 121"/>
                <a:gd name="T84" fmla="*/ 13 w 82"/>
                <a:gd name="T85" fmla="*/ 69 h 121"/>
                <a:gd name="T86" fmla="*/ 17 w 82"/>
                <a:gd name="T87" fmla="*/ 69 h 121"/>
                <a:gd name="T88" fmla="*/ 26 w 82"/>
                <a:gd name="T89" fmla="*/ 65 h 121"/>
                <a:gd name="T90" fmla="*/ 82 w 82"/>
                <a:gd name="T91" fmla="*/ 65 h 121"/>
                <a:gd name="T92" fmla="*/ 82 w 82"/>
                <a:gd name="T93" fmla="*/ 56 h 121"/>
                <a:gd name="T94" fmla="*/ 34 w 82"/>
                <a:gd name="T95" fmla="*/ 5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2" h="121">
                  <a:moveTo>
                    <a:pt x="34" y="56"/>
                  </a:moveTo>
                  <a:lnTo>
                    <a:pt x="34" y="56"/>
                  </a:lnTo>
                  <a:lnTo>
                    <a:pt x="22" y="52"/>
                  </a:lnTo>
                  <a:lnTo>
                    <a:pt x="13" y="48"/>
                  </a:lnTo>
                  <a:lnTo>
                    <a:pt x="9" y="43"/>
                  </a:lnTo>
                  <a:lnTo>
                    <a:pt x="9" y="30"/>
                  </a:lnTo>
                  <a:lnTo>
                    <a:pt x="13" y="17"/>
                  </a:lnTo>
                  <a:lnTo>
                    <a:pt x="17" y="13"/>
                  </a:lnTo>
                  <a:lnTo>
                    <a:pt x="30" y="13"/>
                  </a:lnTo>
                  <a:lnTo>
                    <a:pt x="82" y="13"/>
                  </a:lnTo>
                  <a:lnTo>
                    <a:pt x="82" y="0"/>
                  </a:lnTo>
                  <a:lnTo>
                    <a:pt x="30" y="0"/>
                  </a:lnTo>
                  <a:lnTo>
                    <a:pt x="17" y="4"/>
                  </a:lnTo>
                  <a:lnTo>
                    <a:pt x="9" y="9"/>
                  </a:lnTo>
                  <a:lnTo>
                    <a:pt x="4" y="17"/>
                  </a:lnTo>
                  <a:lnTo>
                    <a:pt x="0" y="30"/>
                  </a:lnTo>
                  <a:lnTo>
                    <a:pt x="4" y="48"/>
                  </a:lnTo>
                  <a:lnTo>
                    <a:pt x="13" y="56"/>
                  </a:lnTo>
                  <a:lnTo>
                    <a:pt x="9" y="61"/>
                  </a:lnTo>
                  <a:lnTo>
                    <a:pt x="4" y="65"/>
                  </a:lnTo>
                  <a:lnTo>
                    <a:pt x="0" y="82"/>
                  </a:lnTo>
                  <a:lnTo>
                    <a:pt x="4" y="100"/>
                  </a:lnTo>
                  <a:lnTo>
                    <a:pt x="13" y="108"/>
                  </a:lnTo>
                  <a:lnTo>
                    <a:pt x="4" y="108"/>
                  </a:lnTo>
                  <a:lnTo>
                    <a:pt x="4" y="121"/>
                  </a:lnTo>
                  <a:lnTo>
                    <a:pt x="82" y="121"/>
                  </a:lnTo>
                  <a:lnTo>
                    <a:pt x="82" y="108"/>
                  </a:lnTo>
                  <a:lnTo>
                    <a:pt x="34" y="108"/>
                  </a:lnTo>
                  <a:lnTo>
                    <a:pt x="26" y="108"/>
                  </a:lnTo>
                  <a:lnTo>
                    <a:pt x="17" y="104"/>
                  </a:lnTo>
                  <a:lnTo>
                    <a:pt x="13" y="95"/>
                  </a:lnTo>
                  <a:lnTo>
                    <a:pt x="9" y="82"/>
                  </a:lnTo>
                  <a:lnTo>
                    <a:pt x="13" y="69"/>
                  </a:lnTo>
                  <a:lnTo>
                    <a:pt x="17" y="69"/>
                  </a:lnTo>
                  <a:lnTo>
                    <a:pt x="26" y="65"/>
                  </a:lnTo>
                  <a:lnTo>
                    <a:pt x="82" y="65"/>
                  </a:lnTo>
                  <a:lnTo>
                    <a:pt x="82" y="56"/>
                  </a:lnTo>
                  <a:lnTo>
                    <a:pt x="34" y="5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72" name="Freeform 104">
              <a:extLst>
                <a:ext uri="{FF2B5EF4-FFF2-40B4-BE49-F238E27FC236}">
                  <a16:creationId xmlns:a16="http://schemas.microsoft.com/office/drawing/2014/main" id="{66A6DCA3-7050-4AF3-8F7A-2F3BF230872E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5154726"/>
              <a:ext cx="38271" cy="34538"/>
            </a:xfrm>
            <a:custGeom>
              <a:avLst/>
              <a:gdLst>
                <a:gd name="T0" fmla="*/ 73 w 82"/>
                <a:gd name="T1" fmla="*/ 5 h 74"/>
                <a:gd name="T2" fmla="*/ 73 w 82"/>
                <a:gd name="T3" fmla="*/ 5 h 74"/>
                <a:gd name="T4" fmla="*/ 60 w 82"/>
                <a:gd name="T5" fmla="*/ 0 h 74"/>
                <a:gd name="T6" fmla="*/ 39 w 82"/>
                <a:gd name="T7" fmla="*/ 0 h 74"/>
                <a:gd name="T8" fmla="*/ 39 w 82"/>
                <a:gd name="T9" fmla="*/ 0 h 74"/>
                <a:gd name="T10" fmla="*/ 22 w 82"/>
                <a:gd name="T11" fmla="*/ 0 h 74"/>
                <a:gd name="T12" fmla="*/ 9 w 82"/>
                <a:gd name="T13" fmla="*/ 5 h 74"/>
                <a:gd name="T14" fmla="*/ 9 w 82"/>
                <a:gd name="T15" fmla="*/ 5 h 74"/>
                <a:gd name="T16" fmla="*/ 4 w 82"/>
                <a:gd name="T17" fmla="*/ 18 h 74"/>
                <a:gd name="T18" fmla="*/ 0 w 82"/>
                <a:gd name="T19" fmla="*/ 35 h 74"/>
                <a:gd name="T20" fmla="*/ 0 w 82"/>
                <a:gd name="T21" fmla="*/ 35 h 74"/>
                <a:gd name="T22" fmla="*/ 4 w 82"/>
                <a:gd name="T23" fmla="*/ 52 h 74"/>
                <a:gd name="T24" fmla="*/ 9 w 82"/>
                <a:gd name="T25" fmla="*/ 65 h 74"/>
                <a:gd name="T26" fmla="*/ 9 w 82"/>
                <a:gd name="T27" fmla="*/ 65 h 74"/>
                <a:gd name="T28" fmla="*/ 22 w 82"/>
                <a:gd name="T29" fmla="*/ 70 h 74"/>
                <a:gd name="T30" fmla="*/ 39 w 82"/>
                <a:gd name="T31" fmla="*/ 74 h 74"/>
                <a:gd name="T32" fmla="*/ 39 w 82"/>
                <a:gd name="T33" fmla="*/ 74 h 74"/>
                <a:gd name="T34" fmla="*/ 60 w 82"/>
                <a:gd name="T35" fmla="*/ 70 h 74"/>
                <a:gd name="T36" fmla="*/ 73 w 82"/>
                <a:gd name="T37" fmla="*/ 65 h 74"/>
                <a:gd name="T38" fmla="*/ 73 w 82"/>
                <a:gd name="T39" fmla="*/ 65 h 74"/>
                <a:gd name="T40" fmla="*/ 82 w 82"/>
                <a:gd name="T41" fmla="*/ 52 h 74"/>
                <a:gd name="T42" fmla="*/ 82 w 82"/>
                <a:gd name="T43" fmla="*/ 35 h 74"/>
                <a:gd name="T44" fmla="*/ 82 w 82"/>
                <a:gd name="T45" fmla="*/ 35 h 74"/>
                <a:gd name="T46" fmla="*/ 82 w 82"/>
                <a:gd name="T47" fmla="*/ 18 h 74"/>
                <a:gd name="T48" fmla="*/ 73 w 82"/>
                <a:gd name="T49" fmla="*/ 5 h 74"/>
                <a:gd name="T50" fmla="*/ 73 w 82"/>
                <a:gd name="T51" fmla="*/ 5 h 74"/>
                <a:gd name="T52" fmla="*/ 39 w 82"/>
                <a:gd name="T53" fmla="*/ 13 h 74"/>
                <a:gd name="T54" fmla="*/ 39 w 82"/>
                <a:gd name="T55" fmla="*/ 13 h 74"/>
                <a:gd name="T56" fmla="*/ 60 w 82"/>
                <a:gd name="T57" fmla="*/ 13 h 74"/>
                <a:gd name="T58" fmla="*/ 69 w 82"/>
                <a:gd name="T59" fmla="*/ 18 h 74"/>
                <a:gd name="T60" fmla="*/ 69 w 82"/>
                <a:gd name="T61" fmla="*/ 18 h 74"/>
                <a:gd name="T62" fmla="*/ 73 w 82"/>
                <a:gd name="T63" fmla="*/ 22 h 74"/>
                <a:gd name="T64" fmla="*/ 73 w 82"/>
                <a:gd name="T65" fmla="*/ 35 h 74"/>
                <a:gd name="T66" fmla="*/ 73 w 82"/>
                <a:gd name="T67" fmla="*/ 35 h 74"/>
                <a:gd name="T68" fmla="*/ 73 w 82"/>
                <a:gd name="T69" fmla="*/ 48 h 74"/>
                <a:gd name="T70" fmla="*/ 69 w 82"/>
                <a:gd name="T71" fmla="*/ 57 h 74"/>
                <a:gd name="T72" fmla="*/ 69 w 82"/>
                <a:gd name="T73" fmla="*/ 57 h 74"/>
                <a:gd name="T74" fmla="*/ 60 w 82"/>
                <a:gd name="T75" fmla="*/ 57 h 74"/>
                <a:gd name="T76" fmla="*/ 39 w 82"/>
                <a:gd name="T77" fmla="*/ 57 h 74"/>
                <a:gd name="T78" fmla="*/ 39 w 82"/>
                <a:gd name="T79" fmla="*/ 57 h 74"/>
                <a:gd name="T80" fmla="*/ 22 w 82"/>
                <a:gd name="T81" fmla="*/ 57 h 74"/>
                <a:gd name="T82" fmla="*/ 13 w 82"/>
                <a:gd name="T83" fmla="*/ 57 h 74"/>
                <a:gd name="T84" fmla="*/ 13 w 82"/>
                <a:gd name="T85" fmla="*/ 57 h 74"/>
                <a:gd name="T86" fmla="*/ 9 w 82"/>
                <a:gd name="T87" fmla="*/ 48 h 74"/>
                <a:gd name="T88" fmla="*/ 9 w 82"/>
                <a:gd name="T89" fmla="*/ 35 h 74"/>
                <a:gd name="T90" fmla="*/ 9 w 82"/>
                <a:gd name="T91" fmla="*/ 35 h 74"/>
                <a:gd name="T92" fmla="*/ 9 w 82"/>
                <a:gd name="T93" fmla="*/ 22 h 74"/>
                <a:gd name="T94" fmla="*/ 13 w 82"/>
                <a:gd name="T95" fmla="*/ 18 h 74"/>
                <a:gd name="T96" fmla="*/ 13 w 82"/>
                <a:gd name="T97" fmla="*/ 18 h 74"/>
                <a:gd name="T98" fmla="*/ 22 w 82"/>
                <a:gd name="T99" fmla="*/ 13 h 74"/>
                <a:gd name="T100" fmla="*/ 39 w 82"/>
                <a:gd name="T101" fmla="*/ 13 h 74"/>
                <a:gd name="T102" fmla="*/ 39 w 82"/>
                <a:gd name="T103" fmla="*/ 1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74">
                  <a:moveTo>
                    <a:pt x="73" y="5"/>
                  </a:moveTo>
                  <a:lnTo>
                    <a:pt x="73" y="5"/>
                  </a:lnTo>
                  <a:lnTo>
                    <a:pt x="60" y="0"/>
                  </a:lnTo>
                  <a:lnTo>
                    <a:pt x="39" y="0"/>
                  </a:lnTo>
                  <a:lnTo>
                    <a:pt x="22" y="0"/>
                  </a:lnTo>
                  <a:lnTo>
                    <a:pt x="9" y="5"/>
                  </a:lnTo>
                  <a:lnTo>
                    <a:pt x="4" y="18"/>
                  </a:lnTo>
                  <a:lnTo>
                    <a:pt x="0" y="35"/>
                  </a:lnTo>
                  <a:lnTo>
                    <a:pt x="4" y="52"/>
                  </a:lnTo>
                  <a:lnTo>
                    <a:pt x="9" y="65"/>
                  </a:lnTo>
                  <a:lnTo>
                    <a:pt x="22" y="70"/>
                  </a:lnTo>
                  <a:lnTo>
                    <a:pt x="39" y="74"/>
                  </a:lnTo>
                  <a:lnTo>
                    <a:pt x="60" y="70"/>
                  </a:lnTo>
                  <a:lnTo>
                    <a:pt x="73" y="65"/>
                  </a:lnTo>
                  <a:lnTo>
                    <a:pt x="82" y="52"/>
                  </a:lnTo>
                  <a:lnTo>
                    <a:pt x="82" y="35"/>
                  </a:lnTo>
                  <a:lnTo>
                    <a:pt x="82" y="18"/>
                  </a:lnTo>
                  <a:lnTo>
                    <a:pt x="73" y="5"/>
                  </a:lnTo>
                  <a:close/>
                  <a:moveTo>
                    <a:pt x="39" y="13"/>
                  </a:moveTo>
                  <a:lnTo>
                    <a:pt x="39" y="13"/>
                  </a:lnTo>
                  <a:lnTo>
                    <a:pt x="60" y="13"/>
                  </a:lnTo>
                  <a:lnTo>
                    <a:pt x="69" y="18"/>
                  </a:lnTo>
                  <a:lnTo>
                    <a:pt x="73" y="22"/>
                  </a:lnTo>
                  <a:lnTo>
                    <a:pt x="73" y="35"/>
                  </a:lnTo>
                  <a:lnTo>
                    <a:pt x="73" y="48"/>
                  </a:lnTo>
                  <a:lnTo>
                    <a:pt x="69" y="57"/>
                  </a:lnTo>
                  <a:lnTo>
                    <a:pt x="60" y="57"/>
                  </a:lnTo>
                  <a:lnTo>
                    <a:pt x="39" y="57"/>
                  </a:lnTo>
                  <a:lnTo>
                    <a:pt x="22" y="57"/>
                  </a:lnTo>
                  <a:lnTo>
                    <a:pt x="13" y="57"/>
                  </a:lnTo>
                  <a:lnTo>
                    <a:pt x="9" y="48"/>
                  </a:lnTo>
                  <a:lnTo>
                    <a:pt x="9" y="35"/>
                  </a:lnTo>
                  <a:lnTo>
                    <a:pt x="9" y="22"/>
                  </a:lnTo>
                  <a:lnTo>
                    <a:pt x="13" y="18"/>
                  </a:lnTo>
                  <a:lnTo>
                    <a:pt x="22" y="13"/>
                  </a:lnTo>
                  <a:lnTo>
                    <a:pt x="39" y="1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73" name="Freeform 105">
              <a:extLst>
                <a:ext uri="{FF2B5EF4-FFF2-40B4-BE49-F238E27FC236}">
                  <a16:creationId xmlns:a16="http://schemas.microsoft.com/office/drawing/2014/main" id="{66E670FD-D3DD-40B8-8D75-E45BBCA62797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6195" y="5196160"/>
              <a:ext cx="38271" cy="32204"/>
            </a:xfrm>
            <a:custGeom>
              <a:avLst/>
              <a:gdLst>
                <a:gd name="T0" fmla="*/ 13 w 82"/>
                <a:gd name="T1" fmla="*/ 17 h 69"/>
                <a:gd name="T2" fmla="*/ 13 w 82"/>
                <a:gd name="T3" fmla="*/ 17 h 69"/>
                <a:gd name="T4" fmla="*/ 17 w 82"/>
                <a:gd name="T5" fmla="*/ 13 h 69"/>
                <a:gd name="T6" fmla="*/ 26 w 82"/>
                <a:gd name="T7" fmla="*/ 13 h 69"/>
                <a:gd name="T8" fmla="*/ 26 w 82"/>
                <a:gd name="T9" fmla="*/ 13 h 69"/>
                <a:gd name="T10" fmla="*/ 26 w 82"/>
                <a:gd name="T11" fmla="*/ 0 h 69"/>
                <a:gd name="T12" fmla="*/ 26 w 82"/>
                <a:gd name="T13" fmla="*/ 0 h 69"/>
                <a:gd name="T14" fmla="*/ 13 w 82"/>
                <a:gd name="T15" fmla="*/ 4 h 69"/>
                <a:gd name="T16" fmla="*/ 4 w 82"/>
                <a:gd name="T17" fmla="*/ 9 h 69"/>
                <a:gd name="T18" fmla="*/ 4 w 82"/>
                <a:gd name="T19" fmla="*/ 9 h 69"/>
                <a:gd name="T20" fmla="*/ 0 w 82"/>
                <a:gd name="T21" fmla="*/ 17 h 69"/>
                <a:gd name="T22" fmla="*/ 0 w 82"/>
                <a:gd name="T23" fmla="*/ 35 h 69"/>
                <a:gd name="T24" fmla="*/ 0 w 82"/>
                <a:gd name="T25" fmla="*/ 35 h 69"/>
                <a:gd name="T26" fmla="*/ 4 w 82"/>
                <a:gd name="T27" fmla="*/ 52 h 69"/>
                <a:gd name="T28" fmla="*/ 9 w 82"/>
                <a:gd name="T29" fmla="*/ 60 h 69"/>
                <a:gd name="T30" fmla="*/ 9 w 82"/>
                <a:gd name="T31" fmla="*/ 60 h 69"/>
                <a:gd name="T32" fmla="*/ 22 w 82"/>
                <a:gd name="T33" fmla="*/ 65 h 69"/>
                <a:gd name="T34" fmla="*/ 39 w 82"/>
                <a:gd name="T35" fmla="*/ 69 h 69"/>
                <a:gd name="T36" fmla="*/ 39 w 82"/>
                <a:gd name="T37" fmla="*/ 69 h 69"/>
                <a:gd name="T38" fmla="*/ 60 w 82"/>
                <a:gd name="T39" fmla="*/ 65 h 69"/>
                <a:gd name="T40" fmla="*/ 73 w 82"/>
                <a:gd name="T41" fmla="*/ 60 h 69"/>
                <a:gd name="T42" fmla="*/ 73 w 82"/>
                <a:gd name="T43" fmla="*/ 60 h 69"/>
                <a:gd name="T44" fmla="*/ 82 w 82"/>
                <a:gd name="T45" fmla="*/ 52 h 69"/>
                <a:gd name="T46" fmla="*/ 82 w 82"/>
                <a:gd name="T47" fmla="*/ 30 h 69"/>
                <a:gd name="T48" fmla="*/ 82 w 82"/>
                <a:gd name="T49" fmla="*/ 30 h 69"/>
                <a:gd name="T50" fmla="*/ 82 w 82"/>
                <a:gd name="T51" fmla="*/ 17 h 69"/>
                <a:gd name="T52" fmla="*/ 78 w 82"/>
                <a:gd name="T53" fmla="*/ 9 h 69"/>
                <a:gd name="T54" fmla="*/ 69 w 82"/>
                <a:gd name="T55" fmla="*/ 0 h 69"/>
                <a:gd name="T56" fmla="*/ 56 w 82"/>
                <a:gd name="T57" fmla="*/ 0 h 69"/>
                <a:gd name="T58" fmla="*/ 52 w 82"/>
                <a:gd name="T59" fmla="*/ 0 h 69"/>
                <a:gd name="T60" fmla="*/ 52 w 82"/>
                <a:gd name="T61" fmla="*/ 13 h 69"/>
                <a:gd name="T62" fmla="*/ 52 w 82"/>
                <a:gd name="T63" fmla="*/ 13 h 69"/>
                <a:gd name="T64" fmla="*/ 65 w 82"/>
                <a:gd name="T65" fmla="*/ 13 h 69"/>
                <a:gd name="T66" fmla="*/ 69 w 82"/>
                <a:gd name="T67" fmla="*/ 13 h 69"/>
                <a:gd name="T68" fmla="*/ 69 w 82"/>
                <a:gd name="T69" fmla="*/ 13 h 69"/>
                <a:gd name="T70" fmla="*/ 73 w 82"/>
                <a:gd name="T71" fmla="*/ 30 h 69"/>
                <a:gd name="T72" fmla="*/ 73 w 82"/>
                <a:gd name="T73" fmla="*/ 30 h 69"/>
                <a:gd name="T74" fmla="*/ 73 w 82"/>
                <a:gd name="T75" fmla="*/ 43 h 69"/>
                <a:gd name="T76" fmla="*/ 69 w 82"/>
                <a:gd name="T77" fmla="*/ 52 h 69"/>
                <a:gd name="T78" fmla="*/ 69 w 82"/>
                <a:gd name="T79" fmla="*/ 52 h 69"/>
                <a:gd name="T80" fmla="*/ 56 w 82"/>
                <a:gd name="T81" fmla="*/ 56 h 69"/>
                <a:gd name="T82" fmla="*/ 43 w 82"/>
                <a:gd name="T83" fmla="*/ 56 h 69"/>
                <a:gd name="T84" fmla="*/ 43 w 82"/>
                <a:gd name="T85" fmla="*/ 56 h 69"/>
                <a:gd name="T86" fmla="*/ 13 w 82"/>
                <a:gd name="T87" fmla="*/ 52 h 69"/>
                <a:gd name="T88" fmla="*/ 13 w 82"/>
                <a:gd name="T89" fmla="*/ 52 h 69"/>
                <a:gd name="T90" fmla="*/ 9 w 82"/>
                <a:gd name="T91" fmla="*/ 48 h 69"/>
                <a:gd name="T92" fmla="*/ 9 w 82"/>
                <a:gd name="T93" fmla="*/ 35 h 69"/>
                <a:gd name="T94" fmla="*/ 9 w 82"/>
                <a:gd name="T95" fmla="*/ 35 h 69"/>
                <a:gd name="T96" fmla="*/ 9 w 82"/>
                <a:gd name="T97" fmla="*/ 22 h 69"/>
                <a:gd name="T98" fmla="*/ 13 w 82"/>
                <a:gd name="T99" fmla="*/ 17 h 69"/>
                <a:gd name="T100" fmla="*/ 13 w 82"/>
                <a:gd name="T101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2" h="69">
                  <a:moveTo>
                    <a:pt x="13" y="17"/>
                  </a:moveTo>
                  <a:lnTo>
                    <a:pt x="13" y="17"/>
                  </a:lnTo>
                  <a:lnTo>
                    <a:pt x="17" y="13"/>
                  </a:lnTo>
                  <a:lnTo>
                    <a:pt x="26" y="13"/>
                  </a:lnTo>
                  <a:lnTo>
                    <a:pt x="26" y="0"/>
                  </a:lnTo>
                  <a:lnTo>
                    <a:pt x="13" y="4"/>
                  </a:lnTo>
                  <a:lnTo>
                    <a:pt x="4" y="9"/>
                  </a:lnTo>
                  <a:lnTo>
                    <a:pt x="0" y="17"/>
                  </a:lnTo>
                  <a:lnTo>
                    <a:pt x="0" y="35"/>
                  </a:lnTo>
                  <a:lnTo>
                    <a:pt x="4" y="52"/>
                  </a:lnTo>
                  <a:lnTo>
                    <a:pt x="9" y="60"/>
                  </a:lnTo>
                  <a:lnTo>
                    <a:pt x="22" y="65"/>
                  </a:lnTo>
                  <a:lnTo>
                    <a:pt x="39" y="69"/>
                  </a:lnTo>
                  <a:lnTo>
                    <a:pt x="60" y="65"/>
                  </a:lnTo>
                  <a:lnTo>
                    <a:pt x="73" y="60"/>
                  </a:lnTo>
                  <a:lnTo>
                    <a:pt x="82" y="52"/>
                  </a:lnTo>
                  <a:lnTo>
                    <a:pt x="82" y="30"/>
                  </a:lnTo>
                  <a:lnTo>
                    <a:pt x="82" y="17"/>
                  </a:lnTo>
                  <a:lnTo>
                    <a:pt x="78" y="9"/>
                  </a:lnTo>
                  <a:lnTo>
                    <a:pt x="69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52" y="13"/>
                  </a:lnTo>
                  <a:lnTo>
                    <a:pt x="65" y="13"/>
                  </a:lnTo>
                  <a:lnTo>
                    <a:pt x="69" y="13"/>
                  </a:lnTo>
                  <a:lnTo>
                    <a:pt x="73" y="30"/>
                  </a:lnTo>
                  <a:lnTo>
                    <a:pt x="73" y="43"/>
                  </a:lnTo>
                  <a:lnTo>
                    <a:pt x="69" y="52"/>
                  </a:lnTo>
                  <a:lnTo>
                    <a:pt x="56" y="56"/>
                  </a:lnTo>
                  <a:lnTo>
                    <a:pt x="43" y="56"/>
                  </a:lnTo>
                  <a:lnTo>
                    <a:pt x="13" y="52"/>
                  </a:lnTo>
                  <a:lnTo>
                    <a:pt x="9" y="48"/>
                  </a:lnTo>
                  <a:lnTo>
                    <a:pt x="9" y="35"/>
                  </a:lnTo>
                  <a:lnTo>
                    <a:pt x="9" y="22"/>
                  </a:lnTo>
                  <a:lnTo>
                    <a:pt x="13" y="17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74" name="Freeform 106">
              <a:extLst>
                <a:ext uri="{FF2B5EF4-FFF2-40B4-BE49-F238E27FC236}">
                  <a16:creationId xmlns:a16="http://schemas.microsoft.com/office/drawing/2014/main" id="{2D851F7C-1D10-4BED-9B70-AC17D5A4A155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55717" y="5258074"/>
              <a:ext cx="70475" cy="70475"/>
            </a:xfrm>
            <a:custGeom>
              <a:avLst/>
              <a:gdLst>
                <a:gd name="T0" fmla="*/ 39 w 151"/>
                <a:gd name="T1" fmla="*/ 8 h 151"/>
                <a:gd name="T2" fmla="*/ 13 w 151"/>
                <a:gd name="T3" fmla="*/ 39 h 151"/>
                <a:gd name="T4" fmla="*/ 4 w 151"/>
                <a:gd name="T5" fmla="*/ 56 h 151"/>
                <a:gd name="T6" fmla="*/ 0 w 151"/>
                <a:gd name="T7" fmla="*/ 73 h 151"/>
                <a:gd name="T8" fmla="*/ 13 w 151"/>
                <a:gd name="T9" fmla="*/ 112 h 151"/>
                <a:gd name="T10" fmla="*/ 21 w 151"/>
                <a:gd name="T11" fmla="*/ 129 h 151"/>
                <a:gd name="T12" fmla="*/ 39 w 151"/>
                <a:gd name="T13" fmla="*/ 142 h 151"/>
                <a:gd name="T14" fmla="*/ 77 w 151"/>
                <a:gd name="T15" fmla="*/ 151 h 151"/>
                <a:gd name="T16" fmla="*/ 95 w 151"/>
                <a:gd name="T17" fmla="*/ 147 h 151"/>
                <a:gd name="T18" fmla="*/ 116 w 151"/>
                <a:gd name="T19" fmla="*/ 142 h 151"/>
                <a:gd name="T20" fmla="*/ 142 w 151"/>
                <a:gd name="T21" fmla="*/ 112 h 151"/>
                <a:gd name="T22" fmla="*/ 151 w 151"/>
                <a:gd name="T23" fmla="*/ 95 h 151"/>
                <a:gd name="T24" fmla="*/ 151 w 151"/>
                <a:gd name="T25" fmla="*/ 73 h 151"/>
                <a:gd name="T26" fmla="*/ 142 w 151"/>
                <a:gd name="T27" fmla="*/ 39 h 151"/>
                <a:gd name="T28" fmla="*/ 129 w 151"/>
                <a:gd name="T29" fmla="*/ 21 h 151"/>
                <a:gd name="T30" fmla="*/ 116 w 151"/>
                <a:gd name="T31" fmla="*/ 8 h 151"/>
                <a:gd name="T32" fmla="*/ 77 w 151"/>
                <a:gd name="T33" fmla="*/ 0 h 151"/>
                <a:gd name="T34" fmla="*/ 56 w 151"/>
                <a:gd name="T35" fmla="*/ 0 h 151"/>
                <a:gd name="T36" fmla="*/ 39 w 151"/>
                <a:gd name="T37" fmla="*/ 8 h 151"/>
                <a:gd name="T38" fmla="*/ 21 w 151"/>
                <a:gd name="T39" fmla="*/ 43 h 151"/>
                <a:gd name="T40" fmla="*/ 47 w 151"/>
                <a:gd name="T41" fmla="*/ 21 h 151"/>
                <a:gd name="T42" fmla="*/ 60 w 151"/>
                <a:gd name="T43" fmla="*/ 13 h 151"/>
                <a:gd name="T44" fmla="*/ 77 w 151"/>
                <a:gd name="T45" fmla="*/ 13 h 151"/>
                <a:gd name="T46" fmla="*/ 108 w 151"/>
                <a:gd name="T47" fmla="*/ 21 h 151"/>
                <a:gd name="T48" fmla="*/ 121 w 151"/>
                <a:gd name="T49" fmla="*/ 30 h 151"/>
                <a:gd name="T50" fmla="*/ 134 w 151"/>
                <a:gd name="T51" fmla="*/ 43 h 151"/>
                <a:gd name="T52" fmla="*/ 138 w 151"/>
                <a:gd name="T53" fmla="*/ 73 h 151"/>
                <a:gd name="T54" fmla="*/ 138 w 151"/>
                <a:gd name="T55" fmla="*/ 90 h 151"/>
                <a:gd name="T56" fmla="*/ 134 w 151"/>
                <a:gd name="T57" fmla="*/ 108 h 151"/>
                <a:gd name="T58" fmla="*/ 108 w 151"/>
                <a:gd name="T59" fmla="*/ 129 h 151"/>
                <a:gd name="T60" fmla="*/ 90 w 151"/>
                <a:gd name="T61" fmla="*/ 138 h 151"/>
                <a:gd name="T62" fmla="*/ 77 w 151"/>
                <a:gd name="T63" fmla="*/ 138 h 151"/>
                <a:gd name="T64" fmla="*/ 47 w 151"/>
                <a:gd name="T65" fmla="*/ 129 h 151"/>
                <a:gd name="T66" fmla="*/ 30 w 151"/>
                <a:gd name="T67" fmla="*/ 121 h 151"/>
                <a:gd name="T68" fmla="*/ 21 w 151"/>
                <a:gd name="T69" fmla="*/ 108 h 151"/>
                <a:gd name="T70" fmla="*/ 13 w 151"/>
                <a:gd name="T71" fmla="*/ 73 h 151"/>
                <a:gd name="T72" fmla="*/ 17 w 151"/>
                <a:gd name="T73" fmla="*/ 60 h 151"/>
                <a:gd name="T74" fmla="*/ 21 w 151"/>
                <a:gd name="T75" fmla="*/ 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1" h="151">
                  <a:moveTo>
                    <a:pt x="39" y="8"/>
                  </a:moveTo>
                  <a:lnTo>
                    <a:pt x="39" y="8"/>
                  </a:lnTo>
                  <a:lnTo>
                    <a:pt x="21" y="21"/>
                  </a:lnTo>
                  <a:lnTo>
                    <a:pt x="13" y="39"/>
                  </a:lnTo>
                  <a:lnTo>
                    <a:pt x="4" y="56"/>
                  </a:lnTo>
                  <a:lnTo>
                    <a:pt x="0" y="73"/>
                  </a:lnTo>
                  <a:lnTo>
                    <a:pt x="4" y="95"/>
                  </a:lnTo>
                  <a:lnTo>
                    <a:pt x="13" y="112"/>
                  </a:lnTo>
                  <a:lnTo>
                    <a:pt x="21" y="129"/>
                  </a:lnTo>
                  <a:lnTo>
                    <a:pt x="39" y="142"/>
                  </a:lnTo>
                  <a:lnTo>
                    <a:pt x="56" y="147"/>
                  </a:lnTo>
                  <a:lnTo>
                    <a:pt x="77" y="151"/>
                  </a:lnTo>
                  <a:lnTo>
                    <a:pt x="95" y="147"/>
                  </a:lnTo>
                  <a:lnTo>
                    <a:pt x="116" y="142"/>
                  </a:lnTo>
                  <a:lnTo>
                    <a:pt x="129" y="129"/>
                  </a:lnTo>
                  <a:lnTo>
                    <a:pt x="142" y="112"/>
                  </a:lnTo>
                  <a:lnTo>
                    <a:pt x="151" y="95"/>
                  </a:lnTo>
                  <a:lnTo>
                    <a:pt x="151" y="73"/>
                  </a:lnTo>
                  <a:lnTo>
                    <a:pt x="151" y="56"/>
                  </a:lnTo>
                  <a:lnTo>
                    <a:pt x="142" y="39"/>
                  </a:lnTo>
                  <a:lnTo>
                    <a:pt x="129" y="21"/>
                  </a:lnTo>
                  <a:lnTo>
                    <a:pt x="116" y="8"/>
                  </a:lnTo>
                  <a:lnTo>
                    <a:pt x="95" y="0"/>
                  </a:lnTo>
                  <a:lnTo>
                    <a:pt x="77" y="0"/>
                  </a:lnTo>
                  <a:lnTo>
                    <a:pt x="56" y="0"/>
                  </a:lnTo>
                  <a:lnTo>
                    <a:pt x="39" y="8"/>
                  </a:lnTo>
                  <a:close/>
                  <a:moveTo>
                    <a:pt x="21" y="43"/>
                  </a:moveTo>
                  <a:lnTo>
                    <a:pt x="21" y="43"/>
                  </a:lnTo>
                  <a:lnTo>
                    <a:pt x="30" y="30"/>
                  </a:lnTo>
                  <a:lnTo>
                    <a:pt x="47" y="21"/>
                  </a:lnTo>
                  <a:lnTo>
                    <a:pt x="60" y="13"/>
                  </a:lnTo>
                  <a:lnTo>
                    <a:pt x="77" y="13"/>
                  </a:lnTo>
                  <a:lnTo>
                    <a:pt x="90" y="13"/>
                  </a:lnTo>
                  <a:lnTo>
                    <a:pt x="108" y="21"/>
                  </a:lnTo>
                  <a:lnTo>
                    <a:pt x="121" y="30"/>
                  </a:lnTo>
                  <a:lnTo>
                    <a:pt x="134" y="43"/>
                  </a:lnTo>
                  <a:lnTo>
                    <a:pt x="138" y="56"/>
                  </a:lnTo>
                  <a:lnTo>
                    <a:pt x="138" y="73"/>
                  </a:lnTo>
                  <a:lnTo>
                    <a:pt x="138" y="90"/>
                  </a:lnTo>
                  <a:lnTo>
                    <a:pt x="134" y="108"/>
                  </a:lnTo>
                  <a:lnTo>
                    <a:pt x="121" y="121"/>
                  </a:lnTo>
                  <a:lnTo>
                    <a:pt x="108" y="129"/>
                  </a:lnTo>
                  <a:lnTo>
                    <a:pt x="90" y="138"/>
                  </a:lnTo>
                  <a:lnTo>
                    <a:pt x="77" y="138"/>
                  </a:lnTo>
                  <a:lnTo>
                    <a:pt x="60" y="138"/>
                  </a:lnTo>
                  <a:lnTo>
                    <a:pt x="47" y="129"/>
                  </a:lnTo>
                  <a:lnTo>
                    <a:pt x="30" y="121"/>
                  </a:lnTo>
                  <a:lnTo>
                    <a:pt x="21" y="108"/>
                  </a:lnTo>
                  <a:lnTo>
                    <a:pt x="17" y="90"/>
                  </a:lnTo>
                  <a:lnTo>
                    <a:pt x="13" y="73"/>
                  </a:lnTo>
                  <a:lnTo>
                    <a:pt x="17" y="60"/>
                  </a:lnTo>
                  <a:lnTo>
                    <a:pt x="21" y="4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  <p:sp>
          <p:nvSpPr>
            <p:cNvPr id="675" name="Freeform 107">
              <a:extLst>
                <a:ext uri="{FF2B5EF4-FFF2-40B4-BE49-F238E27FC236}">
                  <a16:creationId xmlns:a16="http://schemas.microsoft.com/office/drawing/2014/main" id="{BA1FD986-0566-4C78-B100-49DB44F8B188}"/>
                </a:ext>
              </a:extLst>
            </p:cNvPr>
            <p:cNvSpPr>
              <a:spLocks noRot="1" noChangeAspect="1" noEditPoints="1" noChangeArrowheads="1" noChangeShapeType="1" noTextEdit="1"/>
            </p:cNvSpPr>
            <p:nvPr/>
          </p:nvSpPr>
          <p:spPr bwMode="auto">
            <a:xfrm>
              <a:off x="8171908" y="5276647"/>
              <a:ext cx="40605" cy="35938"/>
            </a:xfrm>
            <a:custGeom>
              <a:avLst/>
              <a:gdLst>
                <a:gd name="T0" fmla="*/ 56 w 87"/>
                <a:gd name="T1" fmla="*/ 0 h 77"/>
                <a:gd name="T2" fmla="*/ 56 w 87"/>
                <a:gd name="T3" fmla="*/ 13 h 77"/>
                <a:gd name="T4" fmla="*/ 56 w 87"/>
                <a:gd name="T5" fmla="*/ 13 h 77"/>
                <a:gd name="T6" fmla="*/ 61 w 87"/>
                <a:gd name="T7" fmla="*/ 13 h 77"/>
                <a:gd name="T8" fmla="*/ 69 w 87"/>
                <a:gd name="T9" fmla="*/ 21 h 77"/>
                <a:gd name="T10" fmla="*/ 69 w 87"/>
                <a:gd name="T11" fmla="*/ 21 h 77"/>
                <a:gd name="T12" fmla="*/ 74 w 87"/>
                <a:gd name="T13" fmla="*/ 26 h 77"/>
                <a:gd name="T14" fmla="*/ 74 w 87"/>
                <a:gd name="T15" fmla="*/ 38 h 77"/>
                <a:gd name="T16" fmla="*/ 74 w 87"/>
                <a:gd name="T17" fmla="*/ 38 h 77"/>
                <a:gd name="T18" fmla="*/ 74 w 87"/>
                <a:gd name="T19" fmla="*/ 47 h 77"/>
                <a:gd name="T20" fmla="*/ 65 w 87"/>
                <a:gd name="T21" fmla="*/ 56 h 77"/>
                <a:gd name="T22" fmla="*/ 65 w 87"/>
                <a:gd name="T23" fmla="*/ 56 h 77"/>
                <a:gd name="T24" fmla="*/ 56 w 87"/>
                <a:gd name="T25" fmla="*/ 60 h 77"/>
                <a:gd name="T26" fmla="*/ 43 w 87"/>
                <a:gd name="T27" fmla="*/ 60 h 77"/>
                <a:gd name="T28" fmla="*/ 43 w 87"/>
                <a:gd name="T29" fmla="*/ 60 h 77"/>
                <a:gd name="T30" fmla="*/ 31 w 87"/>
                <a:gd name="T31" fmla="*/ 60 h 77"/>
                <a:gd name="T32" fmla="*/ 22 w 87"/>
                <a:gd name="T33" fmla="*/ 56 h 77"/>
                <a:gd name="T34" fmla="*/ 22 w 87"/>
                <a:gd name="T35" fmla="*/ 56 h 77"/>
                <a:gd name="T36" fmla="*/ 13 w 87"/>
                <a:gd name="T37" fmla="*/ 47 h 77"/>
                <a:gd name="T38" fmla="*/ 13 w 87"/>
                <a:gd name="T39" fmla="*/ 34 h 77"/>
                <a:gd name="T40" fmla="*/ 13 w 87"/>
                <a:gd name="T41" fmla="*/ 34 h 77"/>
                <a:gd name="T42" fmla="*/ 13 w 87"/>
                <a:gd name="T43" fmla="*/ 21 h 77"/>
                <a:gd name="T44" fmla="*/ 13 w 87"/>
                <a:gd name="T45" fmla="*/ 21 h 77"/>
                <a:gd name="T46" fmla="*/ 26 w 87"/>
                <a:gd name="T47" fmla="*/ 13 h 77"/>
                <a:gd name="T48" fmla="*/ 22 w 87"/>
                <a:gd name="T49" fmla="*/ 0 h 77"/>
                <a:gd name="T50" fmla="*/ 22 w 87"/>
                <a:gd name="T51" fmla="*/ 0 h 77"/>
                <a:gd name="T52" fmla="*/ 5 w 87"/>
                <a:gd name="T53" fmla="*/ 13 h 77"/>
                <a:gd name="T54" fmla="*/ 5 w 87"/>
                <a:gd name="T55" fmla="*/ 13 h 77"/>
                <a:gd name="T56" fmla="*/ 0 w 87"/>
                <a:gd name="T57" fmla="*/ 21 h 77"/>
                <a:gd name="T58" fmla="*/ 0 w 87"/>
                <a:gd name="T59" fmla="*/ 34 h 77"/>
                <a:gd name="T60" fmla="*/ 0 w 87"/>
                <a:gd name="T61" fmla="*/ 34 h 77"/>
                <a:gd name="T62" fmla="*/ 0 w 87"/>
                <a:gd name="T63" fmla="*/ 47 h 77"/>
                <a:gd name="T64" fmla="*/ 5 w 87"/>
                <a:gd name="T65" fmla="*/ 56 h 77"/>
                <a:gd name="T66" fmla="*/ 5 w 87"/>
                <a:gd name="T67" fmla="*/ 56 h 77"/>
                <a:gd name="T68" fmla="*/ 13 w 87"/>
                <a:gd name="T69" fmla="*/ 64 h 77"/>
                <a:gd name="T70" fmla="*/ 22 w 87"/>
                <a:gd name="T71" fmla="*/ 69 h 77"/>
                <a:gd name="T72" fmla="*/ 22 w 87"/>
                <a:gd name="T73" fmla="*/ 69 h 77"/>
                <a:gd name="T74" fmla="*/ 31 w 87"/>
                <a:gd name="T75" fmla="*/ 73 h 77"/>
                <a:gd name="T76" fmla="*/ 43 w 87"/>
                <a:gd name="T77" fmla="*/ 77 h 77"/>
                <a:gd name="T78" fmla="*/ 43 w 87"/>
                <a:gd name="T79" fmla="*/ 77 h 77"/>
                <a:gd name="T80" fmla="*/ 61 w 87"/>
                <a:gd name="T81" fmla="*/ 73 h 77"/>
                <a:gd name="T82" fmla="*/ 74 w 87"/>
                <a:gd name="T83" fmla="*/ 64 h 77"/>
                <a:gd name="T84" fmla="*/ 74 w 87"/>
                <a:gd name="T85" fmla="*/ 64 h 77"/>
                <a:gd name="T86" fmla="*/ 82 w 87"/>
                <a:gd name="T87" fmla="*/ 51 h 77"/>
                <a:gd name="T88" fmla="*/ 87 w 87"/>
                <a:gd name="T89" fmla="*/ 34 h 77"/>
                <a:gd name="T90" fmla="*/ 87 w 87"/>
                <a:gd name="T91" fmla="*/ 34 h 77"/>
                <a:gd name="T92" fmla="*/ 82 w 87"/>
                <a:gd name="T93" fmla="*/ 21 h 77"/>
                <a:gd name="T94" fmla="*/ 78 w 87"/>
                <a:gd name="T95" fmla="*/ 13 h 77"/>
                <a:gd name="T96" fmla="*/ 78 w 87"/>
                <a:gd name="T97" fmla="*/ 13 h 77"/>
                <a:gd name="T98" fmla="*/ 69 w 87"/>
                <a:gd name="T99" fmla="*/ 4 h 77"/>
                <a:gd name="T100" fmla="*/ 56 w 87"/>
                <a:gd name="T101" fmla="*/ 0 h 77"/>
                <a:gd name="T102" fmla="*/ 56 w 87"/>
                <a:gd name="T10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7" h="77">
                  <a:moveTo>
                    <a:pt x="56" y="0"/>
                  </a:moveTo>
                  <a:lnTo>
                    <a:pt x="56" y="13"/>
                  </a:lnTo>
                  <a:lnTo>
                    <a:pt x="61" y="13"/>
                  </a:lnTo>
                  <a:lnTo>
                    <a:pt x="69" y="21"/>
                  </a:lnTo>
                  <a:lnTo>
                    <a:pt x="74" y="26"/>
                  </a:lnTo>
                  <a:lnTo>
                    <a:pt x="74" y="38"/>
                  </a:lnTo>
                  <a:lnTo>
                    <a:pt x="74" y="47"/>
                  </a:lnTo>
                  <a:lnTo>
                    <a:pt x="65" y="56"/>
                  </a:lnTo>
                  <a:lnTo>
                    <a:pt x="56" y="60"/>
                  </a:lnTo>
                  <a:lnTo>
                    <a:pt x="43" y="60"/>
                  </a:lnTo>
                  <a:lnTo>
                    <a:pt x="31" y="60"/>
                  </a:lnTo>
                  <a:lnTo>
                    <a:pt x="22" y="56"/>
                  </a:lnTo>
                  <a:lnTo>
                    <a:pt x="13" y="47"/>
                  </a:lnTo>
                  <a:lnTo>
                    <a:pt x="13" y="34"/>
                  </a:lnTo>
                  <a:lnTo>
                    <a:pt x="13" y="21"/>
                  </a:lnTo>
                  <a:lnTo>
                    <a:pt x="26" y="13"/>
                  </a:lnTo>
                  <a:lnTo>
                    <a:pt x="22" y="0"/>
                  </a:lnTo>
                  <a:lnTo>
                    <a:pt x="5" y="13"/>
                  </a:lnTo>
                  <a:lnTo>
                    <a:pt x="0" y="21"/>
                  </a:lnTo>
                  <a:lnTo>
                    <a:pt x="0" y="34"/>
                  </a:lnTo>
                  <a:lnTo>
                    <a:pt x="0" y="47"/>
                  </a:lnTo>
                  <a:lnTo>
                    <a:pt x="5" y="56"/>
                  </a:lnTo>
                  <a:lnTo>
                    <a:pt x="13" y="64"/>
                  </a:lnTo>
                  <a:lnTo>
                    <a:pt x="22" y="69"/>
                  </a:lnTo>
                  <a:lnTo>
                    <a:pt x="31" y="73"/>
                  </a:lnTo>
                  <a:lnTo>
                    <a:pt x="43" y="77"/>
                  </a:lnTo>
                  <a:lnTo>
                    <a:pt x="61" y="73"/>
                  </a:lnTo>
                  <a:lnTo>
                    <a:pt x="74" y="64"/>
                  </a:lnTo>
                  <a:lnTo>
                    <a:pt x="82" y="51"/>
                  </a:lnTo>
                  <a:lnTo>
                    <a:pt x="87" y="34"/>
                  </a:lnTo>
                  <a:lnTo>
                    <a:pt x="82" y="21"/>
                  </a:lnTo>
                  <a:lnTo>
                    <a:pt x="78" y="13"/>
                  </a:lnTo>
                  <a:lnTo>
                    <a:pt x="69" y="4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68580" tIns="34290" rIns="68580" bIns="34290" anchor="t" anchorCtr="0" upright="1">
              <a:noAutofit/>
            </a:bodyPr>
            <a:lstStyle/>
            <a:p>
              <a:endParaRPr lang="fr-FR" sz="1350"/>
            </a:p>
          </p:txBody>
        </p:sp>
      </p:grpSp>
      <p:sp>
        <p:nvSpPr>
          <p:cNvPr id="676" name="Zone de texte 2">
            <a:extLst>
              <a:ext uri="{FF2B5EF4-FFF2-40B4-BE49-F238E27FC236}">
                <a16:creationId xmlns:a16="http://schemas.microsoft.com/office/drawing/2014/main" id="{356FA650-48E0-4B44-93AD-7444F1BF73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3105" y="1732195"/>
            <a:ext cx="2284730" cy="14617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1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RETENIR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pôles actifs autour des grandes métropoles où résident des Ponts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Exceptions notables : Clermont-Ferrand, Toulouse - Grenoble</a:t>
            </a:r>
          </a:p>
        </p:txBody>
      </p:sp>
    </p:spTree>
    <p:extLst>
      <p:ext uri="{BB962C8B-B14F-4D97-AF65-F5344CB8AC3E}">
        <p14:creationId xmlns:p14="http://schemas.microsoft.com/office/powerpoint/2010/main" val="1267146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E9B879-E66D-41C3-A569-2BC878511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Points divers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BEA985-20CC-42FF-894E-6F995D7EA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Coronavirus</a:t>
            </a:r>
          </a:p>
          <a:p>
            <a:r>
              <a:rPr lang="fr-FR" dirty="0"/>
              <a:t>Maison des Mines et des Ponts</a:t>
            </a:r>
          </a:p>
          <a:p>
            <a:r>
              <a:rPr lang="fr-FR" dirty="0"/>
              <a:t>Station F</a:t>
            </a:r>
          </a:p>
          <a:p>
            <a:r>
              <a:rPr lang="fr-FR" dirty="0"/>
              <a:t>Prochaines dates</a:t>
            </a:r>
          </a:p>
        </p:txBody>
      </p:sp>
    </p:spTree>
    <p:extLst>
      <p:ext uri="{BB962C8B-B14F-4D97-AF65-F5344CB8AC3E}">
        <p14:creationId xmlns:p14="http://schemas.microsoft.com/office/powerpoint/2010/main" val="3171702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19A29E-12B2-4488-B5FD-592CD6AC8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Prochaines dates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4FE4AB-EAA9-4BB9-982D-113EC3A75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dirty="0"/>
              <a:t>BUREAU</a:t>
            </a:r>
            <a:endParaRPr lang="fr-FR" dirty="0"/>
          </a:p>
          <a:p>
            <a:pPr lvl="0"/>
            <a:r>
              <a:rPr lang="fr-FR" i="1" dirty="0">
                <a:solidFill>
                  <a:schemeClr val="bg1">
                    <a:lumMod val="65000"/>
                  </a:schemeClr>
                </a:solidFill>
              </a:rPr>
              <a:t>6 février</a:t>
            </a:r>
          </a:p>
          <a:p>
            <a:pPr lvl="0"/>
            <a:r>
              <a:rPr lang="fr-FR" i="1" dirty="0">
                <a:solidFill>
                  <a:schemeClr val="bg1">
                    <a:lumMod val="65000"/>
                  </a:schemeClr>
                </a:solidFill>
              </a:rPr>
              <a:t>12 mars</a:t>
            </a:r>
          </a:p>
          <a:p>
            <a:pPr lvl="0"/>
            <a:r>
              <a:rPr lang="fr-FR" dirty="0">
                <a:solidFill>
                  <a:srgbClr val="FF0000"/>
                </a:solidFill>
              </a:rPr>
              <a:t>(5 mai ?) – proche du 21 avril et semaine entre 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et 8 mai… Visio ?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Ou 26 mai ? – alternative au 5 mai</a:t>
            </a:r>
          </a:p>
          <a:p>
            <a:pPr lvl="0"/>
            <a:r>
              <a:rPr lang="fr-FR" dirty="0"/>
              <a:t>9 juin</a:t>
            </a:r>
          </a:p>
          <a:p>
            <a:pPr lvl="0"/>
            <a:r>
              <a:rPr lang="fr-FR" dirty="0"/>
              <a:t>21 octobre</a:t>
            </a:r>
          </a:p>
          <a:p>
            <a:pPr lvl="0"/>
            <a:r>
              <a:rPr lang="fr-FR" dirty="0"/>
              <a:t>26 novembre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/>
              <a:t>COMITES</a:t>
            </a:r>
            <a:endParaRPr lang="fr-FR" dirty="0"/>
          </a:p>
          <a:p>
            <a:pPr lvl="0"/>
            <a:r>
              <a:rPr lang="fr-FR" i="1" dirty="0">
                <a:solidFill>
                  <a:schemeClr val="bg1">
                    <a:lumMod val="65000"/>
                  </a:schemeClr>
                </a:solidFill>
              </a:rPr>
              <a:t>14 janvier</a:t>
            </a:r>
          </a:p>
          <a:p>
            <a:pPr lvl="0"/>
            <a:r>
              <a:rPr lang="fr-FR" dirty="0"/>
              <a:t>21 avril</a:t>
            </a:r>
          </a:p>
          <a:p>
            <a:pPr lvl="0"/>
            <a:r>
              <a:rPr lang="fr-FR" dirty="0"/>
              <a:t>7 juillet (@</a:t>
            </a:r>
            <a:r>
              <a:rPr lang="fr-FR" dirty="0" err="1"/>
              <a:t>StationF</a:t>
            </a:r>
            <a:r>
              <a:rPr lang="fr-FR" dirty="0"/>
              <a:t> – visite à partir de 17h)</a:t>
            </a:r>
          </a:p>
          <a:p>
            <a:pPr lvl="0"/>
            <a:r>
              <a:rPr lang="fr-FR" dirty="0"/>
              <a:t>18 septembre (Séminaire)</a:t>
            </a:r>
          </a:p>
          <a:p>
            <a:pPr lvl="0"/>
            <a:r>
              <a:rPr lang="fr-FR" dirty="0"/>
              <a:t>16 décembre (Dîner)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dirty="0"/>
              <a:t>ASSEMBLEE GENERALE</a:t>
            </a:r>
            <a:r>
              <a:rPr lang="fr-FR" dirty="0"/>
              <a:t> : </a:t>
            </a:r>
            <a:r>
              <a:rPr lang="fr-FR" b="1" dirty="0"/>
              <a:t>18 mai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1364693"/>
      </p:ext>
    </p:extLst>
  </p:cSld>
  <p:clrMapOvr>
    <a:masterClrMapping/>
  </p:clrMapOvr>
</p:sld>
</file>

<file path=ppt/theme/theme1.xml><?xml version="1.0" encoding="utf-8"?>
<a:theme xmlns:a="http://schemas.openxmlformats.org/drawingml/2006/main" name="Comite 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C91B794BFE664BB3674F4A0249CBC7" ma:contentTypeVersion="13" ma:contentTypeDescription="Crée un document." ma:contentTypeScope="" ma:versionID="e27eb333fb320b51b796d62f58b1b6a5">
  <xsd:schema xmlns:xsd="http://www.w3.org/2001/XMLSchema" xmlns:xs="http://www.w3.org/2001/XMLSchema" xmlns:p="http://schemas.microsoft.com/office/2006/metadata/properties" xmlns:ns2="4b86ae47-82da-4e34-a3d5-370149349a1a" xmlns:ns3="7fd265a7-d11c-487c-91b9-a6c82b4ba1f1" targetNamespace="http://schemas.microsoft.com/office/2006/metadata/properties" ma:root="true" ma:fieldsID="f38c63dcaf19fb77252c080fd439b79a" ns2:_="" ns3:_="">
    <xsd:import namespace="4b86ae47-82da-4e34-a3d5-370149349a1a"/>
    <xsd:import namespace="7fd265a7-d11c-487c-91b9-a6c82b4ba1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86ae47-82da-4e34-a3d5-370149349a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265a7-d11c-487c-91b9-a6c82b4ba1f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fd265a7-d11c-487c-91b9-a6c82b4ba1f1">
      <UserInfo>
        <DisplayName/>
        <AccountId xsi:nil="true"/>
        <AccountType/>
      </UserInfo>
    </SharedWithUsers>
    <MediaLengthInSeconds xmlns="4b86ae47-82da-4e34-a3d5-370149349a1a" xsi:nil="true"/>
  </documentManagement>
</p:properties>
</file>

<file path=customXml/itemProps1.xml><?xml version="1.0" encoding="utf-8"?>
<ds:datastoreItem xmlns:ds="http://schemas.openxmlformats.org/officeDocument/2006/customXml" ds:itemID="{AC71A959-588B-4A7D-83E4-7951680AE8C1}"/>
</file>

<file path=customXml/itemProps2.xml><?xml version="1.0" encoding="utf-8"?>
<ds:datastoreItem xmlns:ds="http://schemas.openxmlformats.org/officeDocument/2006/customXml" ds:itemID="{A98FC959-31BF-40FB-9D83-6CA159E6DC07}"/>
</file>

<file path=customXml/itemProps3.xml><?xml version="1.0" encoding="utf-8"?>
<ds:datastoreItem xmlns:ds="http://schemas.openxmlformats.org/officeDocument/2006/customXml" ds:itemID="{916105A3-CA3A-4DC4-AE38-306272AF436E}"/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409</Words>
  <Application>Microsoft Office PowerPoint</Application>
  <PresentationFormat>Affichage à l'écran (4:3)</PresentationFormat>
  <Paragraphs>105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Comite PA</vt:lpstr>
      <vt:lpstr>Bureau Ponts Alumni 12 mars 2020</vt:lpstr>
      <vt:lpstr>Assemblée Générale 2020</vt:lpstr>
      <vt:lpstr>Elections 2020</vt:lpstr>
      <vt:lpstr>Engagement financier / épargne</vt:lpstr>
      <vt:lpstr>Autres points</vt:lpstr>
      <vt:lpstr>Avancée des groupes géo</vt:lpstr>
      <vt:lpstr>Points divers</vt:lpstr>
      <vt:lpstr>Prochaines 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Bureau Ponts Alumni 12 mars 2020</dc:title>
  <dc:creator>Camille LABORIE</dc:creator>
  <cp:lastModifiedBy>Camille LABORIE</cp:lastModifiedBy>
  <cp:revision>12</cp:revision>
  <dcterms:created xsi:type="dcterms:W3CDTF">2020-03-10T12:13:31Z</dcterms:created>
  <dcterms:modified xsi:type="dcterms:W3CDTF">2020-03-12T13:06:26Z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645800</vt:r8>
  </property>
  <property fmtid="{D5CDD505-2E9C-101B-9397-08002B2CF9AE}" pid="3" name="ContentTypeId">
    <vt:lpwstr>0x0101006EC91B794BFE664BB3674F4A0249CBC7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