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1" r:id="rId5"/>
    <p:sldId id="266" r:id="rId6"/>
    <p:sldId id="267" r:id="rId7"/>
    <p:sldId id="270" r:id="rId8"/>
    <p:sldId id="271" r:id="rId9"/>
    <p:sldId id="268" r:id="rId10"/>
    <p:sldId id="269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58"/>
    <a:srgbClr val="581A1B"/>
    <a:srgbClr val="5DAAB0"/>
    <a:srgbClr val="1B2542"/>
    <a:srgbClr val="67BACE"/>
    <a:srgbClr val="3B7579"/>
    <a:srgbClr val="AAD3D6"/>
    <a:srgbClr val="418287"/>
    <a:srgbClr val="DFE3E9"/>
    <a:srgbClr val="1F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3B787-87FE-4CBD-8525-0D87ADFDD1E3}" v="13" dt="2021-02-09T17:07:33.52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 snapToObjects="1" showGuides="1">
      <p:cViewPr>
        <p:scale>
          <a:sx n="87" d="100"/>
          <a:sy n="87" d="100"/>
        </p:scale>
        <p:origin x="326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BORIE Ponts Alumni" userId="3dfb48a8e527c234" providerId="LiveId" clId="{30E3B787-87FE-4CBD-8525-0D87ADFDD1E3}"/>
    <pc:docChg chg="undo redo custSel addSld modSld sldOrd">
      <pc:chgData name="Camille LABORIE Ponts Alumni" userId="3dfb48a8e527c234" providerId="LiveId" clId="{30E3B787-87FE-4CBD-8525-0D87ADFDD1E3}" dt="2021-02-09T17:09:21.766" v="574" actId="207"/>
      <pc:docMkLst>
        <pc:docMk/>
      </pc:docMkLst>
      <pc:sldChg chg="modSp mod">
        <pc:chgData name="Camille LABORIE Ponts Alumni" userId="3dfb48a8e527c234" providerId="LiveId" clId="{30E3B787-87FE-4CBD-8525-0D87ADFDD1E3}" dt="2021-02-08T14:15:01.642" v="5" actId="20577"/>
        <pc:sldMkLst>
          <pc:docMk/>
          <pc:sldMk cId="3799869973" sldId="256"/>
        </pc:sldMkLst>
        <pc:spChg chg="mod">
          <ac:chgData name="Camille LABORIE Ponts Alumni" userId="3dfb48a8e527c234" providerId="LiveId" clId="{30E3B787-87FE-4CBD-8525-0D87ADFDD1E3}" dt="2021-02-08T14:15:01.642" v="5" actId="20577"/>
          <ac:spMkLst>
            <pc:docMk/>
            <pc:sldMk cId="3799869973" sldId="256"/>
            <ac:spMk id="3" creationId="{C667E321-2EBC-42ED-8ED2-A3C8F8134867}"/>
          </ac:spMkLst>
        </pc:spChg>
      </pc:sldChg>
      <pc:sldChg chg="addSp delSp modSp mod">
        <pc:chgData name="Camille LABORIE Ponts Alumni" userId="3dfb48a8e527c234" providerId="LiveId" clId="{30E3B787-87FE-4CBD-8525-0D87ADFDD1E3}" dt="2021-02-08T15:30:48.117" v="479" actId="962"/>
        <pc:sldMkLst>
          <pc:docMk/>
          <pc:sldMk cId="2070128542" sldId="257"/>
        </pc:sldMkLst>
        <pc:spChg chg="add del mod">
          <ac:chgData name="Camille LABORIE Ponts Alumni" userId="3dfb48a8e527c234" providerId="LiveId" clId="{30E3B787-87FE-4CBD-8525-0D87ADFDD1E3}" dt="2021-02-08T15:30:41.417" v="477" actId="931"/>
          <ac:spMkLst>
            <pc:docMk/>
            <pc:sldMk cId="2070128542" sldId="257"/>
            <ac:spMk id="4" creationId="{A21400C7-BC12-49DC-B2C4-185DF2286295}"/>
          </ac:spMkLst>
        </pc:spChg>
        <pc:picChg chg="add mod">
          <ac:chgData name="Camille LABORIE Ponts Alumni" userId="3dfb48a8e527c234" providerId="LiveId" clId="{30E3B787-87FE-4CBD-8525-0D87ADFDD1E3}" dt="2021-02-08T15:30:48.117" v="479" actId="962"/>
          <ac:picMkLst>
            <pc:docMk/>
            <pc:sldMk cId="2070128542" sldId="257"/>
            <ac:picMk id="8" creationId="{26C6B44D-667A-4743-9EFB-C279687AB365}"/>
          </ac:picMkLst>
        </pc:picChg>
        <pc:picChg chg="del">
          <ac:chgData name="Camille LABORIE Ponts Alumni" userId="3dfb48a8e527c234" providerId="LiveId" clId="{30E3B787-87FE-4CBD-8525-0D87ADFDD1E3}" dt="2021-02-08T15:29:21.036" v="476" actId="478"/>
          <ac:picMkLst>
            <pc:docMk/>
            <pc:sldMk cId="2070128542" sldId="257"/>
            <ac:picMk id="10" creationId="{3DDE6394-4A67-4ECE-9D8E-82FF07D24E87}"/>
          </ac:picMkLst>
        </pc:picChg>
      </pc:sldChg>
      <pc:sldChg chg="delSp modSp mod">
        <pc:chgData name="Camille LABORIE Ponts Alumni" userId="3dfb48a8e527c234" providerId="LiveId" clId="{30E3B787-87FE-4CBD-8525-0D87ADFDD1E3}" dt="2021-02-08T14:16:07.584" v="40" actId="478"/>
        <pc:sldMkLst>
          <pc:docMk/>
          <pc:sldMk cId="1180336702" sldId="261"/>
        </pc:sldMkLst>
        <pc:spChg chg="mod">
          <ac:chgData name="Camille LABORIE Ponts Alumni" userId="3dfb48a8e527c234" providerId="LiveId" clId="{30E3B787-87FE-4CBD-8525-0D87ADFDD1E3}" dt="2021-02-08T14:15:48.402" v="39" actId="20577"/>
          <ac:spMkLst>
            <pc:docMk/>
            <pc:sldMk cId="1180336702" sldId="261"/>
            <ac:spMk id="8" creationId="{CA928856-D34B-4701-86DB-5405E2C094DA}"/>
          </ac:spMkLst>
        </pc:spChg>
        <pc:picChg chg="del">
          <ac:chgData name="Camille LABORIE Ponts Alumni" userId="3dfb48a8e527c234" providerId="LiveId" clId="{30E3B787-87FE-4CBD-8525-0D87ADFDD1E3}" dt="2021-02-08T14:16:07.584" v="40" actId="478"/>
          <ac:picMkLst>
            <pc:docMk/>
            <pc:sldMk cId="1180336702" sldId="261"/>
            <ac:picMk id="17" creationId="{DB5971EB-2CB8-4D59-85B0-77A2AC72975B}"/>
          </ac:picMkLst>
        </pc:picChg>
      </pc:sldChg>
      <pc:sldChg chg="modSp mod">
        <pc:chgData name="Camille LABORIE Ponts Alumni" userId="3dfb48a8e527c234" providerId="LiveId" clId="{30E3B787-87FE-4CBD-8525-0D87ADFDD1E3}" dt="2021-02-08T14:15:27.427" v="25" actId="20577"/>
        <pc:sldMkLst>
          <pc:docMk/>
          <pc:sldMk cId="1682241839" sldId="265"/>
        </pc:sldMkLst>
        <pc:spChg chg="mod">
          <ac:chgData name="Camille LABORIE Ponts Alumni" userId="3dfb48a8e527c234" providerId="LiveId" clId="{30E3B787-87FE-4CBD-8525-0D87ADFDD1E3}" dt="2021-02-08T14:15:27.427" v="25" actId="20577"/>
          <ac:spMkLst>
            <pc:docMk/>
            <pc:sldMk cId="1682241839" sldId="265"/>
            <ac:spMk id="9" creationId="{F3AB7268-F9F7-44AE-BC93-4B810B93B1AA}"/>
          </ac:spMkLst>
        </pc:spChg>
      </pc:sldChg>
      <pc:sldChg chg="modSp mod">
        <pc:chgData name="Camille LABORIE Ponts Alumni" userId="3dfb48a8e527c234" providerId="LiveId" clId="{30E3B787-87FE-4CBD-8525-0D87ADFDD1E3}" dt="2021-02-08T14:18:05.790" v="117" actId="404"/>
        <pc:sldMkLst>
          <pc:docMk/>
          <pc:sldMk cId="1555204978" sldId="266"/>
        </pc:sldMkLst>
        <pc:spChg chg="mod">
          <ac:chgData name="Camille LABORIE Ponts Alumni" userId="3dfb48a8e527c234" providerId="LiveId" clId="{30E3B787-87FE-4CBD-8525-0D87ADFDD1E3}" dt="2021-02-08T14:17:43.870" v="84" actId="20577"/>
          <ac:spMkLst>
            <pc:docMk/>
            <pc:sldMk cId="1555204978" sldId="266"/>
            <ac:spMk id="8" creationId="{CA928856-D34B-4701-86DB-5405E2C094DA}"/>
          </ac:spMkLst>
        </pc:spChg>
        <pc:spChg chg="mod">
          <ac:chgData name="Camille LABORIE Ponts Alumni" userId="3dfb48a8e527c234" providerId="LiveId" clId="{30E3B787-87FE-4CBD-8525-0D87ADFDD1E3}" dt="2021-02-08T14:18:05.790" v="117" actId="404"/>
          <ac:spMkLst>
            <pc:docMk/>
            <pc:sldMk cId="1555204978" sldId="266"/>
            <ac:spMk id="15" creationId="{C7EE3E6A-2300-4889-9AF8-DC2EDE23AF98}"/>
          </ac:spMkLst>
        </pc:spChg>
      </pc:sldChg>
      <pc:sldChg chg="modSp mod">
        <pc:chgData name="Camille LABORIE Ponts Alumni" userId="3dfb48a8e527c234" providerId="LiveId" clId="{30E3B787-87FE-4CBD-8525-0D87ADFDD1E3}" dt="2021-02-08T14:21:15.571" v="475" actId="20577"/>
        <pc:sldMkLst>
          <pc:docMk/>
          <pc:sldMk cId="4159969082" sldId="267"/>
        </pc:sldMkLst>
        <pc:spChg chg="mod">
          <ac:chgData name="Camille LABORIE Ponts Alumni" userId="3dfb48a8e527c234" providerId="LiveId" clId="{30E3B787-87FE-4CBD-8525-0D87ADFDD1E3}" dt="2021-02-08T14:21:15.571" v="475" actId="20577"/>
          <ac:spMkLst>
            <pc:docMk/>
            <pc:sldMk cId="4159969082" sldId="267"/>
            <ac:spMk id="15" creationId="{C7EE3E6A-2300-4889-9AF8-DC2EDE23AF98}"/>
          </ac:spMkLst>
        </pc:spChg>
      </pc:sldChg>
      <pc:sldChg chg="addSp delSp modSp new mod modClrScheme chgLayout">
        <pc:chgData name="Camille LABORIE Ponts Alumni" userId="3dfb48a8e527c234" providerId="LiveId" clId="{30E3B787-87FE-4CBD-8525-0D87ADFDD1E3}" dt="2021-02-09T16:59:52.508" v="489"/>
        <pc:sldMkLst>
          <pc:docMk/>
          <pc:sldMk cId="3709149111" sldId="268"/>
        </pc:sldMkLst>
        <pc:spChg chg="del mod ord">
          <ac:chgData name="Camille LABORIE Ponts Alumni" userId="3dfb48a8e527c234" providerId="LiveId" clId="{30E3B787-87FE-4CBD-8525-0D87ADFDD1E3}" dt="2021-02-09T16:58:57.226" v="481" actId="700"/>
          <ac:spMkLst>
            <pc:docMk/>
            <pc:sldMk cId="3709149111" sldId="268"/>
            <ac:spMk id="2" creationId="{1DD76ECD-28BA-421A-8565-7359DE9ED498}"/>
          </ac:spMkLst>
        </pc:spChg>
        <pc:spChg chg="del">
          <ac:chgData name="Camille LABORIE Ponts Alumni" userId="3dfb48a8e527c234" providerId="LiveId" clId="{30E3B787-87FE-4CBD-8525-0D87ADFDD1E3}" dt="2021-02-09T16:58:57.226" v="481" actId="700"/>
          <ac:spMkLst>
            <pc:docMk/>
            <pc:sldMk cId="3709149111" sldId="268"/>
            <ac:spMk id="3" creationId="{F9F7043C-EB48-43B7-B85D-AA30644C4E72}"/>
          </ac:spMkLst>
        </pc:spChg>
        <pc:spChg chg="add del mod ord">
          <ac:chgData name="Camille LABORIE Ponts Alumni" userId="3dfb48a8e527c234" providerId="LiveId" clId="{30E3B787-87FE-4CBD-8525-0D87ADFDD1E3}" dt="2021-02-09T16:59:10.184" v="482" actId="700"/>
          <ac:spMkLst>
            <pc:docMk/>
            <pc:sldMk cId="3709149111" sldId="268"/>
            <ac:spMk id="4" creationId="{8503EE6E-7B49-4B25-B9A8-2047C3C2F76E}"/>
          </ac:spMkLst>
        </pc:spChg>
        <pc:spChg chg="add del mod ord">
          <ac:chgData name="Camille LABORIE Ponts Alumni" userId="3dfb48a8e527c234" providerId="LiveId" clId="{30E3B787-87FE-4CBD-8525-0D87ADFDD1E3}" dt="2021-02-09T16:59:10.184" v="482" actId="700"/>
          <ac:spMkLst>
            <pc:docMk/>
            <pc:sldMk cId="3709149111" sldId="268"/>
            <ac:spMk id="5" creationId="{D776BBD6-EB6A-467C-AB0D-4BDE898055E3}"/>
          </ac:spMkLst>
        </pc:spChg>
        <pc:graphicFrameChg chg="add del mod">
          <ac:chgData name="Camille LABORIE Ponts Alumni" userId="3dfb48a8e527c234" providerId="LiveId" clId="{30E3B787-87FE-4CBD-8525-0D87ADFDD1E3}" dt="2021-02-09T16:59:52.433" v="488"/>
          <ac:graphicFrameMkLst>
            <pc:docMk/>
            <pc:sldMk cId="3709149111" sldId="268"/>
            <ac:graphicFrameMk id="6" creationId="{7173FE1D-E558-435B-96D3-F6B523DCDE71}"/>
          </ac:graphicFrameMkLst>
        </pc:graphicFrameChg>
        <pc:picChg chg="add">
          <ac:chgData name="Camille LABORIE Ponts Alumni" userId="3dfb48a8e527c234" providerId="LiveId" clId="{30E3B787-87FE-4CBD-8525-0D87ADFDD1E3}" dt="2021-02-09T16:59:52.508" v="489"/>
          <ac:picMkLst>
            <pc:docMk/>
            <pc:sldMk cId="3709149111" sldId="268"/>
            <ac:picMk id="7" creationId="{DA41E8E1-F88C-4C70-9C5F-492779E8F87D}"/>
          </ac:picMkLst>
        </pc:picChg>
      </pc:sldChg>
      <pc:sldChg chg="addSp delSp modSp new mod modShow">
        <pc:chgData name="Camille LABORIE Ponts Alumni" userId="3dfb48a8e527c234" providerId="LiveId" clId="{30E3B787-87FE-4CBD-8525-0D87ADFDD1E3}" dt="2021-02-09T17:01:43.449" v="494" actId="729"/>
        <pc:sldMkLst>
          <pc:docMk/>
          <pc:sldMk cId="2835651716" sldId="269"/>
        </pc:sldMkLst>
        <pc:graphicFrameChg chg="add del mod">
          <ac:chgData name="Camille LABORIE Ponts Alumni" userId="3dfb48a8e527c234" providerId="LiveId" clId="{30E3B787-87FE-4CBD-8525-0D87ADFDD1E3}" dt="2021-02-09T17:01:14.318" v="492"/>
          <ac:graphicFrameMkLst>
            <pc:docMk/>
            <pc:sldMk cId="2835651716" sldId="269"/>
            <ac:graphicFrameMk id="2" creationId="{1EBA14BD-0A5B-4E0B-A896-C73EF71CD44D}"/>
          </ac:graphicFrameMkLst>
        </pc:graphicFrameChg>
        <pc:picChg chg="add">
          <ac:chgData name="Camille LABORIE Ponts Alumni" userId="3dfb48a8e527c234" providerId="LiveId" clId="{30E3B787-87FE-4CBD-8525-0D87ADFDD1E3}" dt="2021-02-09T17:01:14.428" v="493"/>
          <ac:picMkLst>
            <pc:docMk/>
            <pc:sldMk cId="2835651716" sldId="269"/>
            <ac:picMk id="3" creationId="{C8A77E13-6F67-42B1-9558-693E76DB4632}"/>
          </ac:picMkLst>
        </pc:picChg>
      </pc:sldChg>
      <pc:sldChg chg="addSp modSp new mod ord modClrScheme chgLayout">
        <pc:chgData name="Camille LABORIE Ponts Alumni" userId="3dfb48a8e527c234" providerId="LiveId" clId="{30E3B787-87FE-4CBD-8525-0D87ADFDD1E3}" dt="2021-02-09T17:04:04.313" v="513"/>
        <pc:sldMkLst>
          <pc:docMk/>
          <pc:sldMk cId="1493627930" sldId="270"/>
        </pc:sldMkLst>
        <pc:spChg chg="add mod">
          <ac:chgData name="Camille LABORIE Ponts Alumni" userId="3dfb48a8e527c234" providerId="LiveId" clId="{30E3B787-87FE-4CBD-8525-0D87ADFDD1E3}" dt="2021-02-09T17:02:53.773" v="511" actId="20577"/>
          <ac:spMkLst>
            <pc:docMk/>
            <pc:sldMk cId="1493627930" sldId="270"/>
            <ac:spMk id="7" creationId="{F99EEA48-D8F7-48ED-9C47-58A929B13F58}"/>
          </ac:spMkLst>
        </pc:spChg>
        <pc:graphicFrameChg chg="add mod modGraphic">
          <ac:chgData name="Camille LABORIE Ponts Alumni" userId="3dfb48a8e527c234" providerId="LiveId" clId="{30E3B787-87FE-4CBD-8525-0D87ADFDD1E3}" dt="2021-02-09T17:02:45.792" v="497" actId="26606"/>
          <ac:graphicFrameMkLst>
            <pc:docMk/>
            <pc:sldMk cId="1493627930" sldId="270"/>
            <ac:graphicFrameMk id="2" creationId="{BFDDC62F-5BC5-4681-94BE-71CE9BE093B7}"/>
          </ac:graphicFrameMkLst>
        </pc:graphicFrameChg>
      </pc:sldChg>
      <pc:sldChg chg="addSp delSp modSp new mod modClrScheme chgLayout">
        <pc:chgData name="Camille LABORIE Ponts Alumni" userId="3dfb48a8e527c234" providerId="LiveId" clId="{30E3B787-87FE-4CBD-8525-0D87ADFDD1E3}" dt="2021-02-09T17:09:21.766" v="574" actId="207"/>
        <pc:sldMkLst>
          <pc:docMk/>
          <pc:sldMk cId="1939339673" sldId="271"/>
        </pc:sldMkLst>
        <pc:spChg chg="del mod ord">
          <ac:chgData name="Camille LABORIE Ponts Alumni" userId="3dfb48a8e527c234" providerId="LiveId" clId="{30E3B787-87FE-4CBD-8525-0D87ADFDD1E3}" dt="2021-02-09T17:05:56.084" v="519" actId="700"/>
          <ac:spMkLst>
            <pc:docMk/>
            <pc:sldMk cId="1939339673" sldId="271"/>
            <ac:spMk id="2" creationId="{6478D0FD-BAA7-48AE-B8F4-872B5453EF12}"/>
          </ac:spMkLst>
        </pc:spChg>
        <pc:spChg chg="del mod ord">
          <ac:chgData name="Camille LABORIE Ponts Alumni" userId="3dfb48a8e527c234" providerId="LiveId" clId="{30E3B787-87FE-4CBD-8525-0D87ADFDD1E3}" dt="2021-02-09T17:05:56.084" v="519" actId="700"/>
          <ac:spMkLst>
            <pc:docMk/>
            <pc:sldMk cId="1939339673" sldId="271"/>
            <ac:spMk id="3" creationId="{C4E11DE4-77FE-4A9D-BEFE-9F8D0D74403C}"/>
          </ac:spMkLst>
        </pc:spChg>
        <pc:spChg chg="add del">
          <ac:chgData name="Camille LABORIE Ponts Alumni" userId="3dfb48a8e527c234" providerId="LiveId" clId="{30E3B787-87FE-4CBD-8525-0D87ADFDD1E3}" dt="2021-02-09T17:05:39.947" v="516" actId="22"/>
          <ac:spMkLst>
            <pc:docMk/>
            <pc:sldMk cId="1939339673" sldId="271"/>
            <ac:spMk id="5" creationId="{09D5E327-4C5B-4AB3-8EB5-E658EA5A486C}"/>
          </ac:spMkLst>
        </pc:spChg>
        <pc:spChg chg="add del">
          <ac:chgData name="Camille LABORIE Ponts Alumni" userId="3dfb48a8e527c234" providerId="LiveId" clId="{30E3B787-87FE-4CBD-8525-0D87ADFDD1E3}" dt="2021-02-09T17:05:44.694" v="518" actId="22"/>
          <ac:spMkLst>
            <pc:docMk/>
            <pc:sldMk cId="1939339673" sldId="271"/>
            <ac:spMk id="7" creationId="{15991FAD-5A74-4503-BE85-C8F0BDC9AEEA}"/>
          </ac:spMkLst>
        </pc:spChg>
        <pc:spChg chg="add del mod ord">
          <ac:chgData name="Camille LABORIE Ponts Alumni" userId="3dfb48a8e527c234" providerId="LiveId" clId="{30E3B787-87FE-4CBD-8525-0D87ADFDD1E3}" dt="2021-02-09T17:06:12.917" v="520" actId="700"/>
          <ac:spMkLst>
            <pc:docMk/>
            <pc:sldMk cId="1939339673" sldId="271"/>
            <ac:spMk id="8" creationId="{55499869-986A-483D-9DD5-788566F7735B}"/>
          </ac:spMkLst>
        </pc:spChg>
        <pc:spChg chg="add del mod ord">
          <ac:chgData name="Camille LABORIE Ponts Alumni" userId="3dfb48a8e527c234" providerId="LiveId" clId="{30E3B787-87FE-4CBD-8525-0D87ADFDD1E3}" dt="2021-02-09T17:06:12.917" v="520" actId="700"/>
          <ac:spMkLst>
            <pc:docMk/>
            <pc:sldMk cId="1939339673" sldId="271"/>
            <ac:spMk id="9" creationId="{89DB469E-46B2-4C80-B58E-C0C2B3A235DA}"/>
          </ac:spMkLst>
        </pc:spChg>
        <pc:spChg chg="add del mod ord">
          <ac:chgData name="Camille LABORIE Ponts Alumni" userId="3dfb48a8e527c234" providerId="LiveId" clId="{30E3B787-87FE-4CBD-8525-0D87ADFDD1E3}" dt="2021-02-09T17:06:12.917" v="520" actId="700"/>
          <ac:spMkLst>
            <pc:docMk/>
            <pc:sldMk cId="1939339673" sldId="271"/>
            <ac:spMk id="10" creationId="{9DD13302-8877-48AA-A23F-B9DADBFE8562}"/>
          </ac:spMkLst>
        </pc:spChg>
        <pc:spChg chg="add del mod ord">
          <ac:chgData name="Camille LABORIE Ponts Alumni" userId="3dfb48a8e527c234" providerId="LiveId" clId="{30E3B787-87FE-4CBD-8525-0D87ADFDD1E3}" dt="2021-02-09T17:06:12.917" v="520" actId="700"/>
          <ac:spMkLst>
            <pc:docMk/>
            <pc:sldMk cId="1939339673" sldId="271"/>
            <ac:spMk id="11" creationId="{E4E00B85-4D20-4612-8CB9-962AF2765C91}"/>
          </ac:spMkLst>
        </pc:spChg>
        <pc:spChg chg="add del mod ord">
          <ac:chgData name="Camille LABORIE Ponts Alumni" userId="3dfb48a8e527c234" providerId="LiveId" clId="{30E3B787-87FE-4CBD-8525-0D87ADFDD1E3}" dt="2021-02-09T17:07:03.319" v="529" actId="700"/>
          <ac:spMkLst>
            <pc:docMk/>
            <pc:sldMk cId="1939339673" sldId="271"/>
            <ac:spMk id="12" creationId="{476BBB98-8127-4F10-971C-3E7E6B9824E9}"/>
          </ac:spMkLst>
        </pc:spChg>
        <pc:spChg chg="add del mod ord">
          <ac:chgData name="Camille LABORIE Ponts Alumni" userId="3dfb48a8e527c234" providerId="LiveId" clId="{30E3B787-87FE-4CBD-8525-0D87ADFDD1E3}" dt="2021-02-09T17:07:03.319" v="529" actId="700"/>
          <ac:spMkLst>
            <pc:docMk/>
            <pc:sldMk cId="1939339673" sldId="271"/>
            <ac:spMk id="13" creationId="{788E376E-2CC5-4F1A-9C35-8685017880CB}"/>
          </ac:spMkLst>
        </pc:spChg>
        <pc:spChg chg="add del mod ord">
          <ac:chgData name="Camille LABORIE Ponts Alumni" userId="3dfb48a8e527c234" providerId="LiveId" clId="{30E3B787-87FE-4CBD-8525-0D87ADFDD1E3}" dt="2021-02-09T17:07:03.319" v="529" actId="700"/>
          <ac:spMkLst>
            <pc:docMk/>
            <pc:sldMk cId="1939339673" sldId="271"/>
            <ac:spMk id="14" creationId="{C012966A-00B2-4A33-9437-58BD8F2853CA}"/>
          </ac:spMkLst>
        </pc:spChg>
        <pc:spChg chg="add del">
          <ac:chgData name="Camille LABORIE Ponts Alumni" userId="3dfb48a8e527c234" providerId="LiveId" clId="{30E3B787-87FE-4CBD-8525-0D87ADFDD1E3}" dt="2021-02-09T17:06:21.321" v="524" actId="22"/>
          <ac:spMkLst>
            <pc:docMk/>
            <pc:sldMk cId="1939339673" sldId="271"/>
            <ac:spMk id="16" creationId="{E8C1E899-51D9-4F5B-8DF5-DA80D4659808}"/>
          </ac:spMkLst>
        </pc:spChg>
        <pc:spChg chg="add del mod">
          <ac:chgData name="Camille LABORIE Ponts Alumni" userId="3dfb48a8e527c234" providerId="LiveId" clId="{30E3B787-87FE-4CBD-8525-0D87ADFDD1E3}" dt="2021-02-09T17:06:30.085" v="527" actId="478"/>
          <ac:spMkLst>
            <pc:docMk/>
            <pc:sldMk cId="1939339673" sldId="271"/>
            <ac:spMk id="18" creationId="{AA68526F-B75C-4C71-940D-35FCB16411F8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19" creationId="{180FA5F0-B3C7-4E89-ADCA-F9672FE5F706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20" creationId="{F299793D-9C0A-4139-907C-658D58E07DEA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21" creationId="{31C3E6E8-90FA-4250-B1A3-EB6218943F82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22" creationId="{E0A8F49B-D58F-4904-98C2-891B9A94EC3F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23" creationId="{67C44A59-C1EA-4494-8E7E-BEA20A7312A7}"/>
          </ac:spMkLst>
        </pc:spChg>
        <pc:spChg chg="add del mod ord">
          <ac:chgData name="Camille LABORIE Ponts Alumni" userId="3dfb48a8e527c234" providerId="LiveId" clId="{30E3B787-87FE-4CBD-8525-0D87ADFDD1E3}" dt="2021-02-09T17:07:12.561" v="530" actId="700"/>
          <ac:spMkLst>
            <pc:docMk/>
            <pc:sldMk cId="1939339673" sldId="271"/>
            <ac:spMk id="24" creationId="{CCA043CF-B84B-4643-9E8D-8A6EEB57ADA6}"/>
          </ac:spMkLst>
        </pc:spChg>
        <pc:spChg chg="add del">
          <ac:chgData name="Camille LABORIE Ponts Alumni" userId="3dfb48a8e527c234" providerId="LiveId" clId="{30E3B787-87FE-4CBD-8525-0D87ADFDD1E3}" dt="2021-02-09T17:07:20.041" v="534" actId="22"/>
          <ac:spMkLst>
            <pc:docMk/>
            <pc:sldMk cId="1939339673" sldId="271"/>
            <ac:spMk id="26" creationId="{CE1DAE72-9422-4CFE-B07B-FE547ECD5602}"/>
          </ac:spMkLst>
        </pc:spChg>
        <pc:spChg chg="add mod">
          <ac:chgData name="Camille LABORIE Ponts Alumni" userId="3dfb48a8e527c234" providerId="LiveId" clId="{30E3B787-87FE-4CBD-8525-0D87ADFDD1E3}" dt="2021-02-09T17:09:21.766" v="574" actId="207"/>
          <ac:spMkLst>
            <pc:docMk/>
            <pc:sldMk cId="1939339673" sldId="271"/>
            <ac:spMk id="28" creationId="{EA7FBFAE-DF2C-4E74-9622-545058EE2E2E}"/>
          </ac:spMkLst>
        </pc:spChg>
        <pc:spChg chg="add mod">
          <ac:chgData name="Camille LABORIE Ponts Alumni" userId="3dfb48a8e527c234" providerId="LiveId" clId="{30E3B787-87FE-4CBD-8525-0D87ADFDD1E3}" dt="2021-02-09T17:08:17.964" v="563"/>
          <ac:spMkLst>
            <pc:docMk/>
            <pc:sldMk cId="1939339673" sldId="271"/>
            <ac:spMk id="29" creationId="{6F9CFC20-7EDE-4AAB-B633-16AB6DECE8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F18C0A-701F-4CE6-A7F9-81B5E25BD18F}" type="datetime1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4999C6-215D-4782-934D-6E91C64045AB}" type="datetime1">
              <a:rPr lang="fr-FR" noProof="0" smtClean="0"/>
              <a:t>09/02/2021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solidFill>
              <a:srgbClr val="67B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0309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2432493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4171D-B37B-4BA7-BC1F-2369AAFA0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4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5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rtlCol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0572" y="221329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21329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algn="r" rtl="0"/>
            <a:r>
              <a:rPr lang="fr-FR" noProof="0" dirty="0"/>
              <a:t>Cliquez pour modifier le titre du Master </a:t>
            </a:r>
            <a:br>
              <a:rPr lang="fr-FR" noProof="0" dirty="0"/>
            </a:br>
            <a:r>
              <a:rPr lang="fr-FR" noProof="0" dirty="0"/>
              <a:t>style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209137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09137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Form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noProof="0" dirty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MERCI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WWW.WEBSITENAME.COM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135FBD-5652-4984-9067-54923C9FA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371" y="987208"/>
            <a:ext cx="3501106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"/>
            <a:ext cx="11353800" cy="554736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53441"/>
            <a:ext cx="11353800" cy="5151119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89941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9642F6-C957-4450-8481-2252F03F2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Section </a:t>
            </a:r>
            <a:br>
              <a:rPr lang="fr-FR" noProof="0"/>
            </a:br>
            <a:r>
              <a:rPr lang="fr-FR" noProof="0"/>
              <a:t>En-tête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rtlCol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1375" y="3097232"/>
            <a:ext cx="4008120" cy="2742196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20" name="Espace réservé d’image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D2F32-8B27-4322-8E25-EBB640830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-17756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3730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1802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31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1403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473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403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6B115D-D229-4AA4-AEF5-F8401DFE9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5E654-9DD5-4608-9E3B-39BDE29EF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rtlCol="0"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8E8A4A-E330-4023-BE45-37F861649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663317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modifier le Master </a:t>
            </a:r>
            <a:br>
              <a:rPr lang="fr-FR" noProof="0" dirty="0"/>
            </a:br>
            <a:r>
              <a:rPr lang="fr-FR" noProof="0" dirty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dirty="0"/>
              <a:t>Bureau – 26 novembre 2020</a:t>
            </a:r>
            <a:endParaRPr lang="fr-FR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A6FF41-54B8-48A5-97C1-AA732323D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/>
          <a:srcRect l="13586" t="31866" r="12119" b="27012"/>
          <a:stretch/>
        </p:blipFill>
        <p:spPr>
          <a:xfrm>
            <a:off x="2" y="6176963"/>
            <a:ext cx="1203060" cy="6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  <p:sldLayoutId id="214748373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Poppins" panose="02000000000000000000" pitchFamily="2" charset="0"/>
          <a:ea typeface="+mj-ea"/>
          <a:cs typeface="Poppins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F511511B-94F7-4890-A8F8-C4505B640E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667E321-2EBC-42ED-8ED2-A3C8F813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Bureau Ponts Alumni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1D4775-E28E-40F2-894B-58461F0D2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9 février 2021</a:t>
            </a:r>
          </a:p>
        </p:txBody>
      </p:sp>
    </p:spTree>
    <p:extLst>
      <p:ext uri="{BB962C8B-B14F-4D97-AF65-F5344CB8AC3E}">
        <p14:creationId xmlns:p14="http://schemas.microsoft.com/office/powerpoint/2010/main" val="379986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A77E13-6F67-42B1-9558-693E76DB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51" y="0"/>
            <a:ext cx="426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AACA50D4-8284-4021-B2AC-05C14978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3" y="4602876"/>
            <a:ext cx="2239803" cy="10255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B5CDAB-B1C5-4F9D-85EB-82D115EE9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29" y="972238"/>
            <a:ext cx="7834783" cy="755650"/>
          </a:xfrm>
          <a:noFill/>
        </p:spPr>
        <p:txBody>
          <a:bodyPr vert="horz" lIns="0" tIns="45720" rIns="91440" bIns="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fr-FR" sz="5000" b="1" spc="-150" dirty="0">
                <a:latin typeface="Poppins" panose="02000000000000000000" pitchFamily="2" charset="0"/>
                <a:ea typeface="+mj-ea"/>
              </a:rPr>
              <a:t>Equilibre économique de l’association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55DA4-C2DD-4323-843C-0232198C4E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7CB601-97D4-4AA6-BB5B-17A4E262D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Budget 2020 vs Atterrissage 2020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F0AB289-9C65-4BC2-9239-B6AF1550D3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2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7595750-FCE0-4BEF-BC1D-EF5939964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Budget 2021 (vision pessimiste)</a:t>
            </a:r>
            <a:endParaRPr lang="en-GB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38EB6FB-1B41-46D0-A57C-CC394CD45B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3</a:t>
            </a:r>
            <a:endParaRPr lang="en-GB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258A35E0-D767-47D6-B7DD-5BEC43FEB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  <a:endParaRPr lang="en-GB" dirty="0"/>
          </a:p>
        </p:txBody>
      </p:sp>
      <p:pic>
        <p:nvPicPr>
          <p:cNvPr id="8" name="Espace réservé pour une image 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C6B44D-667A-4743-9EFB-C279687AB3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630" r="3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012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AB7268-F9F7-44AE-BC93-4B810B9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186" y="596755"/>
            <a:ext cx="8410288" cy="1325563"/>
          </a:xfrm>
        </p:spPr>
        <p:txBody>
          <a:bodyPr>
            <a:normAutofit/>
          </a:bodyPr>
          <a:lstStyle/>
          <a:p>
            <a:r>
              <a:rPr lang="en-US" dirty="0"/>
              <a:t>Budget 2020 vs </a:t>
            </a:r>
            <a:r>
              <a:rPr lang="en-US" dirty="0" err="1"/>
              <a:t>prévision</a:t>
            </a:r>
            <a:r>
              <a:rPr lang="en-US" dirty="0"/>
              <a:t> </a:t>
            </a:r>
            <a:r>
              <a:rPr lang="en-US" dirty="0" err="1"/>
              <a:t>atterrissage</a:t>
            </a:r>
            <a:r>
              <a:rPr lang="en-US" dirty="0"/>
              <a:t> 2020 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1E8859-A584-4236-BA6A-E5E4775D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58" y="1817716"/>
            <a:ext cx="9477919" cy="36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C7EE3E6A-2300-4889-9AF8-DC2EDE23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149179" cy="4666488"/>
          </a:xfrm>
        </p:spPr>
        <p:txBody>
          <a:bodyPr>
            <a:noAutofit/>
          </a:bodyPr>
          <a:lstStyle/>
          <a:p>
            <a:r>
              <a:rPr lang="fr-FR" dirty="0"/>
              <a:t>Résultat net: -29 000 euros (budget 2020) vs -59 000 (atterrissage 2020)</a:t>
            </a:r>
          </a:p>
          <a:p>
            <a:endParaRPr lang="fr-FR" dirty="0"/>
          </a:p>
          <a:p>
            <a:r>
              <a:rPr lang="fr-FR" dirty="0"/>
              <a:t>Les principaux points de différences entre le budget 2020 et l’atterrissage 2020 sont </a:t>
            </a:r>
            <a:r>
              <a:rPr lang="fr-FR" b="1" dirty="0"/>
              <a:t>dus aux prestataires externes </a:t>
            </a:r>
            <a:r>
              <a:rPr lang="fr-FR" dirty="0"/>
              <a:t>: </a:t>
            </a:r>
          </a:p>
          <a:p>
            <a:endParaRPr lang="fr-FR" dirty="0"/>
          </a:p>
          <a:p>
            <a:pPr lvl="1"/>
            <a:r>
              <a:rPr lang="fr-FR" dirty="0"/>
              <a:t>Diminution des redevances PAM : -15 000  euros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Absence des dividendes PFC : - 30 000 euros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Diminution des revenus Station F : -20 000 euros (mais équilibré par la provision de charges prévue dans le budget 2020 pour Station F)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Diminution des produits évènementiels équilibrée par la diminution des produits évènementiels (situation </a:t>
            </a:r>
            <a:r>
              <a:rPr lang="fr-FR" dirty="0" err="1"/>
              <a:t>Covid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A928856-D34B-4701-86DB-5405E2C094DA}"/>
              </a:ext>
            </a:extLst>
          </p:cNvPr>
          <p:cNvSpPr txBox="1">
            <a:spLocks/>
          </p:cNvSpPr>
          <p:nvPr/>
        </p:nvSpPr>
        <p:spPr>
          <a:xfrm>
            <a:off x="301450" y="278120"/>
            <a:ext cx="841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r>
              <a:rPr lang="en-US" dirty="0"/>
              <a:t>Budget 2020 vs </a:t>
            </a:r>
            <a:r>
              <a:rPr lang="en-US" dirty="0" err="1"/>
              <a:t>prévision</a:t>
            </a:r>
            <a:r>
              <a:rPr lang="en-US" dirty="0"/>
              <a:t> </a:t>
            </a:r>
            <a:r>
              <a:rPr lang="en-US" dirty="0" err="1"/>
              <a:t>atterrissage</a:t>
            </a:r>
            <a:r>
              <a:rPr lang="en-US" dirty="0"/>
              <a:t> 2020 (2)</a:t>
            </a:r>
          </a:p>
        </p:txBody>
      </p:sp>
    </p:spTree>
    <p:extLst>
      <p:ext uri="{BB962C8B-B14F-4D97-AF65-F5344CB8AC3E}">
        <p14:creationId xmlns:p14="http://schemas.microsoft.com/office/powerpoint/2010/main" val="118033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C7EE3E6A-2300-4889-9AF8-DC2EDE23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149179" cy="4666488"/>
          </a:xfrm>
        </p:spPr>
        <p:txBody>
          <a:bodyPr>
            <a:noAutofit/>
          </a:bodyPr>
          <a:lstStyle/>
          <a:p>
            <a:r>
              <a:rPr lang="fr-FR" dirty="0"/>
              <a:t>Résultat net: -93 000 euros</a:t>
            </a:r>
          </a:p>
          <a:p>
            <a:endParaRPr lang="fr-FR" dirty="0"/>
          </a:p>
          <a:p>
            <a:r>
              <a:rPr lang="fr-FR" dirty="0"/>
              <a:t>Points d’attention :</a:t>
            </a:r>
          </a:p>
          <a:p>
            <a:endParaRPr lang="fr-FR" dirty="0"/>
          </a:p>
          <a:p>
            <a:pPr lvl="1"/>
            <a:r>
              <a:rPr lang="fr-FR" dirty="0"/>
              <a:t>Perte des revenus liés à l’annuaire (27 000 euros) : FFE nous propose un annuaire numérique (en attente de chiffrage)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Diminution des redevances PAM (15 000 euros*) : A noter que FFE nous verse que 15% de la redevance par numéro </a:t>
            </a:r>
            <a:r>
              <a:rPr lang="fr-FR" sz="1400" dirty="0"/>
              <a:t>(*hypothèse pessimiste=2020)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Impossible de compter d’une façon certaine sur les produits financier pour 2021 (dividendes PFC et placement Talence) : (45 000 euros)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B5971EB-2CB8-4D59-85B0-77A2AC72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05" y="5557157"/>
            <a:ext cx="1975259" cy="111108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A928856-D34B-4701-86DB-5405E2C094DA}"/>
              </a:ext>
            </a:extLst>
          </p:cNvPr>
          <p:cNvSpPr txBox="1">
            <a:spLocks/>
          </p:cNvSpPr>
          <p:nvPr/>
        </p:nvSpPr>
        <p:spPr>
          <a:xfrm>
            <a:off x="301450" y="278120"/>
            <a:ext cx="841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r>
              <a:rPr lang="en-US" dirty="0"/>
              <a:t>Budget 2021 (</a:t>
            </a:r>
            <a:r>
              <a:rPr lang="en-US" dirty="0" err="1"/>
              <a:t>pessimiste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520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C7EE3E6A-2300-4889-9AF8-DC2EDE23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149179" cy="466648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b="1" dirty="0"/>
              <a:t>Discussion en cours avec FFE pour trouver un équilibre général :</a:t>
            </a:r>
          </a:p>
          <a:p>
            <a:pPr lvl="2"/>
            <a:r>
              <a:rPr lang="fr-FR" b="1" dirty="0"/>
              <a:t>Mettre de la publicité directement sur le site</a:t>
            </a:r>
          </a:p>
          <a:p>
            <a:pPr lvl="2"/>
            <a:r>
              <a:rPr lang="fr-FR" b="1" dirty="0"/>
              <a:t>Analyser l’intérêt des entreprises à cotiser pour un annuaire numérique</a:t>
            </a:r>
          </a:p>
          <a:p>
            <a:pPr lvl="2"/>
            <a:r>
              <a:rPr lang="fr-FR" b="1" dirty="0"/>
              <a:t>Demander une offre globale PAM et FFE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Arrêter le partenariat avec FFE et …</a:t>
            </a:r>
          </a:p>
          <a:p>
            <a:pPr lvl="2"/>
            <a:r>
              <a:rPr lang="fr-FR" dirty="0"/>
              <a:t>Changer de prestataire pour annuaire ? Annuaire + revue ?</a:t>
            </a:r>
          </a:p>
          <a:p>
            <a:pPr lvl="2"/>
            <a:r>
              <a:rPr lang="fr-FR" dirty="0"/>
              <a:t>Récupérer directement les dons ???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Discussion en cours avec Talence pour les placements au titre de 2021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Revue de la convention avec Station F avec réduction du nombre de postes (31 en 2021 au lieu de 40 en 2020) : taux de remplissage 100% et meilleure sélection des start-up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B5971EB-2CB8-4D59-85B0-77A2AC72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05" y="5557157"/>
            <a:ext cx="1975259" cy="111108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A928856-D34B-4701-86DB-5405E2C094DA}"/>
              </a:ext>
            </a:extLst>
          </p:cNvPr>
          <p:cNvSpPr txBox="1">
            <a:spLocks/>
          </p:cNvSpPr>
          <p:nvPr/>
        </p:nvSpPr>
        <p:spPr>
          <a:xfrm>
            <a:off x="301450" y="278120"/>
            <a:ext cx="10148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r>
              <a:rPr lang="en-US" dirty="0" err="1"/>
              <a:t>Pistes</a:t>
            </a:r>
            <a:r>
              <a:rPr lang="en-US" dirty="0"/>
              <a:t> de </a:t>
            </a:r>
            <a:r>
              <a:rPr lang="en-US" dirty="0" err="1"/>
              <a:t>réflexion</a:t>
            </a:r>
            <a:r>
              <a:rPr lang="en-US" dirty="0"/>
              <a:t> pour </a:t>
            </a:r>
            <a:r>
              <a:rPr lang="en-US" dirty="0" err="1"/>
              <a:t>équilibrer</a:t>
            </a:r>
            <a:r>
              <a:rPr lang="en-US" dirty="0"/>
              <a:t> le BP</a:t>
            </a:r>
          </a:p>
        </p:txBody>
      </p:sp>
    </p:spTree>
    <p:extLst>
      <p:ext uri="{BB962C8B-B14F-4D97-AF65-F5344CB8AC3E}">
        <p14:creationId xmlns:p14="http://schemas.microsoft.com/office/powerpoint/2010/main" val="415996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9EEA48-D8F7-48ED-9C47-58A929B1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Bilan</a:t>
            </a:r>
            <a:r>
              <a:rPr lang="en-US" dirty="0"/>
              <a:t> PAM 2020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FDDC62F-5BC5-4681-94BE-71CE9BE0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73878"/>
              </p:ext>
            </p:extLst>
          </p:nvPr>
        </p:nvGraphicFramePr>
        <p:xfrm>
          <a:off x="1467871" y="1825625"/>
          <a:ext cx="9256262" cy="4441939"/>
        </p:xfrm>
        <a:graphic>
          <a:graphicData uri="http://schemas.openxmlformats.org/drawingml/2006/table">
            <a:tbl>
              <a:tblPr/>
              <a:tblGrid>
                <a:gridCol w="866967">
                  <a:extLst>
                    <a:ext uri="{9D8B030D-6E8A-4147-A177-3AD203B41FA5}">
                      <a16:colId xmlns:a16="http://schemas.microsoft.com/office/drawing/2014/main" val="3932749689"/>
                    </a:ext>
                  </a:extLst>
                </a:gridCol>
                <a:gridCol w="1675348">
                  <a:extLst>
                    <a:ext uri="{9D8B030D-6E8A-4147-A177-3AD203B41FA5}">
                      <a16:colId xmlns:a16="http://schemas.microsoft.com/office/drawing/2014/main" val="2243001977"/>
                    </a:ext>
                  </a:extLst>
                </a:gridCol>
                <a:gridCol w="745234">
                  <a:extLst>
                    <a:ext uri="{9D8B030D-6E8A-4147-A177-3AD203B41FA5}">
                      <a16:colId xmlns:a16="http://schemas.microsoft.com/office/drawing/2014/main" val="621245144"/>
                    </a:ext>
                  </a:extLst>
                </a:gridCol>
                <a:gridCol w="954462">
                  <a:extLst>
                    <a:ext uri="{9D8B030D-6E8A-4147-A177-3AD203B41FA5}">
                      <a16:colId xmlns:a16="http://schemas.microsoft.com/office/drawing/2014/main" val="1763106203"/>
                    </a:ext>
                  </a:extLst>
                </a:gridCol>
                <a:gridCol w="1083803">
                  <a:extLst>
                    <a:ext uri="{9D8B030D-6E8A-4147-A177-3AD203B41FA5}">
                      <a16:colId xmlns:a16="http://schemas.microsoft.com/office/drawing/2014/main" val="1335448603"/>
                    </a:ext>
                  </a:extLst>
                </a:gridCol>
                <a:gridCol w="1036251">
                  <a:extLst>
                    <a:ext uri="{9D8B030D-6E8A-4147-A177-3AD203B41FA5}">
                      <a16:colId xmlns:a16="http://schemas.microsoft.com/office/drawing/2014/main" val="4283376851"/>
                    </a:ext>
                  </a:extLst>
                </a:gridCol>
                <a:gridCol w="1736214">
                  <a:extLst>
                    <a:ext uri="{9D8B030D-6E8A-4147-A177-3AD203B41FA5}">
                      <a16:colId xmlns:a16="http://schemas.microsoft.com/office/drawing/2014/main" val="3833763030"/>
                    </a:ext>
                  </a:extLst>
                </a:gridCol>
                <a:gridCol w="1157983">
                  <a:extLst>
                    <a:ext uri="{9D8B030D-6E8A-4147-A177-3AD203B41FA5}">
                      <a16:colId xmlns:a16="http://schemas.microsoft.com/office/drawing/2014/main" val="4060964863"/>
                    </a:ext>
                  </a:extLst>
                </a:gridCol>
              </a:tblGrid>
              <a:tr h="61901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Numéro PAM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Titre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Parution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annonceurs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pub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brut HT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net HT</a:t>
                      </a:r>
                      <a:b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(*hors frais techniques et rédaction)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 PA (15%)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86584"/>
                  </a:ext>
                </a:extLst>
              </a:tr>
              <a:tr h="8563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Ingénieurs architectes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mars-20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"1/2 page"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"itw"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"page entière"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5 967,00 €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811349"/>
                  </a:ext>
                </a:extLst>
              </a:tr>
              <a:tr h="65553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 2024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juil-20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"1/4" page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"1/2 page" 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"itw"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186520"/>
                  </a:ext>
                </a:extLst>
              </a:tr>
              <a:tr h="8563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Hors-Série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Défense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juil-20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"page entière"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"1/2 page"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"itw"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7 920,00 €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664734"/>
                  </a:ext>
                </a:extLst>
              </a:tr>
              <a:tr h="25381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 entière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577,50 €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894780"/>
                  </a:ext>
                </a:extLst>
              </a:tr>
              <a:tr h="8563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Homme / Femme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janv-21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"1/4 page"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"page entière"</a:t>
                      </a:r>
                      <a:b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"itw"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34 120,00 €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5 118,00 €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430821"/>
                  </a:ext>
                </a:extLst>
              </a:tr>
              <a:tr h="25381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153 200,00 €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131 550,00 €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19 732,50 €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9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2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EA7FBFAE-DF2C-4E74-9622-545058EE2E2E}"/>
              </a:ext>
            </a:extLst>
          </p:cNvPr>
          <p:cNvSpPr txBox="1"/>
          <p:nvPr/>
        </p:nvSpPr>
        <p:spPr>
          <a:xfrm>
            <a:off x="782515" y="1997837"/>
            <a:ext cx="99880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La valorisation des contrats au 31/12/2020 est la suivante : 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AAENPC : 533 384€ soit un </a:t>
            </a:r>
            <a:r>
              <a:rPr lang="fr-FR" sz="2400" dirty="0">
                <a:solidFill>
                  <a:schemeClr val="accent1"/>
                </a:solidFill>
              </a:rPr>
              <a:t>gain de 23 594€ </a:t>
            </a:r>
            <a:r>
              <a:rPr lang="fr-FR" sz="2400" dirty="0">
                <a:solidFill>
                  <a:schemeClr val="tx2"/>
                </a:solidFill>
              </a:rPr>
              <a:t>(+4.63%)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SCI MAISON DES PONTS : 485 529€ soit un gain de 30 801€ (+6.77%)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</a:rPr>
              <a:t>Pour 2021, nous pouvons nous attendre à une hausse comprise entre 3% et 4%.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F9CFC20-7EDE-4AAB-B633-16AB6DECE8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r>
              <a:rPr lang="en-US" dirty="0" err="1"/>
              <a:t>Talence</a:t>
            </a:r>
            <a:r>
              <a:rPr lang="en-US" dirty="0"/>
              <a:t> Gestion</a:t>
            </a:r>
          </a:p>
          <a:p>
            <a:r>
              <a:rPr lang="fr-FR" sz="1800" dirty="0">
                <a:solidFill>
                  <a:srgbClr val="009A9E"/>
                </a:solidFill>
                <a:effectLst/>
                <a:latin typeface="Guilty Treasure"/>
                <a:ea typeface="Calibri" panose="020F0502020204030204" pitchFamily="34" charset="0"/>
              </a:rPr>
              <a:t>Géraldine WERSY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Gestion Privée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Directeur de la Gestion Privée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3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1E8E1-F88C-4C70-9C5F-492779E8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333500"/>
            <a:ext cx="100660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9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nts Alumni">
      <a:dk1>
        <a:srgbClr val="707070"/>
      </a:dk1>
      <a:lt1>
        <a:srgbClr val="FFFFFF"/>
      </a:lt1>
      <a:dk2>
        <a:srgbClr val="1B2542"/>
      </a:dk2>
      <a:lt2>
        <a:srgbClr val="A5A5A5"/>
      </a:lt2>
      <a:accent1>
        <a:srgbClr val="009DC5"/>
      </a:accent1>
      <a:accent2>
        <a:srgbClr val="DFE3E9"/>
      </a:accent2>
      <a:accent3>
        <a:srgbClr val="BBC3CD"/>
      </a:accent3>
      <a:accent4>
        <a:srgbClr val="1B2542"/>
      </a:accent4>
      <a:accent5>
        <a:srgbClr val="945258"/>
      </a:accent5>
      <a:accent6>
        <a:srgbClr val="67BACE"/>
      </a:accent6>
      <a:hlink>
        <a:srgbClr val="00194C"/>
      </a:hlink>
      <a:folHlink>
        <a:srgbClr val="954F72"/>
      </a:folHlink>
    </a:clrScheme>
    <a:fontScheme name="Ponts Alumni">
      <a:majorFont>
        <a:latin typeface="Poppins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onts Alumni#2" id="{429D89A8-8755-4904-AC9F-DFE56FE50AEB}" vid="{334DFA02-4005-48EE-BB16-2B442FF783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91B794BFE664BB3674F4A0249CBC7" ma:contentTypeVersion="13" ma:contentTypeDescription="Crée un document." ma:contentTypeScope="" ma:versionID="e27eb333fb320b51b796d62f58b1b6a5">
  <xsd:schema xmlns:xsd="http://www.w3.org/2001/XMLSchema" xmlns:xs="http://www.w3.org/2001/XMLSchema" xmlns:p="http://schemas.microsoft.com/office/2006/metadata/properties" xmlns:ns2="4b86ae47-82da-4e34-a3d5-370149349a1a" xmlns:ns3="7fd265a7-d11c-487c-91b9-a6c82b4ba1f1" targetNamespace="http://schemas.microsoft.com/office/2006/metadata/properties" ma:root="true" ma:fieldsID="f38c63dcaf19fb77252c080fd439b79a" ns2:_="" ns3:_="">
    <xsd:import namespace="4b86ae47-82da-4e34-a3d5-370149349a1a"/>
    <xsd:import namespace="7fd265a7-d11c-487c-91b9-a6c82b4ba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6ae47-82da-4e34-a3d5-370149349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265a7-d11c-487c-91b9-a6c82b4ba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d265a7-d11c-487c-91b9-a6c82b4ba1f1">
      <UserInfo>
        <DisplayName/>
        <AccountId xsi:nil="true"/>
        <AccountType/>
      </UserInfo>
    </SharedWithUsers>
    <MediaLengthInSeconds xmlns="4b86ae47-82da-4e34-a3d5-370149349a1a" xsi:nil="true"/>
  </documentManagement>
</p:properties>
</file>

<file path=customXml/itemProps1.xml><?xml version="1.0" encoding="utf-8"?>
<ds:datastoreItem xmlns:ds="http://schemas.openxmlformats.org/officeDocument/2006/customXml" ds:itemID="{8CAFB06C-F6D5-43CC-94A2-232D8410ED03}"/>
</file>

<file path=customXml/itemProps2.xml><?xml version="1.0" encoding="utf-8"?>
<ds:datastoreItem xmlns:ds="http://schemas.openxmlformats.org/officeDocument/2006/customXml" ds:itemID="{8E7AE34E-0320-4BDE-BC76-D7964A7DEBD1}"/>
</file>

<file path=customXml/itemProps3.xml><?xml version="1.0" encoding="utf-8"?>
<ds:datastoreItem xmlns:ds="http://schemas.openxmlformats.org/officeDocument/2006/customXml" ds:itemID="{9FF6203D-1E2D-44B0-A2FB-1B3C36EF6FFF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590</Words>
  <Application>Microsoft Office PowerPoint</Application>
  <PresentationFormat>Grand écran</PresentationFormat>
  <Paragraphs>118</Paragraphs>
  <Slides>10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Guilty Treasure</vt:lpstr>
      <vt:lpstr>Helvetica Light</vt:lpstr>
      <vt:lpstr>Montserrat</vt:lpstr>
      <vt:lpstr>Poppins</vt:lpstr>
      <vt:lpstr>Thème Office</vt:lpstr>
      <vt:lpstr>Bureau Ponts Alumni</vt:lpstr>
      <vt:lpstr>Présentation PowerPoint</vt:lpstr>
      <vt:lpstr>Budget 2020 vs prévision atterrissage 2020  (1)</vt:lpstr>
      <vt:lpstr>Présentation PowerPoint</vt:lpstr>
      <vt:lpstr>Présentation PowerPoint</vt:lpstr>
      <vt:lpstr>Présentation PowerPoint</vt:lpstr>
      <vt:lpstr>Bilan PAM 2020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Ponts Alumni</dc:title>
  <dc:creator>Camille LABORIE</dc:creator>
  <cp:lastModifiedBy>Camille LABORIE</cp:lastModifiedBy>
  <cp:revision>7</cp:revision>
  <dcterms:created xsi:type="dcterms:W3CDTF">2021-01-29T17:08:06Z</dcterms:created>
  <dcterms:modified xsi:type="dcterms:W3CDTF">2021-02-09T17:09:23Z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649700</vt:r8>
  </property>
  <property fmtid="{D5CDD505-2E9C-101B-9397-08002B2CF9AE}" pid="3" name="ContentTypeId">
    <vt:lpwstr>0x0101006EC91B794BFE664BB3674F4A0249CBC7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