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56" r:id="rId3"/>
    <p:sldId id="289" r:id="rId4"/>
    <p:sldId id="291" r:id="rId5"/>
    <p:sldId id="269" r:id="rId6"/>
    <p:sldId id="286" r:id="rId7"/>
    <p:sldId id="292" r:id="rId8"/>
    <p:sldId id="293" r:id="rId9"/>
    <p:sldId id="294" r:id="rId10"/>
    <p:sldId id="295" r:id="rId11"/>
    <p:sldId id="265" r:id="rId12"/>
    <p:sldId id="261" r:id="rId13"/>
    <p:sldId id="311" r:id="rId14"/>
    <p:sldId id="296" r:id="rId15"/>
    <p:sldId id="297" r:id="rId16"/>
    <p:sldId id="298" r:id="rId17"/>
    <p:sldId id="299" r:id="rId18"/>
    <p:sldId id="307" r:id="rId19"/>
    <p:sldId id="308" r:id="rId20"/>
    <p:sldId id="267" r:id="rId21"/>
    <p:sldId id="303" r:id="rId22"/>
    <p:sldId id="309" r:id="rId23"/>
    <p:sldId id="310" r:id="rId24"/>
    <p:sldId id="302" r:id="rId25"/>
    <p:sldId id="301" r:id="rId26"/>
    <p:sldId id="304" r:id="rId27"/>
    <p:sldId id="305" r:id="rId28"/>
    <p:sldId id="279" r:id="rId29"/>
    <p:sldId id="312" r:id="rId30"/>
    <p:sldId id="278" r:id="rId31"/>
    <p:sldId id="313" r:id="rId32"/>
    <p:sldId id="266" r:id="rId33"/>
  </p:sldIdLst>
  <p:sldSz cx="9144000" cy="6858000" type="screen4x3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34EAB0-B594-4D4F-95DC-DE22A1452A29}" v="78" dt="2021-04-13T14:08:46.2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60"/>
  </p:normalViewPr>
  <p:slideViewPr>
    <p:cSldViewPr>
      <p:cViewPr varScale="1">
        <p:scale>
          <a:sx n="81" d="100"/>
          <a:sy n="81" d="100"/>
        </p:scale>
        <p:origin x="156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LABORIE Ponts Alumni" userId="3dfb48a8e527c234" providerId="LiveId" clId="{FE34EAB0-B594-4D4F-95DC-DE22A1452A29}"/>
    <pc:docChg chg="undo custSel addSld delSld modSld sldOrd delMainMaster">
      <pc:chgData name="Camille LABORIE Ponts Alumni" userId="3dfb48a8e527c234" providerId="LiveId" clId="{FE34EAB0-B594-4D4F-95DC-DE22A1452A29}" dt="2021-04-13T16:12:25.247" v="878" actId="1076"/>
      <pc:docMkLst>
        <pc:docMk/>
      </pc:docMkLst>
      <pc:sldChg chg="modSp mod">
        <pc:chgData name="Camille LABORIE Ponts Alumni" userId="3dfb48a8e527c234" providerId="LiveId" clId="{FE34EAB0-B594-4D4F-95DC-DE22A1452A29}" dt="2021-04-13T13:44:38.083" v="667" actId="20577"/>
        <pc:sldMkLst>
          <pc:docMk/>
          <pc:sldMk cId="1180336702" sldId="261"/>
        </pc:sldMkLst>
        <pc:spChg chg="mod">
          <ac:chgData name="Camille LABORIE Ponts Alumni" userId="3dfb48a8e527c234" providerId="LiveId" clId="{FE34EAB0-B594-4D4F-95DC-DE22A1452A29}" dt="2021-04-13T13:44:38.083" v="667" actId="20577"/>
          <ac:spMkLst>
            <pc:docMk/>
            <pc:sldMk cId="1180336702" sldId="261"/>
            <ac:spMk id="15" creationId="{C7EE3E6A-2300-4889-9AF8-DC2EDE23AF98}"/>
          </ac:spMkLst>
        </pc:spChg>
      </pc:sldChg>
      <pc:sldChg chg="addSp delSp modSp mod">
        <pc:chgData name="Camille LABORIE Ponts Alumni" userId="3dfb48a8e527c234" providerId="LiveId" clId="{FE34EAB0-B594-4D4F-95DC-DE22A1452A29}" dt="2021-04-13T13:09:10.387" v="541" actId="20577"/>
        <pc:sldMkLst>
          <pc:docMk/>
          <pc:sldMk cId="665773473" sldId="266"/>
        </pc:sldMkLst>
        <pc:spChg chg="mod">
          <ac:chgData name="Camille LABORIE Ponts Alumni" userId="3dfb48a8e527c234" providerId="LiveId" clId="{FE34EAB0-B594-4D4F-95DC-DE22A1452A29}" dt="2021-04-13T13:08:12.832" v="446" actId="1076"/>
          <ac:spMkLst>
            <pc:docMk/>
            <pc:sldMk cId="665773473" sldId="266"/>
            <ac:spMk id="10" creationId="{13B677FE-28F0-4F6C-8EF0-CCB9DBB66582}"/>
          </ac:spMkLst>
        </pc:spChg>
        <pc:spChg chg="mod">
          <ac:chgData name="Camille LABORIE Ponts Alumni" userId="3dfb48a8e527c234" providerId="LiveId" clId="{FE34EAB0-B594-4D4F-95DC-DE22A1452A29}" dt="2021-04-13T13:09:10.387" v="541" actId="20577"/>
          <ac:spMkLst>
            <pc:docMk/>
            <pc:sldMk cId="665773473" sldId="266"/>
            <ac:spMk id="11" creationId="{39C48961-D32A-4670-8BB7-AC7D80232736}"/>
          </ac:spMkLst>
        </pc:spChg>
        <pc:spChg chg="mod">
          <ac:chgData name="Camille LABORIE Ponts Alumni" userId="3dfb48a8e527c234" providerId="LiveId" clId="{FE34EAB0-B594-4D4F-95DC-DE22A1452A29}" dt="2021-04-13T13:08:12.832" v="446" actId="1076"/>
          <ac:spMkLst>
            <pc:docMk/>
            <pc:sldMk cId="665773473" sldId="266"/>
            <ac:spMk id="12" creationId="{0B76C312-778F-428D-9C61-3D32BD7A90D4}"/>
          </ac:spMkLst>
        </pc:spChg>
        <pc:spChg chg="add mod">
          <ac:chgData name="Camille LABORIE Ponts Alumni" userId="3dfb48a8e527c234" providerId="LiveId" clId="{FE34EAB0-B594-4D4F-95DC-DE22A1452A29}" dt="2021-04-13T13:08:33.161" v="473" actId="20577"/>
          <ac:spMkLst>
            <pc:docMk/>
            <pc:sldMk cId="665773473" sldId="266"/>
            <ac:spMk id="13" creationId="{D781ECB9-BE30-43B1-B482-50D8B709D68D}"/>
          </ac:spMkLst>
        </pc:spChg>
        <pc:spChg chg="mod">
          <ac:chgData name="Camille LABORIE Ponts Alumni" userId="3dfb48a8e527c234" providerId="LiveId" clId="{FE34EAB0-B594-4D4F-95DC-DE22A1452A29}" dt="2021-04-13T13:08:12.832" v="446" actId="1076"/>
          <ac:spMkLst>
            <pc:docMk/>
            <pc:sldMk cId="665773473" sldId="266"/>
            <ac:spMk id="15" creationId="{9B226D1E-2B8F-4E90-AF46-38E99BD6CEF0}"/>
          </ac:spMkLst>
        </pc:spChg>
        <pc:spChg chg="mod">
          <ac:chgData name="Camille LABORIE Ponts Alumni" userId="3dfb48a8e527c234" providerId="LiveId" clId="{FE34EAB0-B594-4D4F-95DC-DE22A1452A29}" dt="2021-04-13T13:07:49.775" v="443" actId="1076"/>
          <ac:spMkLst>
            <pc:docMk/>
            <pc:sldMk cId="665773473" sldId="266"/>
            <ac:spMk id="16" creationId="{C68DCECD-92CD-44A7-886F-1872678F3A7A}"/>
          </ac:spMkLst>
        </pc:spChg>
        <pc:spChg chg="del mod">
          <ac:chgData name="Camille LABORIE Ponts Alumni" userId="3dfb48a8e527c234" providerId="LiveId" clId="{FE34EAB0-B594-4D4F-95DC-DE22A1452A29}" dt="2021-04-13T13:08:15.347" v="447" actId="478"/>
          <ac:spMkLst>
            <pc:docMk/>
            <pc:sldMk cId="665773473" sldId="266"/>
            <ac:spMk id="17" creationId="{D3489634-066E-421A-BCFB-A1A663773CA6}"/>
          </ac:spMkLst>
        </pc:spChg>
        <pc:spChg chg="mod">
          <ac:chgData name="Camille LABORIE Ponts Alumni" userId="3dfb48a8e527c234" providerId="LiveId" clId="{FE34EAB0-B594-4D4F-95DC-DE22A1452A29}" dt="2021-04-13T13:07:49.775" v="443" actId="1076"/>
          <ac:spMkLst>
            <pc:docMk/>
            <pc:sldMk cId="665773473" sldId="266"/>
            <ac:spMk id="18" creationId="{E8DCCE67-B784-4F9E-A780-853EC88E69F5}"/>
          </ac:spMkLst>
        </pc:spChg>
        <pc:spChg chg="mod">
          <ac:chgData name="Camille LABORIE Ponts Alumni" userId="3dfb48a8e527c234" providerId="LiveId" clId="{FE34EAB0-B594-4D4F-95DC-DE22A1452A29}" dt="2021-04-13T13:07:49.775" v="443" actId="1076"/>
          <ac:spMkLst>
            <pc:docMk/>
            <pc:sldMk cId="665773473" sldId="266"/>
            <ac:spMk id="19" creationId="{EE30E41C-CFCB-471E-815B-4FA53B0DAB74}"/>
          </ac:spMkLst>
        </pc:spChg>
        <pc:spChg chg="mod">
          <ac:chgData name="Camille LABORIE Ponts Alumni" userId="3dfb48a8e527c234" providerId="LiveId" clId="{FE34EAB0-B594-4D4F-95DC-DE22A1452A29}" dt="2021-04-13T13:07:56.164" v="445" actId="1076"/>
          <ac:spMkLst>
            <pc:docMk/>
            <pc:sldMk cId="665773473" sldId="266"/>
            <ac:spMk id="20" creationId="{8DA1CB4F-0F81-49FA-8A2F-E490A6D22933}"/>
          </ac:spMkLst>
        </pc:spChg>
      </pc:sldChg>
      <pc:sldChg chg="addSp delSp modSp del mod modClrScheme chgLayout">
        <pc:chgData name="Camille LABORIE Ponts Alumni" userId="3dfb48a8e527c234" providerId="LiveId" clId="{FE34EAB0-B594-4D4F-95DC-DE22A1452A29}" dt="2021-04-13T13:29:55.739" v="663" actId="47"/>
        <pc:sldMkLst>
          <pc:docMk/>
          <pc:sldMk cId="1177920730" sldId="282"/>
        </pc:sldMkLst>
        <pc:spChg chg="mod ord">
          <ac:chgData name="Camille LABORIE Ponts Alumni" userId="3dfb48a8e527c234" providerId="LiveId" clId="{FE34EAB0-B594-4D4F-95DC-DE22A1452A29}" dt="2021-04-13T09:26:28.809" v="12" actId="26606"/>
          <ac:spMkLst>
            <pc:docMk/>
            <pc:sldMk cId="1177920730" sldId="282"/>
            <ac:spMk id="2" creationId="{285EEA4B-E9E7-4339-BF6F-48BEA6354E1D}"/>
          </ac:spMkLst>
        </pc:spChg>
        <pc:spChg chg="add del mod ord">
          <ac:chgData name="Camille LABORIE Ponts Alumni" userId="3dfb48a8e527c234" providerId="LiveId" clId="{FE34EAB0-B594-4D4F-95DC-DE22A1452A29}" dt="2021-04-13T09:26:28.809" v="12" actId="26606"/>
          <ac:spMkLst>
            <pc:docMk/>
            <pc:sldMk cId="1177920730" sldId="282"/>
            <ac:spMk id="3" creationId="{F569FAC6-692E-4E06-A231-232F947611F0}"/>
          </ac:spMkLst>
        </pc:spChg>
        <pc:spChg chg="add del mod ord">
          <ac:chgData name="Camille LABORIE Ponts Alumni" userId="3dfb48a8e527c234" providerId="LiveId" clId="{FE34EAB0-B594-4D4F-95DC-DE22A1452A29}" dt="2021-04-13T09:24:47.055" v="4" actId="26606"/>
          <ac:spMkLst>
            <pc:docMk/>
            <pc:sldMk cId="1177920730" sldId="282"/>
            <ac:spMk id="4" creationId="{0ADCD3B7-819E-4B1B-A6E8-FFE3B8CE0EF0}"/>
          </ac:spMkLst>
        </pc:spChg>
        <pc:spChg chg="add del mod ord">
          <ac:chgData name="Camille LABORIE Ponts Alumni" userId="3dfb48a8e527c234" providerId="LiveId" clId="{FE34EAB0-B594-4D4F-95DC-DE22A1452A29}" dt="2021-04-13T09:24:47.055" v="4" actId="26606"/>
          <ac:spMkLst>
            <pc:docMk/>
            <pc:sldMk cId="1177920730" sldId="282"/>
            <ac:spMk id="5" creationId="{95FC701F-3783-4F96-BFB3-7EEBDFF59143}"/>
          </ac:spMkLst>
        </pc:spChg>
        <pc:spChg chg="add del mod ord">
          <ac:chgData name="Camille LABORIE Ponts Alumni" userId="3dfb48a8e527c234" providerId="LiveId" clId="{FE34EAB0-B594-4D4F-95DC-DE22A1452A29}" dt="2021-04-13T09:24:47.055" v="4" actId="26606"/>
          <ac:spMkLst>
            <pc:docMk/>
            <pc:sldMk cId="1177920730" sldId="282"/>
            <ac:spMk id="6" creationId="{491A626C-0FB9-440A-A719-21B051D99DBA}"/>
          </ac:spMkLst>
        </pc:spChg>
        <pc:spChg chg="add del mod ord">
          <ac:chgData name="Camille LABORIE Ponts Alumni" userId="3dfb48a8e527c234" providerId="LiveId" clId="{FE34EAB0-B594-4D4F-95DC-DE22A1452A29}" dt="2021-04-13T09:24:47.055" v="4" actId="26606"/>
          <ac:spMkLst>
            <pc:docMk/>
            <pc:sldMk cId="1177920730" sldId="282"/>
            <ac:spMk id="7" creationId="{38CFF6F3-0783-4633-A789-213FC445CF27}"/>
          </ac:spMkLst>
        </pc:spChg>
        <pc:spChg chg="add del mod ord">
          <ac:chgData name="Camille LABORIE Ponts Alumni" userId="3dfb48a8e527c234" providerId="LiveId" clId="{FE34EAB0-B594-4D4F-95DC-DE22A1452A29}" dt="2021-04-13T09:24:47.055" v="4" actId="26606"/>
          <ac:spMkLst>
            <pc:docMk/>
            <pc:sldMk cId="1177920730" sldId="282"/>
            <ac:spMk id="8" creationId="{441B326B-7F33-4D0A-94BB-9216F97EC86F}"/>
          </ac:spMkLst>
        </pc:spChg>
        <pc:spChg chg="add del mod ord">
          <ac:chgData name="Camille LABORIE Ponts Alumni" userId="3dfb48a8e527c234" providerId="LiveId" clId="{FE34EAB0-B594-4D4F-95DC-DE22A1452A29}" dt="2021-04-13T09:24:47.055" v="4" actId="26606"/>
          <ac:spMkLst>
            <pc:docMk/>
            <pc:sldMk cId="1177920730" sldId="282"/>
            <ac:spMk id="9" creationId="{A8B319DA-4CD0-471C-B3B1-1B9FA6C68C78}"/>
          </ac:spMkLst>
        </pc:spChg>
        <pc:spChg chg="add del mod ord">
          <ac:chgData name="Camille LABORIE Ponts Alumni" userId="3dfb48a8e527c234" providerId="LiveId" clId="{FE34EAB0-B594-4D4F-95DC-DE22A1452A29}" dt="2021-04-13T09:24:47.055" v="4" actId="26606"/>
          <ac:spMkLst>
            <pc:docMk/>
            <pc:sldMk cId="1177920730" sldId="282"/>
            <ac:spMk id="10" creationId="{9171A0B5-C14D-442C-8295-6BF6CEA7EDC6}"/>
          </ac:spMkLst>
        </pc:spChg>
        <pc:spChg chg="add del mod ord">
          <ac:chgData name="Camille LABORIE Ponts Alumni" userId="3dfb48a8e527c234" providerId="LiveId" clId="{FE34EAB0-B594-4D4F-95DC-DE22A1452A29}" dt="2021-04-13T09:24:47.055" v="4" actId="26606"/>
          <ac:spMkLst>
            <pc:docMk/>
            <pc:sldMk cId="1177920730" sldId="282"/>
            <ac:spMk id="11" creationId="{C77E2612-A73F-4923-8E82-8E30024C48A5}"/>
          </ac:spMkLst>
        </pc:spChg>
        <pc:spChg chg="add del mod ord">
          <ac:chgData name="Camille LABORIE Ponts Alumni" userId="3dfb48a8e527c234" providerId="LiveId" clId="{FE34EAB0-B594-4D4F-95DC-DE22A1452A29}" dt="2021-04-13T09:24:47.055" v="4" actId="26606"/>
          <ac:spMkLst>
            <pc:docMk/>
            <pc:sldMk cId="1177920730" sldId="282"/>
            <ac:spMk id="12" creationId="{6CA00838-BA9B-4B5E-B515-9CB347868546}"/>
          </ac:spMkLst>
        </pc:spChg>
        <pc:spChg chg="add del mod">
          <ac:chgData name="Camille LABORIE Ponts Alumni" userId="3dfb48a8e527c234" providerId="LiveId" clId="{FE34EAB0-B594-4D4F-95DC-DE22A1452A29}" dt="2021-04-13T09:26:08.596" v="10" actId="26606"/>
          <ac:spMkLst>
            <pc:docMk/>
            <pc:sldMk cId="1177920730" sldId="282"/>
            <ac:spMk id="13" creationId="{539A898F-09B6-45D7-8EFF-33704D9EF89B}"/>
          </ac:spMkLst>
        </pc:spChg>
        <pc:spChg chg="add del mod">
          <ac:chgData name="Camille LABORIE Ponts Alumni" userId="3dfb48a8e527c234" providerId="LiveId" clId="{FE34EAB0-B594-4D4F-95DC-DE22A1452A29}" dt="2021-04-13T09:26:28.809" v="12" actId="26606"/>
          <ac:spMkLst>
            <pc:docMk/>
            <pc:sldMk cId="1177920730" sldId="282"/>
            <ac:spMk id="16" creationId="{0A503796-B90D-4018-9359-1F24CFD560F8}"/>
          </ac:spMkLst>
        </pc:spChg>
        <pc:graphicFrameChg chg="add del mod">
          <ac:chgData name="Camille LABORIE Ponts Alumni" userId="3dfb48a8e527c234" providerId="LiveId" clId="{FE34EAB0-B594-4D4F-95DC-DE22A1452A29}" dt="2021-04-13T09:26:08.596" v="10" actId="26606"/>
          <ac:graphicFrameMkLst>
            <pc:docMk/>
            <pc:sldMk cId="1177920730" sldId="282"/>
            <ac:graphicFrameMk id="14" creationId="{93AD1781-6480-40C0-A931-CC3EB6216AF2}"/>
          </ac:graphicFrameMkLst>
        </pc:graphicFrameChg>
        <pc:graphicFrameChg chg="add del mod">
          <ac:chgData name="Camille LABORIE Ponts Alumni" userId="3dfb48a8e527c234" providerId="LiveId" clId="{FE34EAB0-B594-4D4F-95DC-DE22A1452A29}" dt="2021-04-13T09:26:28.809" v="12" actId="26606"/>
          <ac:graphicFrameMkLst>
            <pc:docMk/>
            <pc:sldMk cId="1177920730" sldId="282"/>
            <ac:graphicFrameMk id="17" creationId="{2E6C183E-1058-4B1B-9C05-2BCB8099030F}"/>
          </ac:graphicFrameMkLst>
        </pc:graphicFrameChg>
      </pc:sldChg>
      <pc:sldChg chg="del">
        <pc:chgData name="Camille LABORIE Ponts Alumni" userId="3dfb48a8e527c234" providerId="LiveId" clId="{FE34EAB0-B594-4D4F-95DC-DE22A1452A29}" dt="2021-04-13T09:19:37.774" v="0" actId="47"/>
        <pc:sldMkLst>
          <pc:docMk/>
          <pc:sldMk cId="1080834791" sldId="283"/>
        </pc:sldMkLst>
      </pc:sldChg>
      <pc:sldChg chg="del">
        <pc:chgData name="Camille LABORIE Ponts Alumni" userId="3dfb48a8e527c234" providerId="LiveId" clId="{FE34EAB0-B594-4D4F-95DC-DE22A1452A29}" dt="2021-04-13T09:19:42.732" v="1" actId="47"/>
        <pc:sldMkLst>
          <pc:docMk/>
          <pc:sldMk cId="1908836447" sldId="284"/>
        </pc:sldMkLst>
      </pc:sldChg>
      <pc:sldChg chg="addSp modSp mod modAnim">
        <pc:chgData name="Camille LABORIE Ponts Alumni" userId="3dfb48a8e527c234" providerId="LiveId" clId="{FE34EAB0-B594-4D4F-95DC-DE22A1452A29}" dt="2021-04-13T13:16:16.862" v="635"/>
        <pc:sldMkLst>
          <pc:docMk/>
          <pc:sldMk cId="1052042267" sldId="293"/>
        </pc:sldMkLst>
        <pc:spChg chg="mod">
          <ac:chgData name="Camille LABORIE Ponts Alumni" userId="3dfb48a8e527c234" providerId="LiveId" clId="{FE34EAB0-B594-4D4F-95DC-DE22A1452A29}" dt="2021-04-13T13:14:49.340" v="586" actId="207"/>
          <ac:spMkLst>
            <pc:docMk/>
            <pc:sldMk cId="1052042267" sldId="293"/>
            <ac:spMk id="2" creationId="{9154CD93-A749-4F86-94EF-EE1B0094259D}"/>
          </ac:spMkLst>
        </pc:spChg>
        <pc:spChg chg="add mod">
          <ac:chgData name="Camille LABORIE Ponts Alumni" userId="3dfb48a8e527c234" providerId="LiveId" clId="{FE34EAB0-B594-4D4F-95DC-DE22A1452A29}" dt="2021-04-13T13:16:09.879" v="634" actId="688"/>
          <ac:spMkLst>
            <pc:docMk/>
            <pc:sldMk cId="1052042267" sldId="293"/>
            <ac:spMk id="4" creationId="{542B675F-BFE2-4F41-B01F-22A9A75B4C0E}"/>
          </ac:spMkLst>
        </pc:spChg>
      </pc:sldChg>
      <pc:sldChg chg="modSp mod">
        <pc:chgData name="Camille LABORIE Ponts Alumni" userId="3dfb48a8e527c234" providerId="LiveId" clId="{FE34EAB0-B594-4D4F-95DC-DE22A1452A29}" dt="2021-04-13T10:17:21.819" v="373" actId="20577"/>
        <pc:sldMkLst>
          <pc:docMk/>
          <pc:sldMk cId="1555204978" sldId="296"/>
        </pc:sldMkLst>
        <pc:spChg chg="mod">
          <ac:chgData name="Camille LABORIE Ponts Alumni" userId="3dfb48a8e527c234" providerId="LiveId" clId="{FE34EAB0-B594-4D4F-95DC-DE22A1452A29}" dt="2021-04-13T10:17:21.819" v="373" actId="20577"/>
          <ac:spMkLst>
            <pc:docMk/>
            <pc:sldMk cId="1555204978" sldId="296"/>
            <ac:spMk id="15" creationId="{C7EE3E6A-2300-4889-9AF8-DC2EDE23AF98}"/>
          </ac:spMkLst>
        </pc:spChg>
      </pc:sldChg>
      <pc:sldChg chg="mod modShow">
        <pc:chgData name="Camille LABORIE Ponts Alumni" userId="3dfb48a8e527c234" providerId="LiveId" clId="{FE34EAB0-B594-4D4F-95DC-DE22A1452A29}" dt="2021-04-13T14:01:05.213" v="800" actId="729"/>
        <pc:sldMkLst>
          <pc:docMk/>
          <pc:sldMk cId="4017657502" sldId="301"/>
        </pc:sldMkLst>
      </pc:sldChg>
      <pc:sldChg chg="addSp delSp modSp mod modClrScheme modAnim chgLayout">
        <pc:chgData name="Camille LABORIE Ponts Alumni" userId="3dfb48a8e527c234" providerId="LiveId" clId="{FE34EAB0-B594-4D4F-95DC-DE22A1452A29}" dt="2021-04-13T16:12:25.247" v="878" actId="1076"/>
        <pc:sldMkLst>
          <pc:docMk/>
          <pc:sldMk cId="4137465657" sldId="302"/>
        </pc:sldMkLst>
        <pc:spChg chg="add del mod">
          <ac:chgData name="Camille LABORIE Ponts Alumni" userId="3dfb48a8e527c234" providerId="LiveId" clId="{FE34EAB0-B594-4D4F-95DC-DE22A1452A29}" dt="2021-04-13T13:58:26.623" v="769" actId="700"/>
          <ac:spMkLst>
            <pc:docMk/>
            <pc:sldMk cId="4137465657" sldId="302"/>
            <ac:spMk id="3" creationId="{2E0B0A0C-7606-4380-A0CE-40BA8D4D8FE4}"/>
          </ac:spMkLst>
        </pc:spChg>
        <pc:spChg chg="mod ord">
          <ac:chgData name="Camille LABORIE Ponts Alumni" userId="3dfb48a8e527c234" providerId="LiveId" clId="{FE34EAB0-B594-4D4F-95DC-DE22A1452A29}" dt="2021-04-13T16:12:23.030" v="877" actId="14100"/>
          <ac:spMkLst>
            <pc:docMk/>
            <pc:sldMk cId="4137465657" sldId="302"/>
            <ac:spMk id="6" creationId="{FF3D2895-C0CF-4E6A-AC46-CC8BFEA4A582}"/>
          </ac:spMkLst>
        </pc:spChg>
        <pc:spChg chg="mod ord">
          <ac:chgData name="Camille LABORIE Ponts Alumni" userId="3dfb48a8e527c234" providerId="LiveId" clId="{FE34EAB0-B594-4D4F-95DC-DE22A1452A29}" dt="2021-04-13T16:12:18.653" v="876" actId="1076"/>
          <ac:spMkLst>
            <pc:docMk/>
            <pc:sldMk cId="4137465657" sldId="302"/>
            <ac:spMk id="14" creationId="{3F14294E-4769-4132-B243-27DF80A01A38}"/>
          </ac:spMkLst>
        </pc:spChg>
        <pc:spChg chg="mod ord">
          <ac:chgData name="Camille LABORIE Ponts Alumni" userId="3dfb48a8e527c234" providerId="LiveId" clId="{FE34EAB0-B594-4D4F-95DC-DE22A1452A29}" dt="2021-04-13T16:12:18.653" v="876" actId="1076"/>
          <ac:spMkLst>
            <pc:docMk/>
            <pc:sldMk cId="4137465657" sldId="302"/>
            <ac:spMk id="15" creationId="{92A29FD0-CCBA-46D4-A50D-087F3035DCED}"/>
          </ac:spMkLst>
        </pc:spChg>
        <pc:spChg chg="mod ord">
          <ac:chgData name="Camille LABORIE Ponts Alumni" userId="3dfb48a8e527c234" providerId="LiveId" clId="{FE34EAB0-B594-4D4F-95DC-DE22A1452A29}" dt="2021-04-13T16:12:18.653" v="876" actId="1076"/>
          <ac:spMkLst>
            <pc:docMk/>
            <pc:sldMk cId="4137465657" sldId="302"/>
            <ac:spMk id="16" creationId="{E5371B77-9660-4986-B2FA-C725907FD2A5}"/>
          </ac:spMkLst>
        </pc:spChg>
        <pc:spChg chg="mod ord">
          <ac:chgData name="Camille LABORIE Ponts Alumni" userId="3dfb48a8e527c234" providerId="LiveId" clId="{FE34EAB0-B594-4D4F-95DC-DE22A1452A29}" dt="2021-04-13T16:12:18.653" v="876" actId="1076"/>
          <ac:spMkLst>
            <pc:docMk/>
            <pc:sldMk cId="4137465657" sldId="302"/>
            <ac:spMk id="20" creationId="{E2C937EB-D7A7-4F3F-B3E2-A4E5303A7BD7}"/>
          </ac:spMkLst>
        </pc:spChg>
        <pc:picChg chg="add mod">
          <ac:chgData name="Camille LABORIE Ponts Alumni" userId="3dfb48a8e527c234" providerId="LiveId" clId="{FE34EAB0-B594-4D4F-95DC-DE22A1452A29}" dt="2021-04-13T16:12:25.247" v="878" actId="1076"/>
          <ac:picMkLst>
            <pc:docMk/>
            <pc:sldMk cId="4137465657" sldId="302"/>
            <ac:picMk id="5" creationId="{5FA87F2A-A17D-4E94-860F-5F70CC7ED20F}"/>
          </ac:picMkLst>
        </pc:picChg>
        <pc:picChg chg="del">
          <ac:chgData name="Camille LABORIE Ponts Alumni" userId="3dfb48a8e527c234" providerId="LiveId" clId="{FE34EAB0-B594-4D4F-95DC-DE22A1452A29}" dt="2021-04-13T13:45:46.551" v="675" actId="478"/>
          <ac:picMkLst>
            <pc:docMk/>
            <pc:sldMk cId="4137465657" sldId="302"/>
            <ac:picMk id="18" creationId="{7AA22DEA-F92E-404C-9B19-FF003A5CB603}"/>
          </ac:picMkLst>
        </pc:picChg>
        <pc:picChg chg="del mod">
          <ac:chgData name="Camille LABORIE Ponts Alumni" userId="3dfb48a8e527c234" providerId="LiveId" clId="{FE34EAB0-B594-4D4F-95DC-DE22A1452A29}" dt="2021-04-13T14:00:50.640" v="797" actId="478"/>
          <ac:picMkLst>
            <pc:docMk/>
            <pc:sldMk cId="4137465657" sldId="302"/>
            <ac:picMk id="22" creationId="{06D98C10-4777-43E7-9E6D-54F472840D5A}"/>
          </ac:picMkLst>
        </pc:picChg>
      </pc:sldChg>
      <pc:sldChg chg="delSp modSp mod modClrScheme modAnim chgLayout">
        <pc:chgData name="Camille LABORIE Ponts Alumni" userId="3dfb48a8e527c234" providerId="LiveId" clId="{FE34EAB0-B594-4D4F-95DC-DE22A1452A29}" dt="2021-04-13T13:52:37.003" v="733" actId="207"/>
        <pc:sldMkLst>
          <pc:docMk/>
          <pc:sldMk cId="3513112305" sldId="303"/>
        </pc:sldMkLst>
        <pc:spChg chg="mod ord">
          <ac:chgData name="Camille LABORIE Ponts Alumni" userId="3dfb48a8e527c234" providerId="LiveId" clId="{FE34EAB0-B594-4D4F-95DC-DE22A1452A29}" dt="2021-04-13T13:48:57.078" v="699" actId="948"/>
          <ac:spMkLst>
            <pc:docMk/>
            <pc:sldMk cId="3513112305" sldId="303"/>
            <ac:spMk id="3" creationId="{32AA8DAE-48D2-4FE1-8E7F-63AB44A220C2}"/>
          </ac:spMkLst>
        </pc:spChg>
        <pc:spChg chg="mod">
          <ac:chgData name="Camille LABORIE Ponts Alumni" userId="3dfb48a8e527c234" providerId="LiveId" clId="{FE34EAB0-B594-4D4F-95DC-DE22A1452A29}" dt="2021-04-13T13:52:01.710" v="728" actId="207"/>
          <ac:spMkLst>
            <pc:docMk/>
            <pc:sldMk cId="3513112305" sldId="303"/>
            <ac:spMk id="10" creationId="{13D4DD9F-E601-4FE6-8954-050B11E0359A}"/>
          </ac:spMkLst>
        </pc:spChg>
        <pc:spChg chg="mod">
          <ac:chgData name="Camille LABORIE Ponts Alumni" userId="3dfb48a8e527c234" providerId="LiveId" clId="{FE34EAB0-B594-4D4F-95DC-DE22A1452A29}" dt="2021-04-13T13:52:14.445" v="730" actId="207"/>
          <ac:spMkLst>
            <pc:docMk/>
            <pc:sldMk cId="3513112305" sldId="303"/>
            <ac:spMk id="14" creationId="{A628BAB8-98B2-4EAE-B485-EE8C21574949}"/>
          </ac:spMkLst>
        </pc:spChg>
        <pc:spChg chg="mod">
          <ac:chgData name="Camille LABORIE Ponts Alumni" userId="3dfb48a8e527c234" providerId="LiveId" clId="{FE34EAB0-B594-4D4F-95DC-DE22A1452A29}" dt="2021-04-13T13:51:33.054" v="724" actId="1076"/>
          <ac:spMkLst>
            <pc:docMk/>
            <pc:sldMk cId="3513112305" sldId="303"/>
            <ac:spMk id="15" creationId="{18C28A69-B81B-4100-92A8-C95B78216D92}"/>
          </ac:spMkLst>
        </pc:spChg>
        <pc:spChg chg="mod ord">
          <ac:chgData name="Camille LABORIE Ponts Alumni" userId="3dfb48a8e527c234" providerId="LiveId" clId="{FE34EAB0-B594-4D4F-95DC-DE22A1452A29}" dt="2021-04-13T13:52:10.363" v="729" actId="207"/>
          <ac:spMkLst>
            <pc:docMk/>
            <pc:sldMk cId="3513112305" sldId="303"/>
            <ac:spMk id="25" creationId="{41957EA1-328C-4B6C-95C3-196F763DA28F}"/>
          </ac:spMkLst>
        </pc:spChg>
        <pc:spChg chg="mod ord">
          <ac:chgData name="Camille LABORIE Ponts Alumni" userId="3dfb48a8e527c234" providerId="LiveId" clId="{FE34EAB0-B594-4D4F-95DC-DE22A1452A29}" dt="2021-04-13T13:52:37.003" v="733" actId="207"/>
          <ac:spMkLst>
            <pc:docMk/>
            <pc:sldMk cId="3513112305" sldId="303"/>
            <ac:spMk id="27" creationId="{A7D2AC04-C13F-44F5-809B-44CD21A203D4}"/>
          </ac:spMkLst>
        </pc:spChg>
        <pc:spChg chg="mod ord">
          <ac:chgData name="Camille LABORIE Ponts Alumni" userId="3dfb48a8e527c234" providerId="LiveId" clId="{FE34EAB0-B594-4D4F-95DC-DE22A1452A29}" dt="2021-04-13T13:50:43.069" v="720" actId="123"/>
          <ac:spMkLst>
            <pc:docMk/>
            <pc:sldMk cId="3513112305" sldId="303"/>
            <ac:spMk id="29" creationId="{6498ED73-3FD3-4D4F-ABD5-FAD5DCC83285}"/>
          </ac:spMkLst>
        </pc:spChg>
        <pc:spChg chg="mod ord">
          <ac:chgData name="Camille LABORIE Ponts Alumni" userId="3dfb48a8e527c234" providerId="LiveId" clId="{FE34EAB0-B594-4D4F-95DC-DE22A1452A29}" dt="2021-04-13T13:52:37.003" v="733" actId="207"/>
          <ac:spMkLst>
            <pc:docMk/>
            <pc:sldMk cId="3513112305" sldId="303"/>
            <ac:spMk id="31" creationId="{212B2BA9-270D-4C89-BF6B-D68ED4FB816A}"/>
          </ac:spMkLst>
        </pc:spChg>
        <pc:picChg chg="mod">
          <ac:chgData name="Camille LABORIE Ponts Alumni" userId="3dfb48a8e527c234" providerId="LiveId" clId="{FE34EAB0-B594-4D4F-95DC-DE22A1452A29}" dt="2021-04-13T13:48:38.049" v="697" actId="1076"/>
          <ac:picMkLst>
            <pc:docMk/>
            <pc:sldMk cId="3513112305" sldId="303"/>
            <ac:picMk id="4" creationId="{4D7673D7-62B1-4308-8E86-5CAD1167A2B0}"/>
          </ac:picMkLst>
        </pc:picChg>
        <pc:picChg chg="del">
          <ac:chgData name="Camille LABORIE Ponts Alumni" userId="3dfb48a8e527c234" providerId="LiveId" clId="{FE34EAB0-B594-4D4F-95DC-DE22A1452A29}" dt="2021-04-13T13:44:57.930" v="668" actId="478"/>
          <ac:picMkLst>
            <pc:docMk/>
            <pc:sldMk cId="3513112305" sldId="303"/>
            <ac:picMk id="5" creationId="{9A712787-63EF-47C9-B266-9636DE5E300B}"/>
          </ac:picMkLst>
        </pc:picChg>
        <pc:picChg chg="mod">
          <ac:chgData name="Camille LABORIE Ponts Alumni" userId="3dfb48a8e527c234" providerId="LiveId" clId="{FE34EAB0-B594-4D4F-95DC-DE22A1452A29}" dt="2021-04-13T13:48:23.664" v="696" actId="1076"/>
          <ac:picMkLst>
            <pc:docMk/>
            <pc:sldMk cId="3513112305" sldId="303"/>
            <ac:picMk id="7" creationId="{6667B6F7-2F9D-4AC2-859A-7C0213E32C0C}"/>
          </ac:picMkLst>
        </pc:picChg>
        <pc:picChg chg="mod">
          <ac:chgData name="Camille LABORIE Ponts Alumni" userId="3dfb48a8e527c234" providerId="LiveId" clId="{FE34EAB0-B594-4D4F-95DC-DE22A1452A29}" dt="2021-04-13T13:48:09.713" v="693" actId="1076"/>
          <ac:picMkLst>
            <pc:docMk/>
            <pc:sldMk cId="3513112305" sldId="303"/>
            <ac:picMk id="9" creationId="{699A153B-758D-4D09-8B55-A13D209AE2FD}"/>
          </ac:picMkLst>
        </pc:picChg>
      </pc:sldChg>
      <pc:sldChg chg="addSp delSp modSp mod ord modClrScheme modAnim chgLayout">
        <pc:chgData name="Camille LABORIE Ponts Alumni" userId="3dfb48a8e527c234" providerId="LiveId" clId="{FE34EAB0-B594-4D4F-95DC-DE22A1452A29}" dt="2021-04-13T14:05:53.012" v="848"/>
        <pc:sldMkLst>
          <pc:docMk/>
          <pc:sldMk cId="2568293118" sldId="304"/>
        </pc:sldMkLst>
        <pc:spChg chg="mod ord">
          <ac:chgData name="Camille LABORIE Ponts Alumni" userId="3dfb48a8e527c234" providerId="LiveId" clId="{FE34EAB0-B594-4D4F-95DC-DE22A1452A29}" dt="2021-04-13T14:02:55.541" v="815" actId="27636"/>
          <ac:spMkLst>
            <pc:docMk/>
            <pc:sldMk cId="2568293118" sldId="304"/>
            <ac:spMk id="2" creationId="{A413089B-AEF1-4529-AFF0-1E261C231FB5}"/>
          </ac:spMkLst>
        </pc:spChg>
        <pc:spChg chg="mod ord">
          <ac:chgData name="Camille LABORIE Ponts Alumni" userId="3dfb48a8e527c234" providerId="LiveId" clId="{FE34EAB0-B594-4D4F-95DC-DE22A1452A29}" dt="2021-04-13T14:03:32.978" v="820" actId="207"/>
          <ac:spMkLst>
            <pc:docMk/>
            <pc:sldMk cId="2568293118" sldId="304"/>
            <ac:spMk id="3" creationId="{87C65909-977A-4C5B-A63B-77F37BE58DEB}"/>
          </ac:spMkLst>
        </pc:spChg>
        <pc:spChg chg="mod ord">
          <ac:chgData name="Camille LABORIE Ponts Alumni" userId="3dfb48a8e527c234" providerId="LiveId" clId="{FE34EAB0-B594-4D4F-95DC-DE22A1452A29}" dt="2021-04-13T14:04:27.981" v="832" actId="1076"/>
          <ac:spMkLst>
            <pc:docMk/>
            <pc:sldMk cId="2568293118" sldId="304"/>
            <ac:spMk id="4" creationId="{363C938E-DF2F-4FB3-B2E6-EA69CC226CD2}"/>
          </ac:spMkLst>
        </pc:spChg>
        <pc:spChg chg="mod ord">
          <ac:chgData name="Camille LABORIE Ponts Alumni" userId="3dfb48a8e527c234" providerId="LiveId" clId="{FE34EAB0-B594-4D4F-95DC-DE22A1452A29}" dt="2021-04-13T14:03:23.705" v="818" actId="1076"/>
          <ac:spMkLst>
            <pc:docMk/>
            <pc:sldMk cId="2568293118" sldId="304"/>
            <ac:spMk id="5" creationId="{997232E0-F17A-4262-BC06-416167968451}"/>
          </ac:spMkLst>
        </pc:spChg>
        <pc:spChg chg="mod ord">
          <ac:chgData name="Camille LABORIE Ponts Alumni" userId="3dfb48a8e527c234" providerId="LiveId" clId="{FE34EAB0-B594-4D4F-95DC-DE22A1452A29}" dt="2021-04-13T14:04:21.875" v="831" actId="1076"/>
          <ac:spMkLst>
            <pc:docMk/>
            <pc:sldMk cId="2568293118" sldId="304"/>
            <ac:spMk id="6" creationId="{89C0BD83-CDCE-40EA-838D-B2B2727EFBD2}"/>
          </ac:spMkLst>
        </pc:spChg>
        <pc:spChg chg="add del mod">
          <ac:chgData name="Camille LABORIE Ponts Alumni" userId="3dfb48a8e527c234" providerId="LiveId" clId="{FE34EAB0-B594-4D4F-95DC-DE22A1452A29}" dt="2021-04-13T14:02:55.477" v="814" actId="700"/>
          <ac:spMkLst>
            <pc:docMk/>
            <pc:sldMk cId="2568293118" sldId="304"/>
            <ac:spMk id="9" creationId="{6D1DD00A-6D9B-4C57-B65D-043BEC1BD99D}"/>
          </ac:spMkLst>
        </pc:spChg>
        <pc:spChg chg="mod">
          <ac:chgData name="Camille LABORIE Ponts Alumni" userId="3dfb48a8e527c234" providerId="LiveId" clId="{FE34EAB0-B594-4D4F-95DC-DE22A1452A29}" dt="2021-04-13T14:05:36.392" v="843" actId="164"/>
          <ac:spMkLst>
            <pc:docMk/>
            <pc:sldMk cId="2568293118" sldId="304"/>
            <ac:spMk id="13" creationId="{D6F33476-798D-49C6-80DD-1F4F09FD99B6}"/>
          </ac:spMkLst>
        </pc:spChg>
        <pc:grpChg chg="add mod">
          <ac:chgData name="Camille LABORIE Ponts Alumni" userId="3dfb48a8e527c234" providerId="LiveId" clId="{FE34EAB0-B594-4D4F-95DC-DE22A1452A29}" dt="2021-04-13T14:05:36.392" v="843" actId="164"/>
          <ac:grpSpMkLst>
            <pc:docMk/>
            <pc:sldMk cId="2568293118" sldId="304"/>
            <ac:grpSpMk id="14" creationId="{501D9E23-50AD-43FB-A322-A1D52DE20E3D}"/>
          </ac:grpSpMkLst>
        </pc:grpChg>
        <pc:picChg chg="mod">
          <ac:chgData name="Camille LABORIE Ponts Alumni" userId="3dfb48a8e527c234" providerId="LiveId" clId="{FE34EAB0-B594-4D4F-95DC-DE22A1452A29}" dt="2021-04-13T14:05:36.392" v="843" actId="164"/>
          <ac:picMkLst>
            <pc:docMk/>
            <pc:sldMk cId="2568293118" sldId="304"/>
            <ac:picMk id="8" creationId="{6D503BC8-C35D-41D2-8CF4-58A28464EE16}"/>
          </ac:picMkLst>
        </pc:picChg>
        <pc:picChg chg="add mod">
          <ac:chgData name="Camille LABORIE Ponts Alumni" userId="3dfb48a8e527c234" providerId="LiveId" clId="{FE34EAB0-B594-4D4F-95DC-DE22A1452A29}" dt="2021-04-13T14:05:23.980" v="842" actId="1076"/>
          <ac:picMkLst>
            <pc:docMk/>
            <pc:sldMk cId="2568293118" sldId="304"/>
            <ac:picMk id="11" creationId="{2A5DDCC7-D8DB-4CC5-A768-481E63EDEEBD}"/>
          </ac:picMkLst>
        </pc:picChg>
        <pc:picChg chg="del">
          <ac:chgData name="Camille LABORIE Ponts Alumni" userId="3dfb48a8e527c234" providerId="LiveId" clId="{FE34EAB0-B594-4D4F-95DC-DE22A1452A29}" dt="2021-04-13T13:45:54.846" v="676" actId="478"/>
          <ac:picMkLst>
            <pc:docMk/>
            <pc:sldMk cId="2568293118" sldId="304"/>
            <ac:picMk id="12" creationId="{CCF6559C-AFAF-424B-9370-F21638F4F636}"/>
          </ac:picMkLst>
        </pc:picChg>
      </pc:sldChg>
      <pc:sldChg chg="addSp delSp modSp mod modClrScheme modAnim chgLayout">
        <pc:chgData name="Camille LABORIE Ponts Alumni" userId="3dfb48a8e527c234" providerId="LiveId" clId="{FE34EAB0-B594-4D4F-95DC-DE22A1452A29}" dt="2021-04-13T14:08:46.299" v="875"/>
        <pc:sldMkLst>
          <pc:docMk/>
          <pc:sldMk cId="1572155700" sldId="305"/>
        </pc:sldMkLst>
        <pc:spChg chg="mod ord">
          <ac:chgData name="Camille LABORIE Ponts Alumni" userId="3dfb48a8e527c234" providerId="LiveId" clId="{FE34EAB0-B594-4D4F-95DC-DE22A1452A29}" dt="2021-04-13T14:06:08.131" v="849" actId="700"/>
          <ac:spMkLst>
            <pc:docMk/>
            <pc:sldMk cId="1572155700" sldId="305"/>
            <ac:spMk id="2" creationId="{8D127EB8-E320-46FE-9158-21052A61D5B6}"/>
          </ac:spMkLst>
        </pc:spChg>
        <pc:spChg chg="mod ord">
          <ac:chgData name="Camille LABORIE Ponts Alumni" userId="3dfb48a8e527c234" providerId="LiveId" clId="{FE34EAB0-B594-4D4F-95DC-DE22A1452A29}" dt="2021-04-13T14:07:15.598" v="865" actId="403"/>
          <ac:spMkLst>
            <pc:docMk/>
            <pc:sldMk cId="1572155700" sldId="305"/>
            <ac:spMk id="3" creationId="{512F8D84-5A54-4EDF-926F-13D35708F25F}"/>
          </ac:spMkLst>
        </pc:spChg>
        <pc:spChg chg="mod ord">
          <ac:chgData name="Camille LABORIE Ponts Alumni" userId="3dfb48a8e527c234" providerId="LiveId" clId="{FE34EAB0-B594-4D4F-95DC-DE22A1452A29}" dt="2021-04-13T14:07:28.048" v="869" actId="207"/>
          <ac:spMkLst>
            <pc:docMk/>
            <pc:sldMk cId="1572155700" sldId="305"/>
            <ac:spMk id="4" creationId="{AFD9FAF8-1B9A-479B-A61D-0D37BE849863}"/>
          </ac:spMkLst>
        </pc:spChg>
        <pc:spChg chg="mod ord">
          <ac:chgData name="Camille LABORIE Ponts Alumni" userId="3dfb48a8e527c234" providerId="LiveId" clId="{FE34EAB0-B594-4D4F-95DC-DE22A1452A29}" dt="2021-04-13T14:06:08.131" v="849" actId="700"/>
          <ac:spMkLst>
            <pc:docMk/>
            <pc:sldMk cId="1572155700" sldId="305"/>
            <ac:spMk id="5" creationId="{B99817BC-E9C2-47D9-997C-58525C4E6938}"/>
          </ac:spMkLst>
        </pc:spChg>
        <pc:spChg chg="mod ord">
          <ac:chgData name="Camille LABORIE Ponts Alumni" userId="3dfb48a8e527c234" providerId="LiveId" clId="{FE34EAB0-B594-4D4F-95DC-DE22A1452A29}" dt="2021-04-13T14:07:22.252" v="866" actId="14100"/>
          <ac:spMkLst>
            <pc:docMk/>
            <pc:sldMk cId="1572155700" sldId="305"/>
            <ac:spMk id="6" creationId="{0AD2E721-4C87-4241-B31A-F036A54AA847}"/>
          </ac:spMkLst>
        </pc:spChg>
        <pc:spChg chg="add del mod">
          <ac:chgData name="Camille LABORIE Ponts Alumni" userId="3dfb48a8e527c234" providerId="LiveId" clId="{FE34EAB0-B594-4D4F-95DC-DE22A1452A29}" dt="2021-04-13T14:06:08.131" v="849" actId="700"/>
          <ac:spMkLst>
            <pc:docMk/>
            <pc:sldMk cId="1572155700" sldId="305"/>
            <ac:spMk id="9" creationId="{48BE98D3-0EE8-4C83-A013-106419436CB2}"/>
          </ac:spMkLst>
        </pc:spChg>
        <pc:picChg chg="del">
          <ac:chgData name="Camille LABORIE Ponts Alumni" userId="3dfb48a8e527c234" providerId="LiveId" clId="{FE34EAB0-B594-4D4F-95DC-DE22A1452A29}" dt="2021-04-13T13:45:57.197" v="677" actId="478"/>
          <ac:picMkLst>
            <pc:docMk/>
            <pc:sldMk cId="1572155700" sldId="305"/>
            <ac:picMk id="8" creationId="{0EBCCE64-F609-42A5-AB38-D73F0595C49D}"/>
          </ac:picMkLst>
        </pc:picChg>
        <pc:picChg chg="mod">
          <ac:chgData name="Camille LABORIE Ponts Alumni" userId="3dfb48a8e527c234" providerId="LiveId" clId="{FE34EAB0-B594-4D4F-95DC-DE22A1452A29}" dt="2021-04-13T14:08:02.671" v="870" actId="1076"/>
          <ac:picMkLst>
            <pc:docMk/>
            <pc:sldMk cId="1572155700" sldId="305"/>
            <ac:picMk id="10" creationId="{37470527-4E75-4C73-AC6F-98E7696A3E39}"/>
          </ac:picMkLst>
        </pc:picChg>
        <pc:picChg chg="mod">
          <ac:chgData name="Camille LABORIE Ponts Alumni" userId="3dfb48a8e527c234" providerId="LiveId" clId="{FE34EAB0-B594-4D4F-95DC-DE22A1452A29}" dt="2021-04-13T14:08:04.905" v="871" actId="1076"/>
          <ac:picMkLst>
            <pc:docMk/>
            <pc:sldMk cId="1572155700" sldId="305"/>
            <ac:picMk id="12" creationId="{5691E617-DFE7-408F-B5EC-18CD3138374A}"/>
          </ac:picMkLst>
        </pc:picChg>
        <pc:picChg chg="add mod">
          <ac:chgData name="Camille LABORIE Ponts Alumni" userId="3dfb48a8e527c234" providerId="LiveId" clId="{FE34EAB0-B594-4D4F-95DC-DE22A1452A29}" dt="2021-04-13T14:07:08.244" v="862" actId="1076"/>
          <ac:picMkLst>
            <pc:docMk/>
            <pc:sldMk cId="1572155700" sldId="305"/>
            <ac:picMk id="13" creationId="{C5DA7508-016C-413D-9737-51201F734813}"/>
          </ac:picMkLst>
        </pc:picChg>
      </pc:sldChg>
      <pc:sldChg chg="modSp mod">
        <pc:chgData name="Camille LABORIE Ponts Alumni" userId="3dfb48a8e527c234" providerId="LiveId" clId="{FE34EAB0-B594-4D4F-95DC-DE22A1452A29}" dt="2021-04-13T13:19:02.652" v="662" actId="20577"/>
        <pc:sldMkLst>
          <pc:docMk/>
          <pc:sldMk cId="266166102" sldId="308"/>
        </pc:sldMkLst>
        <pc:spChg chg="mod">
          <ac:chgData name="Camille LABORIE Ponts Alumni" userId="3dfb48a8e527c234" providerId="LiveId" clId="{FE34EAB0-B594-4D4F-95DC-DE22A1452A29}" dt="2021-04-13T13:19:02.652" v="662" actId="20577"/>
          <ac:spMkLst>
            <pc:docMk/>
            <pc:sldMk cId="266166102" sldId="308"/>
            <ac:spMk id="5" creationId="{A565C2EF-664D-4126-894F-C912F5A0DD15}"/>
          </ac:spMkLst>
        </pc:spChg>
      </pc:sldChg>
      <pc:sldChg chg="delSp modSp mod modClrScheme modAnim chgLayout">
        <pc:chgData name="Camille LABORIE Ponts Alumni" userId="3dfb48a8e527c234" providerId="LiveId" clId="{FE34EAB0-B594-4D4F-95DC-DE22A1452A29}" dt="2021-04-13T14:01:58.049" v="806" actId="1076"/>
        <pc:sldMkLst>
          <pc:docMk/>
          <pc:sldMk cId="2263969010" sldId="310"/>
        </pc:sldMkLst>
        <pc:spChg chg="mod ord">
          <ac:chgData name="Camille LABORIE Ponts Alumni" userId="3dfb48a8e527c234" providerId="LiveId" clId="{FE34EAB0-B594-4D4F-95DC-DE22A1452A29}" dt="2021-04-13T13:53:53.364" v="741" actId="948"/>
          <ac:spMkLst>
            <pc:docMk/>
            <pc:sldMk cId="2263969010" sldId="310"/>
            <ac:spMk id="3" creationId="{32AA8DAE-48D2-4FE1-8E7F-63AB44A220C2}"/>
          </ac:spMkLst>
        </pc:spChg>
        <pc:spChg chg="mod">
          <ac:chgData name="Camille LABORIE Ponts Alumni" userId="3dfb48a8e527c234" providerId="LiveId" clId="{FE34EAB0-B594-4D4F-95DC-DE22A1452A29}" dt="2021-04-13T13:53:19.154" v="739" actId="14100"/>
          <ac:spMkLst>
            <pc:docMk/>
            <pc:sldMk cId="2263969010" sldId="310"/>
            <ac:spMk id="10" creationId="{13D4DD9F-E601-4FE6-8954-050B11E0359A}"/>
          </ac:spMkLst>
        </pc:spChg>
        <pc:spChg chg="mod">
          <ac:chgData name="Camille LABORIE Ponts Alumni" userId="3dfb48a8e527c234" providerId="LiveId" clId="{FE34EAB0-B594-4D4F-95DC-DE22A1452A29}" dt="2021-04-13T13:57:14.945" v="765" actId="207"/>
          <ac:spMkLst>
            <pc:docMk/>
            <pc:sldMk cId="2263969010" sldId="310"/>
            <ac:spMk id="14" creationId="{A628BAB8-98B2-4EAE-B485-EE8C21574949}"/>
          </ac:spMkLst>
        </pc:spChg>
        <pc:spChg chg="mod">
          <ac:chgData name="Camille LABORIE Ponts Alumni" userId="3dfb48a8e527c234" providerId="LiveId" clId="{FE34EAB0-B594-4D4F-95DC-DE22A1452A29}" dt="2021-04-13T13:57:08.642" v="764" actId="1076"/>
          <ac:spMkLst>
            <pc:docMk/>
            <pc:sldMk cId="2263969010" sldId="310"/>
            <ac:spMk id="15" creationId="{18C28A69-B81B-4100-92A8-C95B78216D92}"/>
          </ac:spMkLst>
        </pc:spChg>
        <pc:spChg chg="mod ord">
          <ac:chgData name="Camille LABORIE Ponts Alumni" userId="3dfb48a8e527c234" providerId="LiveId" clId="{FE34EAB0-B594-4D4F-95DC-DE22A1452A29}" dt="2021-04-13T13:56:49.180" v="761" actId="207"/>
          <ac:spMkLst>
            <pc:docMk/>
            <pc:sldMk cId="2263969010" sldId="310"/>
            <ac:spMk id="25" creationId="{41957EA1-328C-4B6C-95C3-196F763DA28F}"/>
          </ac:spMkLst>
        </pc:spChg>
        <pc:spChg chg="mod ord">
          <ac:chgData name="Camille LABORIE Ponts Alumni" userId="3dfb48a8e527c234" providerId="LiveId" clId="{FE34EAB0-B594-4D4F-95DC-DE22A1452A29}" dt="2021-04-13T13:55:22.890" v="758" actId="207"/>
          <ac:spMkLst>
            <pc:docMk/>
            <pc:sldMk cId="2263969010" sldId="310"/>
            <ac:spMk id="27" creationId="{A7D2AC04-C13F-44F5-809B-44CD21A203D4}"/>
          </ac:spMkLst>
        </pc:spChg>
        <pc:spChg chg="mod ord">
          <ac:chgData name="Camille LABORIE Ponts Alumni" userId="3dfb48a8e527c234" providerId="LiveId" clId="{FE34EAB0-B594-4D4F-95DC-DE22A1452A29}" dt="2021-04-13T13:55:27.602" v="759" actId="14100"/>
          <ac:spMkLst>
            <pc:docMk/>
            <pc:sldMk cId="2263969010" sldId="310"/>
            <ac:spMk id="29" creationId="{6498ED73-3FD3-4D4F-ABD5-FAD5DCC83285}"/>
          </ac:spMkLst>
        </pc:spChg>
        <pc:spChg chg="mod ord">
          <ac:chgData name="Camille LABORIE Ponts Alumni" userId="3dfb48a8e527c234" providerId="LiveId" clId="{FE34EAB0-B594-4D4F-95DC-DE22A1452A29}" dt="2021-04-13T13:55:14.648" v="757" actId="1076"/>
          <ac:spMkLst>
            <pc:docMk/>
            <pc:sldMk cId="2263969010" sldId="310"/>
            <ac:spMk id="31" creationId="{212B2BA9-270D-4C89-BF6B-D68ED4FB816A}"/>
          </ac:spMkLst>
        </pc:spChg>
        <pc:picChg chg="del">
          <ac:chgData name="Camille LABORIE Ponts Alumni" userId="3dfb48a8e527c234" providerId="LiveId" clId="{FE34EAB0-B594-4D4F-95DC-DE22A1452A29}" dt="2021-04-13T13:45:12.714" v="671" actId="478"/>
          <ac:picMkLst>
            <pc:docMk/>
            <pc:sldMk cId="2263969010" sldId="310"/>
            <ac:picMk id="5" creationId="{9A712787-63EF-47C9-B266-9636DE5E300B}"/>
          </ac:picMkLst>
        </pc:picChg>
        <pc:picChg chg="mod">
          <ac:chgData name="Camille LABORIE Ponts Alumni" userId="3dfb48a8e527c234" providerId="LiveId" clId="{FE34EAB0-B594-4D4F-95DC-DE22A1452A29}" dt="2021-04-13T14:01:58.049" v="806" actId="1076"/>
          <ac:picMkLst>
            <pc:docMk/>
            <pc:sldMk cId="2263969010" sldId="310"/>
            <ac:picMk id="6" creationId="{F74D19BA-AB2C-4C02-8011-EAD5ECD1304B}"/>
          </ac:picMkLst>
        </pc:picChg>
      </pc:sldChg>
      <pc:sldChg chg="addSp delSp modSp new mod modClrScheme chgLayout">
        <pc:chgData name="Camille LABORIE Ponts Alumni" userId="3dfb48a8e527c234" providerId="LiveId" clId="{FE34EAB0-B594-4D4F-95DC-DE22A1452A29}" dt="2021-04-13T10:38:12.329" v="440" actId="20577"/>
        <pc:sldMkLst>
          <pc:docMk/>
          <pc:sldMk cId="814226140" sldId="311"/>
        </pc:sldMkLst>
        <pc:spChg chg="del">
          <ac:chgData name="Camille LABORIE Ponts Alumni" userId="3dfb48a8e527c234" providerId="LiveId" clId="{FE34EAB0-B594-4D4F-95DC-DE22A1452A29}" dt="2021-04-13T10:37:05.537" v="419" actId="700"/>
          <ac:spMkLst>
            <pc:docMk/>
            <pc:sldMk cId="814226140" sldId="311"/>
            <ac:spMk id="2" creationId="{87ADDD30-ABB0-4DE0-B7B3-5EE31637BE1C}"/>
          </ac:spMkLst>
        </pc:spChg>
        <pc:spChg chg="add mod">
          <ac:chgData name="Camille LABORIE Ponts Alumni" userId="3dfb48a8e527c234" providerId="LiveId" clId="{FE34EAB0-B594-4D4F-95DC-DE22A1452A29}" dt="2021-04-13T10:38:12.329" v="440" actId="20577"/>
          <ac:spMkLst>
            <pc:docMk/>
            <pc:sldMk cId="814226140" sldId="311"/>
            <ac:spMk id="5" creationId="{38C8E6A1-6B4B-4CF9-81F0-25227AA81187}"/>
          </ac:spMkLst>
        </pc:spChg>
        <pc:graphicFrameChg chg="add del mod">
          <ac:chgData name="Camille LABORIE Ponts Alumni" userId="3dfb48a8e527c234" providerId="LiveId" clId="{FE34EAB0-B594-4D4F-95DC-DE22A1452A29}" dt="2021-04-13T10:37:49.495" v="423"/>
          <ac:graphicFrameMkLst>
            <pc:docMk/>
            <pc:sldMk cId="814226140" sldId="311"/>
            <ac:graphicFrameMk id="3" creationId="{C2E46BBF-3156-478D-BD71-1578783A55BC}"/>
          </ac:graphicFrameMkLst>
        </pc:graphicFrameChg>
        <pc:picChg chg="add">
          <ac:chgData name="Camille LABORIE Ponts Alumni" userId="3dfb48a8e527c234" providerId="LiveId" clId="{FE34EAB0-B594-4D4F-95DC-DE22A1452A29}" dt="2021-04-13T10:37:49.542" v="424"/>
          <ac:picMkLst>
            <pc:docMk/>
            <pc:sldMk cId="814226140" sldId="311"/>
            <ac:picMk id="4" creationId="{C1733C41-C34F-4E6F-8BD5-8B3B7C8712E0}"/>
          </ac:picMkLst>
        </pc:picChg>
      </pc:sldChg>
      <pc:sldChg chg="modSp new mod">
        <pc:chgData name="Camille LABORIE Ponts Alumni" userId="3dfb48a8e527c234" providerId="LiveId" clId="{FE34EAB0-B594-4D4F-95DC-DE22A1452A29}" dt="2021-04-13T13:12:45.451" v="568" actId="20577"/>
        <pc:sldMkLst>
          <pc:docMk/>
          <pc:sldMk cId="2527113375" sldId="312"/>
        </pc:sldMkLst>
        <pc:spChg chg="mod">
          <ac:chgData name="Camille LABORIE Ponts Alumni" userId="3dfb48a8e527c234" providerId="LiveId" clId="{FE34EAB0-B594-4D4F-95DC-DE22A1452A29}" dt="2021-04-13T13:12:43.155" v="567" actId="20577"/>
          <ac:spMkLst>
            <pc:docMk/>
            <pc:sldMk cId="2527113375" sldId="312"/>
            <ac:spMk id="2" creationId="{AB638966-9DE3-4C19-BBAD-5519CF33E5DF}"/>
          </ac:spMkLst>
        </pc:spChg>
        <pc:spChg chg="mod">
          <ac:chgData name="Camille LABORIE Ponts Alumni" userId="3dfb48a8e527c234" providerId="LiveId" clId="{FE34EAB0-B594-4D4F-95DC-DE22A1452A29}" dt="2021-04-13T13:12:45.451" v="568" actId="20577"/>
          <ac:spMkLst>
            <pc:docMk/>
            <pc:sldMk cId="2527113375" sldId="312"/>
            <ac:spMk id="3" creationId="{9EAEAAAA-3404-4C53-954F-A634D2777286}"/>
          </ac:spMkLst>
        </pc:spChg>
      </pc:sldChg>
      <pc:sldChg chg="modSp new mod">
        <pc:chgData name="Camille LABORIE Ponts Alumni" userId="3dfb48a8e527c234" providerId="LiveId" clId="{FE34EAB0-B594-4D4F-95DC-DE22A1452A29}" dt="2021-04-13T13:12:57.370" v="584" actId="20577"/>
        <pc:sldMkLst>
          <pc:docMk/>
          <pc:sldMk cId="1638063212" sldId="313"/>
        </pc:sldMkLst>
        <pc:spChg chg="mod">
          <ac:chgData name="Camille LABORIE Ponts Alumni" userId="3dfb48a8e527c234" providerId="LiveId" clId="{FE34EAB0-B594-4D4F-95DC-DE22A1452A29}" dt="2021-04-13T13:12:55.043" v="583" actId="20577"/>
          <ac:spMkLst>
            <pc:docMk/>
            <pc:sldMk cId="1638063212" sldId="313"/>
            <ac:spMk id="2" creationId="{AE314261-B2AD-41BB-87E0-903159EB30FB}"/>
          </ac:spMkLst>
        </pc:spChg>
        <pc:spChg chg="mod">
          <ac:chgData name="Camille LABORIE Ponts Alumni" userId="3dfb48a8e527c234" providerId="LiveId" clId="{FE34EAB0-B594-4D4F-95DC-DE22A1452A29}" dt="2021-04-13T13:12:57.370" v="584" actId="20577"/>
          <ac:spMkLst>
            <pc:docMk/>
            <pc:sldMk cId="1638063212" sldId="313"/>
            <ac:spMk id="3" creationId="{CE262B26-4C35-4066-B710-DE01F1066471}"/>
          </ac:spMkLst>
        </pc:spChg>
      </pc:sldChg>
      <pc:sldMasterChg chg="del delSldLayout">
        <pc:chgData name="Camille LABORIE Ponts Alumni" userId="3dfb48a8e527c234" providerId="LiveId" clId="{FE34EAB0-B594-4D4F-95DC-DE22A1452A29}" dt="2021-04-13T09:24:41.448" v="2" actId="700"/>
        <pc:sldMasterMkLst>
          <pc:docMk/>
          <pc:sldMasterMk cId="1205599177" sldId="2147483648"/>
        </pc:sldMasterMkLst>
        <pc:sldLayoutChg chg="del">
          <pc:chgData name="Camille LABORIE Ponts Alumni" userId="3dfb48a8e527c234" providerId="LiveId" clId="{FE34EAB0-B594-4D4F-95DC-DE22A1452A29}" dt="2021-04-13T09:24:41.448" v="2" actId="700"/>
          <pc:sldLayoutMkLst>
            <pc:docMk/>
            <pc:sldMasterMk cId="1205599177" sldId="2147483648"/>
            <pc:sldLayoutMk cId="2432094577" sldId="2147483649"/>
          </pc:sldLayoutMkLst>
        </pc:sldLayoutChg>
        <pc:sldLayoutChg chg="del">
          <pc:chgData name="Camille LABORIE Ponts Alumni" userId="3dfb48a8e527c234" providerId="LiveId" clId="{FE34EAB0-B594-4D4F-95DC-DE22A1452A29}" dt="2021-04-13T09:24:41.448" v="2" actId="700"/>
          <pc:sldLayoutMkLst>
            <pc:docMk/>
            <pc:sldMasterMk cId="1205599177" sldId="2147483648"/>
            <pc:sldLayoutMk cId="1112946474" sldId="2147483650"/>
          </pc:sldLayoutMkLst>
        </pc:sldLayoutChg>
        <pc:sldLayoutChg chg="del">
          <pc:chgData name="Camille LABORIE Ponts Alumni" userId="3dfb48a8e527c234" providerId="LiveId" clId="{FE34EAB0-B594-4D4F-95DC-DE22A1452A29}" dt="2021-04-13T09:24:41.448" v="2" actId="700"/>
          <pc:sldLayoutMkLst>
            <pc:docMk/>
            <pc:sldMasterMk cId="1205599177" sldId="2147483648"/>
            <pc:sldLayoutMk cId="1867711777" sldId="2147483651"/>
          </pc:sldLayoutMkLst>
        </pc:sldLayoutChg>
        <pc:sldLayoutChg chg="del">
          <pc:chgData name="Camille LABORIE Ponts Alumni" userId="3dfb48a8e527c234" providerId="LiveId" clId="{FE34EAB0-B594-4D4F-95DC-DE22A1452A29}" dt="2021-04-13T09:24:41.448" v="2" actId="700"/>
          <pc:sldLayoutMkLst>
            <pc:docMk/>
            <pc:sldMasterMk cId="1205599177" sldId="2147483648"/>
            <pc:sldLayoutMk cId="1038566496" sldId="2147483652"/>
          </pc:sldLayoutMkLst>
        </pc:sldLayoutChg>
        <pc:sldLayoutChg chg="del">
          <pc:chgData name="Camille LABORIE Ponts Alumni" userId="3dfb48a8e527c234" providerId="LiveId" clId="{FE34EAB0-B594-4D4F-95DC-DE22A1452A29}" dt="2021-04-13T09:24:41.448" v="2" actId="700"/>
          <pc:sldLayoutMkLst>
            <pc:docMk/>
            <pc:sldMasterMk cId="1205599177" sldId="2147483648"/>
            <pc:sldLayoutMk cId="2159155147" sldId="2147483653"/>
          </pc:sldLayoutMkLst>
        </pc:sldLayoutChg>
        <pc:sldLayoutChg chg="del">
          <pc:chgData name="Camille LABORIE Ponts Alumni" userId="3dfb48a8e527c234" providerId="LiveId" clId="{FE34EAB0-B594-4D4F-95DC-DE22A1452A29}" dt="2021-04-13T09:24:41.448" v="2" actId="700"/>
          <pc:sldLayoutMkLst>
            <pc:docMk/>
            <pc:sldMasterMk cId="1205599177" sldId="2147483648"/>
            <pc:sldLayoutMk cId="936787410" sldId="2147483654"/>
          </pc:sldLayoutMkLst>
        </pc:sldLayoutChg>
        <pc:sldLayoutChg chg="del">
          <pc:chgData name="Camille LABORIE Ponts Alumni" userId="3dfb48a8e527c234" providerId="LiveId" clId="{FE34EAB0-B594-4D4F-95DC-DE22A1452A29}" dt="2021-04-13T09:24:41.448" v="2" actId="700"/>
          <pc:sldLayoutMkLst>
            <pc:docMk/>
            <pc:sldMasterMk cId="1205599177" sldId="2147483648"/>
            <pc:sldLayoutMk cId="4097765435" sldId="2147483655"/>
          </pc:sldLayoutMkLst>
        </pc:sldLayoutChg>
        <pc:sldLayoutChg chg="del">
          <pc:chgData name="Camille LABORIE Ponts Alumni" userId="3dfb48a8e527c234" providerId="LiveId" clId="{FE34EAB0-B594-4D4F-95DC-DE22A1452A29}" dt="2021-04-13T09:24:41.448" v="2" actId="700"/>
          <pc:sldLayoutMkLst>
            <pc:docMk/>
            <pc:sldMasterMk cId="1205599177" sldId="2147483648"/>
            <pc:sldLayoutMk cId="3468279608" sldId="2147483656"/>
          </pc:sldLayoutMkLst>
        </pc:sldLayoutChg>
        <pc:sldLayoutChg chg="del">
          <pc:chgData name="Camille LABORIE Ponts Alumni" userId="3dfb48a8e527c234" providerId="LiveId" clId="{FE34EAB0-B594-4D4F-95DC-DE22A1452A29}" dt="2021-04-13T09:24:41.448" v="2" actId="700"/>
          <pc:sldLayoutMkLst>
            <pc:docMk/>
            <pc:sldMasterMk cId="1205599177" sldId="2147483648"/>
            <pc:sldLayoutMk cId="3616364059" sldId="2147483657"/>
          </pc:sldLayoutMkLst>
        </pc:sldLayoutChg>
        <pc:sldLayoutChg chg="del">
          <pc:chgData name="Camille LABORIE Ponts Alumni" userId="3dfb48a8e527c234" providerId="LiveId" clId="{FE34EAB0-B594-4D4F-95DC-DE22A1452A29}" dt="2021-04-13T09:24:41.448" v="2" actId="700"/>
          <pc:sldLayoutMkLst>
            <pc:docMk/>
            <pc:sldMasterMk cId="1205599177" sldId="2147483648"/>
            <pc:sldLayoutMk cId="2394531508" sldId="2147483658"/>
          </pc:sldLayoutMkLst>
        </pc:sldLayoutChg>
        <pc:sldLayoutChg chg="del">
          <pc:chgData name="Camille LABORIE Ponts Alumni" userId="3dfb48a8e527c234" providerId="LiveId" clId="{FE34EAB0-B594-4D4F-95DC-DE22A1452A29}" dt="2021-04-13T09:24:41.448" v="2" actId="700"/>
          <pc:sldLayoutMkLst>
            <pc:docMk/>
            <pc:sldMasterMk cId="1205599177" sldId="2147483648"/>
            <pc:sldLayoutMk cId="5724319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DB3A2-A6C3-4E36-A6D5-000F2BEAEC2B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91DE-09DC-41EF-9342-12EFBD9E1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52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81439E-6B81-4045-A1AD-00A1D3574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346A8E-F79C-450F-8A72-46581C563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3CB215-112F-4387-B5EB-F6D19E67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860-E04F-409B-8D8A-5C376DE4D84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B4D17F-668D-4D50-B8ED-3A559089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A26BCF-0A43-4DF3-A3BA-B95266FD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040-D6EE-45A3-A030-D99E2021B9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86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6B4745-DF3D-4DC3-9CCB-98A1482C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E1F256-CC0E-40C5-BCCA-E81DD8902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D0B155-6083-4A0E-BF92-EC46B25E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860-E04F-409B-8D8A-5C376DE4D84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9D7FDA-F76F-439C-93EE-337B6EBE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D9D087-EA48-4592-B239-CEC6D6D4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040-D6EE-45A3-A030-D99E2021B9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23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2668D1-66DA-402A-AC0B-2E1F65D4A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419E39-FA23-40C4-BE95-31B1D02F7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7FAAC2-F8B6-4F30-AD5E-3EF5F894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860-E04F-409B-8D8A-5C376DE4D84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240593-C8FD-4BA1-8C55-1E34E623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03902D-FBC3-4FE4-9F23-36AE95A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040-D6EE-45A3-A030-D99E2021B9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263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1"/>
            <a:ext cx="9143996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/>
        </p:nvSpPr>
        <p:spPr>
          <a:xfrm>
            <a:off x="1" y="1539434"/>
            <a:ext cx="6649655" cy="5318567"/>
          </a:xfrm>
          <a:prstGeom prst="rect">
            <a:avLst/>
          </a:prstGeom>
          <a:solidFill>
            <a:schemeClr val="accent1"/>
          </a:solidFill>
          <a:ln>
            <a:solidFill>
              <a:srgbClr val="67B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02421"/>
            <a:ext cx="5439379" cy="891250"/>
          </a:xfrm>
        </p:spPr>
        <p:txBody>
          <a:bodyPr rtlCol="0" anchor="t">
            <a:noAutofit/>
          </a:bodyPr>
          <a:lstStyle>
            <a:lvl1pPr>
              <a:defRPr sz="375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 dirty="0"/>
              <a:t>CLIQUEZ POUR AJOUTER UN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703093"/>
            <a:ext cx="5439378" cy="338549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 dirty="0"/>
              <a:t>LE SOUS-TITRE SE PLACE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/>
        </p:nvSpPr>
        <p:spPr>
          <a:xfrm rot="16200000" flipV="1">
            <a:off x="820802" y="2706094"/>
            <a:ext cx="1" cy="1641604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34171D-B37B-4BA7-BC1F-2369AAFA0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7" t="33268" r="16558" b="29450"/>
          <a:stretch/>
        </p:blipFill>
        <p:spPr>
          <a:xfrm>
            <a:off x="0" y="6189874"/>
            <a:ext cx="933101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2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/>
        </p:nvSpPr>
        <p:spPr>
          <a:xfrm>
            <a:off x="0" y="1539433"/>
            <a:ext cx="6649655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 dirty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1"/>
            <a:ext cx="9143996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02421"/>
            <a:ext cx="5439379" cy="891250"/>
          </a:xfrm>
        </p:spPr>
        <p:txBody>
          <a:bodyPr rtlCol="0" anchor="t">
            <a:noAutofit/>
          </a:bodyPr>
          <a:lstStyle>
            <a:lvl1pPr>
              <a:defRPr sz="375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 dirty="0"/>
              <a:t>MERCI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090445"/>
            <a:ext cx="5439378" cy="338549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 dirty="0"/>
              <a:t>WWW.WEBSITENAME.COM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/>
        </p:nvSpPr>
        <p:spPr>
          <a:xfrm rot="16200000" flipV="1">
            <a:off x="820802" y="2093446"/>
            <a:ext cx="1" cy="1641604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8135FBD-5652-4984-9067-54923C9FA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7" t="33268" r="16558" b="29450"/>
          <a:stretch/>
        </p:blipFill>
        <p:spPr>
          <a:xfrm>
            <a:off x="0" y="6189874"/>
            <a:ext cx="933101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92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1"/>
            <a:ext cx="9143996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/>
        </p:nvSpPr>
        <p:spPr>
          <a:xfrm>
            <a:off x="1" y="1539434"/>
            <a:ext cx="6649655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02421"/>
            <a:ext cx="5439379" cy="891250"/>
          </a:xfrm>
        </p:spPr>
        <p:txBody>
          <a:bodyPr rtlCol="0" anchor="t">
            <a:noAutofit/>
          </a:bodyPr>
          <a:lstStyle>
            <a:lvl1pPr>
              <a:defRPr sz="375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489942"/>
            <a:ext cx="5439378" cy="338549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/>
        </p:nvSpPr>
        <p:spPr>
          <a:xfrm rot="16200000" flipV="1">
            <a:off x="820802" y="2093446"/>
            <a:ext cx="1" cy="1641604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9642F6-C957-4450-8481-2252F03F2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7" t="33268" r="16558" b="29450"/>
          <a:stretch/>
        </p:blipFill>
        <p:spPr>
          <a:xfrm>
            <a:off x="0" y="6189874"/>
            <a:ext cx="933101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81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78736"/>
            <a:ext cx="5439379" cy="891250"/>
          </a:xfrm>
        </p:spPr>
        <p:txBody>
          <a:bodyPr rtlCol="0" anchor="t">
            <a:noAutofit/>
          </a:bodyPr>
          <a:lstStyle>
            <a:lvl1pPr>
              <a:defRPr sz="375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666759"/>
            <a:ext cx="5439378" cy="338549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20" name="Espace réservé d’image 4">
            <a:extLst>
              <a:ext uri="{FF2B5EF4-FFF2-40B4-BE49-F238E27FC236}">
                <a16:creationId xmlns:a16="http://schemas.microsoft.com/office/drawing/2014/main" id="{99E7C9A1-D1C2-4923-B0AE-127044646A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9655" y="0"/>
            <a:ext cx="2494344" cy="68580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/>
        </p:nvSpPr>
        <p:spPr>
          <a:xfrm rot="16200000" flipV="1">
            <a:off x="820802" y="669761"/>
            <a:ext cx="1" cy="1641604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CD2F32-8B27-4322-8E25-EBB640830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7" t="33268" r="16558" b="29450"/>
          <a:stretch/>
        </p:blipFill>
        <p:spPr>
          <a:xfrm>
            <a:off x="-13317" y="6172118"/>
            <a:ext cx="933101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19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éparateur de diapositiv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08475"/>
            <a:ext cx="5439379" cy="891250"/>
          </a:xfrm>
        </p:spPr>
        <p:txBody>
          <a:bodyPr rtlCol="0" anchor="t">
            <a:noAutofit/>
          </a:bodyPr>
          <a:lstStyle>
            <a:lvl1pPr>
              <a:defRPr sz="375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796499"/>
            <a:ext cx="5439378" cy="338549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10" name="Form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/>
        </p:nvSpPr>
        <p:spPr>
          <a:xfrm rot="16200000" flipV="1">
            <a:off x="820802" y="2799500"/>
            <a:ext cx="1" cy="1641604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DAA0C5BA-C2D3-4A68-8EDE-1831408789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3999" cy="6858000"/>
          </a:xfrm>
          <a:custGeom>
            <a:avLst/>
            <a:gdLst>
              <a:gd name="connsiteX0" fmla="*/ 0 w 11933381"/>
              <a:gd name="connsiteY0" fmla="*/ 0 h 6858000"/>
              <a:gd name="connsiteX1" fmla="*/ 11933381 w 11933381"/>
              <a:gd name="connsiteY1" fmla="*/ 0 h 6858000"/>
              <a:gd name="connsiteX2" fmla="*/ 11933381 w 11933381"/>
              <a:gd name="connsiteY2" fmla="*/ 6858000 h 6858000"/>
              <a:gd name="connsiteX3" fmla="*/ 0 w 11933381"/>
              <a:gd name="connsiteY3" fmla="*/ 6858000 h 6858000"/>
              <a:gd name="connsiteX4" fmla="*/ 0 w 11933381"/>
              <a:gd name="connsiteY4" fmla="*/ 5854361 h 6858000"/>
              <a:gd name="connsiteX5" fmla="*/ 8109878 w 11933381"/>
              <a:gd name="connsiteY5" fmla="*/ 5854361 h 6858000"/>
              <a:gd name="connsiteX6" fmla="*/ 8109878 w 11933381"/>
              <a:gd name="connsiteY6" fmla="*/ 1949923 h 6858000"/>
              <a:gd name="connsiteX7" fmla="*/ 0 w 11933381"/>
              <a:gd name="connsiteY7" fmla="*/ 1949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3381" h="6858000">
                <a:moveTo>
                  <a:pt x="0" y="0"/>
                </a:moveTo>
                <a:lnTo>
                  <a:pt x="11933381" y="0"/>
                </a:lnTo>
                <a:lnTo>
                  <a:pt x="11933381" y="6858000"/>
                </a:lnTo>
                <a:lnTo>
                  <a:pt x="0" y="6858000"/>
                </a:lnTo>
                <a:lnTo>
                  <a:pt x="0" y="5854361"/>
                </a:lnTo>
                <a:lnTo>
                  <a:pt x="8109878" y="5854361"/>
                </a:lnTo>
                <a:lnTo>
                  <a:pt x="8109878" y="1949923"/>
                </a:lnTo>
                <a:lnTo>
                  <a:pt x="0" y="19499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 dirty="0"/>
              <a:t>Cliquez sur l’icône pour ajouter une image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6B115D-D229-4AA4-AEF5-F8401DFE9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86" t="31866" r="12119" b="27012"/>
          <a:stretch/>
        </p:blipFill>
        <p:spPr>
          <a:xfrm>
            <a:off x="1" y="6007645"/>
            <a:ext cx="1131727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87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éparateur de diapositiv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D373C762-8092-4F49-BC46-91BCA0557F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3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2430682 h 6858000"/>
              <a:gd name="connsiteX3" fmla="*/ 3823504 w 12191999"/>
              <a:gd name="connsiteY3" fmla="*/ 2430682 h 6858000"/>
              <a:gd name="connsiteX4" fmla="*/ 3823504 w 12191999"/>
              <a:gd name="connsiteY4" fmla="*/ 6335120 h 6858000"/>
              <a:gd name="connsiteX5" fmla="*/ 12191999 w 12191999"/>
              <a:gd name="connsiteY5" fmla="*/ 633512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2430682"/>
                </a:lnTo>
                <a:lnTo>
                  <a:pt x="3823504" y="2430682"/>
                </a:lnTo>
                <a:lnTo>
                  <a:pt x="3823504" y="6335120"/>
                </a:lnTo>
                <a:lnTo>
                  <a:pt x="12191999" y="633512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406" y="2870519"/>
            <a:ext cx="5439379" cy="891250"/>
          </a:xfrm>
        </p:spPr>
        <p:txBody>
          <a:bodyPr rtlCol="0" anchor="t">
            <a:noAutofit/>
          </a:bodyPr>
          <a:lstStyle>
            <a:lvl1pPr>
              <a:defRPr sz="375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 dirty="0"/>
              <a:t>CLIQUEZ POUR AJOUTER UN TITRE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2407" y="3958543"/>
            <a:ext cx="5439378" cy="338549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10" name="Form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/>
        </p:nvSpPr>
        <p:spPr>
          <a:xfrm rot="16200000" flipV="1">
            <a:off x="3591494" y="3058479"/>
            <a:ext cx="0" cy="1447733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C5E654-9DD5-4608-9E3B-39BDE29EF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86" t="31866" r="12119" b="27012"/>
          <a:stretch/>
        </p:blipFill>
        <p:spPr>
          <a:xfrm>
            <a:off x="1" y="6007645"/>
            <a:ext cx="1131727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64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éparateur de diapositiv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B652B907-27B2-46E0-B157-E5617EF041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3999" cy="6858000"/>
          </a:xfrm>
          <a:custGeom>
            <a:avLst/>
            <a:gdLst>
              <a:gd name="connsiteX0" fmla="*/ 0 w 12191999"/>
              <a:gd name="connsiteY0" fmla="*/ 0 h 6553196"/>
              <a:gd name="connsiteX1" fmla="*/ 12191999 w 12191999"/>
              <a:gd name="connsiteY1" fmla="*/ 0 h 6553196"/>
              <a:gd name="connsiteX2" fmla="*/ 12191999 w 12191999"/>
              <a:gd name="connsiteY2" fmla="*/ 6553196 h 6553196"/>
              <a:gd name="connsiteX3" fmla="*/ 9099630 w 12191999"/>
              <a:gd name="connsiteY3" fmla="*/ 6553196 h 6553196"/>
              <a:gd name="connsiteX4" fmla="*/ 9099630 w 12191999"/>
              <a:gd name="connsiteY4" fmla="*/ 2953562 h 6553196"/>
              <a:gd name="connsiteX5" fmla="*/ 731134 w 12191999"/>
              <a:gd name="connsiteY5" fmla="*/ 2953562 h 6553196"/>
              <a:gd name="connsiteX6" fmla="*/ 731134 w 12191999"/>
              <a:gd name="connsiteY6" fmla="*/ 6553196 h 6553196"/>
              <a:gd name="connsiteX7" fmla="*/ 0 w 12191999"/>
              <a:gd name="connsiteY7" fmla="*/ 6553196 h 65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53196">
                <a:moveTo>
                  <a:pt x="0" y="0"/>
                </a:moveTo>
                <a:lnTo>
                  <a:pt x="12191999" y="0"/>
                </a:lnTo>
                <a:lnTo>
                  <a:pt x="12191999" y="6553196"/>
                </a:lnTo>
                <a:lnTo>
                  <a:pt x="9099630" y="6553196"/>
                </a:lnTo>
                <a:lnTo>
                  <a:pt x="9099630" y="2953562"/>
                </a:lnTo>
                <a:lnTo>
                  <a:pt x="731134" y="2953562"/>
                </a:lnTo>
                <a:lnTo>
                  <a:pt x="731134" y="6553196"/>
                </a:lnTo>
                <a:lnTo>
                  <a:pt x="0" y="65531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1AEE170-55AC-411A-B257-BD682DE71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123" y="3379810"/>
            <a:ext cx="5439379" cy="891250"/>
          </a:xfrm>
        </p:spPr>
        <p:txBody>
          <a:bodyPr rtlCol="0" anchor="t">
            <a:noAutofit/>
          </a:bodyPr>
          <a:lstStyle>
            <a:lvl1pPr algn="l">
              <a:defRPr sz="3750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92D701DC-3803-4D06-BFB3-A9F78E4022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5124" y="4467834"/>
            <a:ext cx="5439378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200" spc="225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9" name="Forme 62">
            <a:extLst>
              <a:ext uri="{FF2B5EF4-FFF2-40B4-BE49-F238E27FC236}">
                <a16:creationId xmlns:a16="http://schemas.microsoft.com/office/drawing/2014/main" id="{71FB5177-8D30-4482-99E2-8BFEB1D37D9E}"/>
              </a:ext>
            </a:extLst>
          </p:cNvPr>
          <p:cNvSpPr/>
          <p:nvPr/>
        </p:nvSpPr>
        <p:spPr>
          <a:xfrm rot="16200000" flipV="1">
            <a:off x="964039" y="3327597"/>
            <a:ext cx="0" cy="1928078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48E8A4A-E330-4023-BE45-37F861649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7" t="33268" r="16558" b="29450"/>
          <a:stretch/>
        </p:blipFill>
        <p:spPr>
          <a:xfrm>
            <a:off x="497488" y="6172118"/>
            <a:ext cx="933101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60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970" y="4867540"/>
            <a:ext cx="170654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3750" b="1">
                <a:solidFill>
                  <a:schemeClr val="tx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marL="0" lvl="0" rtl="0"/>
            <a:r>
              <a:rPr lang="fr-FR" noProof="0" dirty="0"/>
              <a:t>Ordre du jour</a:t>
            </a:r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5810" y="812800"/>
            <a:ext cx="2668190" cy="5232400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6485" y="879710"/>
            <a:ext cx="3220655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 dirty="0"/>
              <a:t>Cliquez pour modifier le Master </a:t>
            </a:r>
            <a:br>
              <a:rPr lang="fr-FR" noProof="0" dirty="0"/>
            </a:br>
            <a:r>
              <a:rPr lang="fr-FR" noProof="0" dirty="0"/>
              <a:t>styles de texte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6485" y="1956155"/>
            <a:ext cx="3220655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485" y="3032600"/>
            <a:ext cx="3220655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6485" y="4109045"/>
            <a:ext cx="3220655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6485" y="5185490"/>
            <a:ext cx="3220655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42" name="Form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/>
        </p:nvSpPr>
        <p:spPr>
          <a:xfrm rot="16200000" flipV="1">
            <a:off x="723866" y="4140829"/>
            <a:ext cx="0" cy="1447733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</p:spTree>
    <p:extLst>
      <p:ext uri="{BB962C8B-B14F-4D97-AF65-F5344CB8AC3E}">
        <p14:creationId xmlns:p14="http://schemas.microsoft.com/office/powerpoint/2010/main" val="399964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7EAFE2-FFE8-45E8-BFD8-D3B29D92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A684A7-54BC-49A0-A181-AD8909B27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803D18-8316-479C-BC09-253DB230B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860-E04F-409B-8D8A-5C376DE4D84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02534E-1D9D-4E7A-8E89-3B8848FA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0A129A-8B9E-46F1-890D-24C9C03A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040-D6EE-45A3-A030-D99E2021B9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642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970" y="4867540"/>
            <a:ext cx="176730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3750" b="1">
                <a:solidFill>
                  <a:schemeClr val="tx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marL="0" lvl="0" rtl="0"/>
            <a:r>
              <a:rPr lang="fr-FR" noProof="0" dirty="0"/>
              <a:t>Ordre du jour</a:t>
            </a:r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833603" y="2225041"/>
            <a:ext cx="2668190" cy="3668025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9574" y="2055335"/>
            <a:ext cx="3220655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9574" y="2782449"/>
            <a:ext cx="3220655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9574" y="4352427"/>
            <a:ext cx="3220655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9574" y="3567438"/>
            <a:ext cx="3220655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69574" y="5137415"/>
            <a:ext cx="3220655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42" name="Form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/>
        </p:nvSpPr>
        <p:spPr>
          <a:xfrm rot="16200000" flipV="1">
            <a:off x="723866" y="3628561"/>
            <a:ext cx="0" cy="1447733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/>
        </p:nvSpPr>
        <p:spPr>
          <a:xfrm>
            <a:off x="2833603" y="1"/>
            <a:ext cx="268962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</p:spTree>
    <p:extLst>
      <p:ext uri="{BB962C8B-B14F-4D97-AF65-F5344CB8AC3E}">
        <p14:creationId xmlns:p14="http://schemas.microsoft.com/office/powerpoint/2010/main" val="3987614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970" y="4867540"/>
            <a:ext cx="167985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3750" b="1">
                <a:solidFill>
                  <a:schemeClr val="tx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marL="0" lvl="0" rtl="0"/>
            <a:r>
              <a:rPr lang="fr-FR" noProof="0" dirty="0"/>
              <a:t>Ordre du jour</a:t>
            </a:r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5810" y="812800"/>
            <a:ext cx="2668190" cy="5232400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7640" y="879710"/>
            <a:ext cx="2987894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7640" y="1956155"/>
            <a:ext cx="2987894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640" y="3032600"/>
            <a:ext cx="2987894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7640" y="4109045"/>
            <a:ext cx="2987894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7640" y="5185490"/>
            <a:ext cx="2987894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Montserrat" panose="02000505000000020004" pitchFamily="2" charset="0"/>
                <a:cs typeface="Poppins" panose="02000000000000000000" pitchFamily="2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5797" y="879710"/>
            <a:ext cx="55581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45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5797" y="1956155"/>
            <a:ext cx="55581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45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45797" y="3032600"/>
            <a:ext cx="55581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45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45797" y="4109045"/>
            <a:ext cx="55581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45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4</a:t>
            </a:r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45797" y="5185490"/>
            <a:ext cx="55581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450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fr-FR" noProof="0"/>
              <a:t>5</a:t>
            </a:r>
          </a:p>
        </p:txBody>
      </p:sp>
      <p:sp>
        <p:nvSpPr>
          <p:cNvPr id="42" name="Forme 62">
            <a:extLst>
              <a:ext uri="{FF2B5EF4-FFF2-40B4-BE49-F238E27FC236}">
                <a16:creationId xmlns:a16="http://schemas.microsoft.com/office/drawing/2014/main" id="{79517603-8FAC-41C9-B5BE-3F8BA7D93CE6}"/>
              </a:ext>
            </a:extLst>
          </p:cNvPr>
          <p:cNvSpPr/>
          <p:nvPr/>
        </p:nvSpPr>
        <p:spPr>
          <a:xfrm rot="16200000" flipV="1">
            <a:off x="723866" y="4140829"/>
            <a:ext cx="0" cy="1447733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</p:spTree>
    <p:extLst>
      <p:ext uri="{BB962C8B-B14F-4D97-AF65-F5344CB8AC3E}">
        <p14:creationId xmlns:p14="http://schemas.microsoft.com/office/powerpoint/2010/main" val="3312264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483" y="1691473"/>
            <a:ext cx="3289381" cy="1325563"/>
          </a:xfrm>
        </p:spPr>
        <p:txBody>
          <a:bodyPr rtlCol="0" anchor="b"/>
          <a:lstStyle>
            <a:lvl1pPr algn="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00438"/>
            <a:ext cx="9144000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7382" y="1690688"/>
            <a:ext cx="3116574" cy="1325562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050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7382" y="1227699"/>
            <a:ext cx="3116574" cy="382749"/>
          </a:xfrm>
        </p:spPr>
        <p:txBody>
          <a:bodyPr rtlCol="0" anchor="b">
            <a:normAutofit/>
          </a:bodyPr>
          <a:lstStyle>
            <a:lvl1pPr marL="0" indent="0">
              <a:buNone/>
              <a:defRPr sz="12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648691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11" y="1193766"/>
            <a:ext cx="3289381" cy="1325563"/>
          </a:xfrm>
        </p:spPr>
        <p:txBody>
          <a:bodyPr rtlCol="0" anchor="b">
            <a:normAutofit/>
          </a:bodyPr>
          <a:lstStyle>
            <a:lvl1pPr algn="r">
              <a:defRPr sz="3000"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3711" y="2632338"/>
            <a:ext cx="3289381" cy="3357563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3112" y="2540530"/>
            <a:ext cx="2284727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2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7205" y="2540530"/>
            <a:ext cx="2267362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200" b="1" dirty="0">
                <a:latin typeface="Montserrat" panose="02000505000000020004" pitchFamily="2" charset="0"/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2894" y="2944814"/>
            <a:ext cx="2284810" cy="3044825"/>
          </a:xfrm>
        </p:spPr>
        <p:txBody>
          <a:bodyPr lIns="0" tIns="72000" rtlCol="0">
            <a:normAutofit/>
          </a:bodyPr>
          <a:lstStyle>
            <a:lvl1pPr>
              <a:defRPr sz="1050">
                <a:latin typeface="Montserrat" panose="02000505000000020004" pitchFamily="2" charset="0"/>
              </a:defRPr>
            </a:lvl1pPr>
            <a:lvl2pPr>
              <a:defRPr sz="900">
                <a:latin typeface="Montserrat" panose="02000505000000020004" pitchFamily="2" charset="0"/>
              </a:defRPr>
            </a:lvl2pPr>
            <a:lvl3pPr>
              <a:defRPr sz="825">
                <a:latin typeface="Montserrat" panose="02000505000000020004" pitchFamily="2" charset="0"/>
              </a:defRPr>
            </a:lvl3pPr>
            <a:lvl4pPr>
              <a:defRPr sz="788">
                <a:latin typeface="Montserrat" panose="02000505000000020004" pitchFamily="2" charset="0"/>
              </a:defRPr>
            </a:lvl4pPr>
            <a:lvl5pPr>
              <a:defRPr sz="788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7205" y="2944814"/>
            <a:ext cx="2267362" cy="3044825"/>
          </a:xfrm>
        </p:spPr>
        <p:txBody>
          <a:bodyPr lIns="0" tIns="72000" rtlCol="0">
            <a:normAutofit/>
          </a:bodyPr>
          <a:lstStyle>
            <a:lvl1pPr>
              <a:defRPr sz="1050">
                <a:latin typeface="Montserrat" panose="02000505000000020004" pitchFamily="2" charset="0"/>
              </a:defRPr>
            </a:lvl1pPr>
            <a:lvl2pPr>
              <a:defRPr sz="900">
                <a:latin typeface="Montserrat" panose="02000505000000020004" pitchFamily="2" charset="0"/>
              </a:defRPr>
            </a:lvl2pPr>
            <a:lvl3pPr>
              <a:defRPr sz="825">
                <a:latin typeface="Montserrat" panose="02000505000000020004" pitchFamily="2" charset="0"/>
              </a:defRPr>
            </a:lvl3pPr>
            <a:lvl4pPr>
              <a:defRPr sz="788">
                <a:latin typeface="Montserrat" panose="02000505000000020004" pitchFamily="2" charset="0"/>
              </a:defRPr>
            </a:lvl4pPr>
            <a:lvl5pPr>
              <a:defRPr sz="788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33440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894" y="1193766"/>
            <a:ext cx="4741673" cy="1325563"/>
          </a:xfrm>
        </p:spPr>
        <p:txBody>
          <a:bodyPr lIns="0" rtlCol="0" anchor="b">
            <a:normAutofit/>
          </a:bodyPr>
          <a:lstStyle>
            <a:lvl1pPr algn="l">
              <a:defRPr sz="3000"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193766"/>
            <a:ext cx="3923091" cy="479613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3112" y="2540530"/>
            <a:ext cx="2284727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2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7205" y="2540530"/>
            <a:ext cx="2267362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200" b="1" dirty="0">
                <a:latin typeface="Montserrat" panose="02000505000000020004" pitchFamily="2" charset="0"/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2894" y="2944814"/>
            <a:ext cx="2284810" cy="3044825"/>
          </a:xfrm>
        </p:spPr>
        <p:txBody>
          <a:bodyPr lIns="0" tIns="72000" rtlCol="0">
            <a:normAutofit/>
          </a:bodyPr>
          <a:lstStyle>
            <a:lvl1pPr>
              <a:defRPr sz="1050">
                <a:latin typeface="Montserrat" panose="02000505000000020004" pitchFamily="2" charset="0"/>
              </a:defRPr>
            </a:lvl1pPr>
            <a:lvl2pPr>
              <a:defRPr sz="900">
                <a:latin typeface="Montserrat" panose="02000505000000020004" pitchFamily="2" charset="0"/>
              </a:defRPr>
            </a:lvl2pPr>
            <a:lvl3pPr>
              <a:defRPr sz="825">
                <a:latin typeface="Montserrat" panose="02000505000000020004" pitchFamily="2" charset="0"/>
              </a:defRPr>
            </a:lvl3pPr>
            <a:lvl4pPr>
              <a:defRPr sz="788">
                <a:latin typeface="Montserrat" panose="02000505000000020004" pitchFamily="2" charset="0"/>
              </a:defRPr>
            </a:lvl4pPr>
            <a:lvl5pPr>
              <a:defRPr sz="788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7205" y="2944814"/>
            <a:ext cx="2267362" cy="3044825"/>
          </a:xfrm>
        </p:spPr>
        <p:txBody>
          <a:bodyPr lIns="0" tIns="72000" rtlCol="0">
            <a:normAutofit/>
          </a:bodyPr>
          <a:lstStyle>
            <a:lvl1pPr>
              <a:defRPr sz="1050">
                <a:latin typeface="Montserrat" panose="02000505000000020004" pitchFamily="2" charset="0"/>
              </a:defRPr>
            </a:lvl1pPr>
            <a:lvl2pPr>
              <a:defRPr sz="900">
                <a:latin typeface="Montserrat" panose="02000505000000020004" pitchFamily="2" charset="0"/>
              </a:defRPr>
            </a:lvl2pPr>
            <a:lvl3pPr>
              <a:defRPr sz="825">
                <a:latin typeface="Montserrat" panose="02000505000000020004" pitchFamily="2" charset="0"/>
              </a:defRPr>
            </a:lvl3pPr>
            <a:lvl4pPr>
              <a:defRPr sz="788">
                <a:latin typeface="Montserrat" panose="02000505000000020004" pitchFamily="2" charset="0"/>
              </a:defRPr>
            </a:lvl4pPr>
            <a:lvl5pPr>
              <a:defRPr sz="788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70950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09010"/>
            <a:ext cx="2562696" cy="2884911"/>
          </a:xfrm>
        </p:spPr>
        <p:txBody>
          <a:bodyPr lIns="0" rtlCol="0" anchor="t">
            <a:normAutofit/>
          </a:bodyPr>
          <a:lstStyle>
            <a:lvl1pPr algn="r">
              <a:defRPr sz="3000">
                <a:solidFill>
                  <a:schemeClr val="accent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157" y="1809010"/>
            <a:ext cx="2764519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2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9131" y="1809010"/>
            <a:ext cx="2743508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200" b="1" dirty="0">
                <a:latin typeface="Montserrat" panose="02000505000000020004" pitchFamily="2" charset="0"/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2930" y="2213294"/>
            <a:ext cx="2764619" cy="3044825"/>
          </a:xfrm>
        </p:spPr>
        <p:txBody>
          <a:bodyPr lIns="0" tIns="72000" rtlCol="0">
            <a:normAutofit/>
          </a:bodyPr>
          <a:lstStyle>
            <a:lvl1pPr>
              <a:defRPr sz="1050">
                <a:latin typeface="Montserrat" panose="02000505000000020004" pitchFamily="2" charset="0"/>
              </a:defRPr>
            </a:lvl1pPr>
            <a:lvl2pPr>
              <a:defRPr sz="900">
                <a:latin typeface="Montserrat" panose="02000505000000020004" pitchFamily="2" charset="0"/>
              </a:defRPr>
            </a:lvl2pPr>
            <a:lvl3pPr>
              <a:defRPr sz="825">
                <a:latin typeface="Montserrat" panose="02000505000000020004" pitchFamily="2" charset="0"/>
              </a:defRPr>
            </a:lvl3pPr>
            <a:lvl4pPr>
              <a:defRPr sz="788">
                <a:latin typeface="Montserrat" panose="02000505000000020004" pitchFamily="2" charset="0"/>
              </a:defRPr>
            </a:lvl4pPr>
            <a:lvl5pPr>
              <a:defRPr sz="788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9131" y="2213294"/>
            <a:ext cx="2743508" cy="3044825"/>
          </a:xfrm>
        </p:spPr>
        <p:txBody>
          <a:bodyPr lIns="0" tIns="72000" rtlCol="0">
            <a:normAutofit/>
          </a:bodyPr>
          <a:lstStyle>
            <a:lvl1pPr>
              <a:defRPr sz="1050">
                <a:latin typeface="Montserrat" panose="02000505000000020004" pitchFamily="2" charset="0"/>
              </a:defRPr>
            </a:lvl1pPr>
            <a:lvl2pPr>
              <a:defRPr sz="900">
                <a:latin typeface="Montserrat" panose="02000505000000020004" pitchFamily="2" charset="0"/>
              </a:defRPr>
            </a:lvl2pPr>
            <a:lvl3pPr>
              <a:defRPr sz="825">
                <a:latin typeface="Montserrat" panose="02000505000000020004" pitchFamily="2" charset="0"/>
              </a:defRPr>
            </a:lvl3pPr>
            <a:lvl4pPr>
              <a:defRPr sz="788">
                <a:latin typeface="Montserrat" panose="02000505000000020004" pitchFamily="2" charset="0"/>
              </a:defRPr>
            </a:lvl4pPr>
            <a:lvl5pPr>
              <a:defRPr sz="788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5988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7090"/>
            <a:ext cx="3222909" cy="3449109"/>
          </a:xfr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>
              <a:defRPr lang="en-US" sz="3000" dirty="0"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marL="0" lvl="0" algn="r" rtl="0"/>
            <a:r>
              <a:rPr lang="fr-FR" noProof="0" dirty="0"/>
              <a:t>Cliquez pour modifier le titre du Master </a:t>
            </a:r>
            <a:br>
              <a:rPr lang="fr-FR" noProof="0" dirty="0"/>
            </a:br>
            <a:r>
              <a:rPr lang="fr-FR" noProof="0" dirty="0"/>
              <a:t>style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6563" y="1687090"/>
            <a:ext cx="2764519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2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9131" y="1687090"/>
            <a:ext cx="2743508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200" b="1" dirty="0">
                <a:latin typeface="Montserrat" panose="02000505000000020004" pitchFamily="2" charset="0"/>
              </a:defRPr>
            </a:lvl1pPr>
          </a:lstStyle>
          <a:p>
            <a:pPr marL="171450" lvl="0" indent="-171450" rtl="0"/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6336" y="2091374"/>
            <a:ext cx="2764619" cy="3044825"/>
          </a:xfrm>
        </p:spPr>
        <p:txBody>
          <a:bodyPr lIns="0" tIns="72000" rtlCol="0">
            <a:normAutofit/>
          </a:bodyPr>
          <a:lstStyle>
            <a:lvl1pPr>
              <a:defRPr sz="1050">
                <a:latin typeface="Montserrat" panose="02000505000000020004" pitchFamily="2" charset="0"/>
              </a:defRPr>
            </a:lvl1pPr>
            <a:lvl2pPr>
              <a:defRPr sz="900">
                <a:latin typeface="Montserrat" panose="02000505000000020004" pitchFamily="2" charset="0"/>
              </a:defRPr>
            </a:lvl2pPr>
            <a:lvl3pPr>
              <a:defRPr sz="825">
                <a:latin typeface="Montserrat" panose="02000505000000020004" pitchFamily="2" charset="0"/>
              </a:defRPr>
            </a:lvl3pPr>
            <a:lvl4pPr>
              <a:defRPr sz="788">
                <a:latin typeface="Montserrat" panose="02000505000000020004" pitchFamily="2" charset="0"/>
              </a:defRPr>
            </a:lvl4pPr>
            <a:lvl5pPr>
              <a:defRPr sz="788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9131" y="2091374"/>
            <a:ext cx="2743508" cy="3044825"/>
          </a:xfrm>
        </p:spPr>
        <p:txBody>
          <a:bodyPr lIns="0" tIns="72000" rtlCol="0">
            <a:normAutofit/>
          </a:bodyPr>
          <a:lstStyle>
            <a:lvl1pPr>
              <a:defRPr sz="1050">
                <a:latin typeface="Montserrat" panose="02000505000000020004" pitchFamily="2" charset="0"/>
              </a:defRPr>
            </a:lvl1pPr>
            <a:lvl2pPr>
              <a:defRPr sz="900">
                <a:latin typeface="Montserrat" panose="02000505000000020004" pitchFamily="2" charset="0"/>
              </a:defRPr>
            </a:lvl2pPr>
            <a:lvl3pPr>
              <a:defRPr sz="825">
                <a:latin typeface="Montserrat" panose="02000505000000020004" pitchFamily="2" charset="0"/>
              </a:defRPr>
            </a:lvl3pPr>
            <a:lvl4pPr>
              <a:defRPr sz="788">
                <a:latin typeface="Montserrat" panose="02000505000000020004" pitchFamily="2" charset="0"/>
              </a:defRPr>
            </a:lvl4pPr>
            <a:lvl5pPr>
              <a:defRPr sz="788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Forme 62">
            <a:extLst>
              <a:ext uri="{FF2B5EF4-FFF2-40B4-BE49-F238E27FC236}">
                <a16:creationId xmlns:a16="http://schemas.microsoft.com/office/drawing/2014/main" id="{22325F4A-8191-45D3-B031-5847B1E4B3AA}"/>
              </a:ext>
            </a:extLst>
          </p:cNvPr>
          <p:cNvSpPr/>
          <p:nvPr/>
        </p:nvSpPr>
        <p:spPr>
          <a:xfrm rot="16200000" flipV="1">
            <a:off x="2499043" y="1573120"/>
            <a:ext cx="0" cy="1447733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/>
        </p:nvSpPr>
        <p:spPr>
          <a:xfrm>
            <a:off x="9065872" y="1675515"/>
            <a:ext cx="86810" cy="3449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23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687090"/>
            <a:ext cx="3426563" cy="1721802"/>
          </a:xfrm>
          <a:noFill/>
        </p:spPr>
        <p:txBody>
          <a:bodyPr lIns="0" rIns="324000" rtlCol="0" anchor="ctr">
            <a:normAutofit/>
          </a:bodyPr>
          <a:lstStyle>
            <a:lvl1pPr algn="r">
              <a:defRPr sz="3000"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pPr rtl="0"/>
            <a:r>
              <a:rPr lang="fr-FR" noProof="0" dirty="0"/>
              <a:t>Cliquez pour modifier </a:t>
            </a:r>
            <a:br>
              <a:rPr lang="fr-FR" noProof="0" dirty="0"/>
            </a:br>
            <a:r>
              <a:rPr lang="fr-FR" noProof="0" dirty="0"/>
              <a:t>Style du titre du Master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/>
        </p:nvSpPr>
        <p:spPr>
          <a:xfrm>
            <a:off x="0" y="3408892"/>
            <a:ext cx="9152681" cy="344910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34290" rIns="243000" bIns="3429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fr-FR" sz="3000" noProof="0" dirty="0">
              <a:latin typeface="+mn-lt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6563" y="3666355"/>
            <a:ext cx="25866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200" b="1"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0542" y="3666355"/>
            <a:ext cx="258769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200" b="1" dirty="0">
                <a:latin typeface="Montserrat" panose="02000505000000020004" pitchFamily="2" charset="0"/>
              </a:defRPr>
            </a:lvl1pPr>
          </a:lstStyle>
          <a:p>
            <a:pPr marL="171450" lvl="0" indent="-171450" rtl="0"/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6335" y="4070640"/>
            <a:ext cx="2586600" cy="2253961"/>
          </a:xfrm>
        </p:spPr>
        <p:txBody>
          <a:bodyPr lIns="0" tIns="72000" rtlCol="0">
            <a:normAutofit/>
          </a:bodyPr>
          <a:lstStyle>
            <a:lvl1pPr>
              <a:defRPr sz="1050">
                <a:latin typeface="Montserrat" panose="02000505000000020004" pitchFamily="2" charset="0"/>
              </a:defRPr>
            </a:lvl1pPr>
            <a:lvl2pPr>
              <a:defRPr sz="900">
                <a:latin typeface="Montserrat" panose="02000505000000020004" pitchFamily="2" charset="0"/>
              </a:defRPr>
            </a:lvl2pPr>
            <a:lvl3pPr>
              <a:defRPr sz="825">
                <a:latin typeface="Montserrat" panose="02000505000000020004" pitchFamily="2" charset="0"/>
              </a:defRPr>
            </a:lvl3pPr>
            <a:lvl4pPr>
              <a:defRPr sz="788">
                <a:latin typeface="Montserrat" panose="02000505000000020004" pitchFamily="2" charset="0"/>
              </a:defRPr>
            </a:lvl4pPr>
            <a:lvl5pPr>
              <a:defRPr sz="788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0542" y="4070640"/>
            <a:ext cx="2587699" cy="2253961"/>
          </a:xfrm>
        </p:spPr>
        <p:txBody>
          <a:bodyPr lIns="0" tIns="72000" rtlCol="0">
            <a:normAutofit/>
          </a:bodyPr>
          <a:lstStyle>
            <a:lvl1pPr>
              <a:defRPr sz="1050">
                <a:latin typeface="Montserrat" panose="02000505000000020004" pitchFamily="2" charset="0"/>
              </a:defRPr>
            </a:lvl1pPr>
            <a:lvl2pPr>
              <a:defRPr sz="900">
                <a:latin typeface="Montserrat" panose="02000505000000020004" pitchFamily="2" charset="0"/>
              </a:defRPr>
            </a:lvl2pPr>
            <a:lvl3pPr>
              <a:defRPr sz="825">
                <a:latin typeface="Montserrat" panose="02000505000000020004" pitchFamily="2" charset="0"/>
              </a:defRPr>
            </a:lvl3pPr>
            <a:lvl4pPr>
              <a:defRPr sz="788">
                <a:latin typeface="Montserrat" panose="02000505000000020004" pitchFamily="2" charset="0"/>
              </a:defRPr>
            </a:lvl4pPr>
            <a:lvl5pPr>
              <a:defRPr sz="788">
                <a:latin typeface="Montserrat" panose="02000505000000020004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Forme 62">
            <a:extLst>
              <a:ext uri="{FF2B5EF4-FFF2-40B4-BE49-F238E27FC236}">
                <a16:creationId xmlns:a16="http://schemas.microsoft.com/office/drawing/2014/main" id="{DADD8B14-6C18-4FC5-89FD-62D525A444DB}"/>
              </a:ext>
            </a:extLst>
          </p:cNvPr>
          <p:cNvSpPr/>
          <p:nvPr/>
        </p:nvSpPr>
        <p:spPr>
          <a:xfrm rot="16200000" flipV="1">
            <a:off x="2499043" y="971232"/>
            <a:ext cx="0" cy="1447733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60809" y="3805254"/>
            <a:ext cx="1451944" cy="1854770"/>
          </a:xfrm>
        </p:spPr>
        <p:txBody>
          <a:bodyPr rtlCol="0"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1465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11" y="1193766"/>
            <a:ext cx="3289381" cy="1325563"/>
          </a:xfrm>
        </p:spPr>
        <p:txBody>
          <a:bodyPr rtlCol="0" anchor="b">
            <a:normAutofit/>
          </a:bodyPr>
          <a:lstStyle>
            <a:lvl1pPr algn="r">
              <a:defRPr sz="3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3711" y="2632338"/>
            <a:ext cx="3289381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112" y="2944855"/>
            <a:ext cx="2284727" cy="304504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05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3112" y="2540530"/>
            <a:ext cx="2284727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2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7205" y="2944855"/>
            <a:ext cx="2284727" cy="304504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05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7205" y="2540530"/>
            <a:ext cx="2267362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2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</p:spTree>
    <p:extLst>
      <p:ext uri="{BB962C8B-B14F-4D97-AF65-F5344CB8AC3E}">
        <p14:creationId xmlns:p14="http://schemas.microsoft.com/office/powerpoint/2010/main" val="1937563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6493" y="836271"/>
            <a:ext cx="3197507" cy="5185458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198" y="836271"/>
            <a:ext cx="3196800" cy="5185458"/>
          </a:xfrm>
          <a:solidFill>
            <a:schemeClr val="accent2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775" y="1659771"/>
            <a:ext cx="1918504" cy="1325563"/>
          </a:xfrm>
        </p:spPr>
        <p:txBody>
          <a:bodyPr rtlCol="0" anchor="t"/>
          <a:lstStyle>
            <a:lvl1pPr algn="r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</a:t>
            </a:r>
            <a:br>
              <a:rPr lang="fr-FR" noProof="0"/>
            </a:br>
            <a:r>
              <a:rPr lang="fr-FR" noProof="0"/>
              <a:t>Ajouter Titre</a:t>
            </a:r>
          </a:p>
        </p:txBody>
      </p:sp>
      <p:sp>
        <p:nvSpPr>
          <p:cNvPr id="6" name="Form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/>
        </p:nvSpPr>
        <p:spPr>
          <a:xfrm rot="16200000" flipV="1">
            <a:off x="723866" y="676269"/>
            <a:ext cx="0" cy="1447733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</p:spTree>
    <p:extLst>
      <p:ext uri="{BB962C8B-B14F-4D97-AF65-F5344CB8AC3E}">
        <p14:creationId xmlns:p14="http://schemas.microsoft.com/office/powerpoint/2010/main" val="68265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4F8B38-513F-4AB1-ABD8-50C3AABC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E44853-7106-499C-9092-1F78AECF9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5E64A9-25D0-4578-B20A-C8601826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860-E04F-409B-8D8A-5C376DE4D84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16125A-B039-4D8A-9E1E-33FC0774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EF27F8-06A8-4EC5-BAA7-D3FBA01B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040-D6EE-45A3-A030-D99E2021B9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500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206187"/>
            <a:ext cx="9144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8540" y="1775521"/>
            <a:ext cx="4826643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8878" y="836271"/>
            <a:ext cx="2642567" cy="5185458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77873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8539" y="3206187"/>
            <a:ext cx="4826644" cy="2815543"/>
          </a:xfrm>
          <a:noFill/>
          <a:ln>
            <a:noFill/>
          </a:ln>
        </p:spPr>
        <p:txBody>
          <a:bodyPr lIns="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05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8540" y="1775521"/>
            <a:ext cx="4826643" cy="1325563"/>
          </a:xfrm>
        </p:spPr>
        <p:txBody>
          <a:bodyPr lIns="0"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fr-FR" noProof="0" dirty="0"/>
              <a:t>Cliquez pour ajouter un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8651" y="836271"/>
            <a:ext cx="2742794" cy="5185458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69381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59215" y="3428991"/>
            <a:ext cx="5584785" cy="3429009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659771"/>
            <a:ext cx="2314214" cy="1325563"/>
          </a:xfrm>
        </p:spPr>
        <p:txBody>
          <a:bodyPr lIns="0"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</a:t>
            </a:r>
            <a:br>
              <a:rPr lang="fr-FR" noProof="0"/>
            </a:br>
            <a:r>
              <a:rPr lang="fr-FR" noProof="0"/>
              <a:t>Ajouter Titre</a:t>
            </a:r>
          </a:p>
        </p:txBody>
      </p:sp>
      <p:sp>
        <p:nvSpPr>
          <p:cNvPr id="6" name="Form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/>
        </p:nvSpPr>
        <p:spPr>
          <a:xfrm rot="16200000" flipV="1">
            <a:off x="723866" y="676269"/>
            <a:ext cx="0" cy="1447733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/>
        </p:nvSpPr>
        <p:spPr>
          <a:xfrm>
            <a:off x="3559215" y="0"/>
            <a:ext cx="5584785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189000" tIns="108000" rIns="108000" bIns="3429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fr-FR" sz="1050" b="0" i="0" noProof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9308" y="987208"/>
            <a:ext cx="2128367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3528" y="987208"/>
            <a:ext cx="2625830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25"/>
            </a:lvl3pPr>
            <a:lvl4pPr>
              <a:defRPr sz="788"/>
            </a:lvl4pPr>
            <a:lvl5pPr>
              <a:defRPr sz="788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3813238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8650" y="0"/>
            <a:ext cx="851535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4566452"/>
            <a:ext cx="3755261" cy="1440000"/>
          </a:xfrm>
          <a:solidFill>
            <a:schemeClr val="bg1"/>
          </a:solidFill>
        </p:spPr>
        <p:txBody>
          <a:bodyPr lIns="216000" rtlCol="0"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rtl="0"/>
            <a:r>
              <a:rPr lang="fr-FR" noProof="0"/>
              <a:t>Cliquez pour modifier </a:t>
            </a:r>
            <a:br>
              <a:rPr lang="fr-FR" noProof="0"/>
            </a:br>
            <a:r>
              <a:rPr lang="fr-FR" noProof="0"/>
              <a:t>Style du titre du Master</a:t>
            </a:r>
          </a:p>
        </p:txBody>
      </p:sp>
    </p:spTree>
    <p:extLst>
      <p:ext uri="{BB962C8B-B14F-4D97-AF65-F5344CB8AC3E}">
        <p14:creationId xmlns:p14="http://schemas.microsoft.com/office/powerpoint/2010/main" val="1209514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8650" y="0"/>
            <a:ext cx="851535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9A10FA-D831-43AB-9DF1-EDB14480E3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478756"/>
            <a:ext cx="3429000" cy="1189037"/>
          </a:xfrm>
        </p:spPr>
        <p:txBody>
          <a:bodyPr rtlCol="0" anchor="b"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386470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FBD120B-8377-4641-9618-9DD68265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05635"/>
            <a:ext cx="4383911" cy="1440000"/>
          </a:xfrm>
          <a:solidFill>
            <a:schemeClr val="bg1"/>
          </a:solidFill>
        </p:spPr>
        <p:txBody>
          <a:bodyPr lIns="792000" rtlCol="0"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60402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916703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549797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688402"/>
            <a:ext cx="6537960" cy="823070"/>
          </a:xfrm>
          <a:solidFill>
            <a:schemeClr val="bg1"/>
          </a:solidFill>
        </p:spPr>
        <p:txBody>
          <a:bodyPr lIns="0"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39220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549797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85564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8650" y="1"/>
            <a:ext cx="8515350" cy="554736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688402"/>
            <a:ext cx="6537960" cy="823070"/>
          </a:xfrm>
          <a:solidFill>
            <a:schemeClr val="bg1"/>
          </a:solidFill>
        </p:spPr>
        <p:txBody>
          <a:bodyPr lIns="0"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3887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9ACB72-CF33-4B94-B8B2-82C8DC3A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5783F3-89FE-4852-B9CE-CA4D780D1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9D388B-5B31-46E7-BB12-54368A5CB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90A8F8-68D8-499D-9722-C90B5256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860-E04F-409B-8D8A-5C376DE4D84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0C1873-3F29-40BA-A4E1-73033AFBA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1048A4-E065-4789-8EC8-3BBFEB04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040-D6EE-45A3-A030-D99E2021B9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06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8650" y="853442"/>
            <a:ext cx="8515350" cy="5151119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082461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85657" y="1203769"/>
            <a:ext cx="7172687" cy="5060062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F595BB60-922F-4254-AD20-DEA3FA4B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56" y="339162"/>
            <a:ext cx="7172686" cy="823070"/>
          </a:xfrm>
          <a:noFill/>
        </p:spPr>
        <p:txBody>
          <a:bodyPr lIns="0" rtlCol="0"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2686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7023" y="747000"/>
            <a:ext cx="7889955" cy="53640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5469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/>
        </p:nvSpPr>
        <p:spPr>
          <a:xfrm>
            <a:off x="-12480" y="0"/>
            <a:ext cx="85278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5725716" cy="1325563"/>
          </a:xfrm>
        </p:spPr>
        <p:txBody>
          <a:bodyPr rtlCol="0"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En-tête de section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771" y="4719574"/>
            <a:ext cx="18669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22500">
                <a:solidFill>
                  <a:schemeClr val="accent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25853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/>
        </p:nvSpPr>
        <p:spPr>
          <a:xfrm>
            <a:off x="4373881" y="0"/>
            <a:ext cx="414146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1525"/>
            <a:ext cx="3524250" cy="1694180"/>
          </a:xfrm>
        </p:spPr>
        <p:txBody>
          <a:bodyPr lIns="0" rtlCol="0" anchor="t">
            <a:noAutofit/>
          </a:bodyPr>
          <a:lstStyle>
            <a:lvl1pPr>
              <a:defRPr sz="4950" b="1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Section </a:t>
            </a:r>
            <a:br>
              <a:rPr lang="fr-FR" noProof="0"/>
            </a:br>
            <a:r>
              <a:rPr lang="fr-FR" noProof="0"/>
              <a:t>En-tête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771" y="4554447"/>
            <a:ext cx="1866900" cy="3124198"/>
          </a:xfrm>
        </p:spPr>
        <p:txBody>
          <a:bodyPr bIns="0" rtlCol="0" anchor="b">
            <a:noAutofit/>
          </a:bodyPr>
          <a:lstStyle>
            <a:lvl1pPr marL="0" indent="0" algn="r">
              <a:buNone/>
              <a:defRPr sz="18750">
                <a:solidFill>
                  <a:schemeClr val="accent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3146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/>
        </p:nvSpPr>
        <p:spPr>
          <a:xfrm>
            <a:off x="1" y="0"/>
            <a:ext cx="529209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1525"/>
            <a:ext cx="3943350" cy="1694180"/>
          </a:xfrm>
        </p:spPr>
        <p:txBody>
          <a:bodyPr lIns="0" rtlCol="0" anchor="t"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En-tête de section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88BD7D8D-4534-4674-90CD-5444E7502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6977" y="4463007"/>
            <a:ext cx="1866900" cy="3124198"/>
          </a:xfrm>
        </p:spPr>
        <p:txBody>
          <a:bodyPr bIns="0" rtlCol="0" anchor="b">
            <a:noAutofit/>
          </a:bodyPr>
          <a:lstStyle>
            <a:lvl1pPr marL="0" indent="0" algn="r">
              <a:buNone/>
              <a:defRPr sz="18750">
                <a:solidFill>
                  <a:schemeClr val="accent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2423885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C75DEA4-0A76-480D-A95E-49B8E0DD9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1735" y="3145492"/>
            <a:ext cx="1866900" cy="3124198"/>
          </a:xfrm>
        </p:spPr>
        <p:txBody>
          <a:bodyPr bIns="0" rtlCol="0" anchor="b">
            <a:noAutofit/>
          </a:bodyPr>
          <a:lstStyle>
            <a:lvl1pPr marL="0" indent="0" algn="l">
              <a:buNone/>
              <a:defRPr sz="18750">
                <a:solidFill>
                  <a:srgbClr val="5DAAB0">
                    <a:alpha val="20000"/>
                  </a:srgb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#</a:t>
            </a:r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/>
        </p:nvSpPr>
        <p:spPr>
          <a:xfrm>
            <a:off x="0" y="1394371"/>
            <a:ext cx="5292091" cy="40692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20" y="1934210"/>
            <a:ext cx="3954780" cy="1694180"/>
          </a:xfrm>
        </p:spPr>
        <p:txBody>
          <a:bodyPr lIns="0" rtlCol="0" anchor="t"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En-tête de section</a:t>
            </a:r>
          </a:p>
        </p:txBody>
      </p:sp>
    </p:spTree>
    <p:extLst>
      <p:ext uri="{BB962C8B-B14F-4D97-AF65-F5344CB8AC3E}">
        <p14:creationId xmlns:p14="http://schemas.microsoft.com/office/powerpoint/2010/main" val="25244379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/>
        </p:nvSpPr>
        <p:spPr>
          <a:xfrm>
            <a:off x="-12480" y="1"/>
            <a:ext cx="9156479" cy="490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20" y="2691447"/>
            <a:ext cx="4704241" cy="1694180"/>
          </a:xfrm>
        </p:spPr>
        <p:txBody>
          <a:bodyPr lIns="0" rtlCol="0" anchor="b">
            <a:noAutofit/>
          </a:bodyPr>
          <a:lstStyle>
            <a:lvl1pPr algn="l">
              <a:defRPr sz="495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En-tête de section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7A110188-91CF-42CE-9B0F-643DB15F9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3870" y="2613057"/>
            <a:ext cx="1866900" cy="3124198"/>
          </a:xfrm>
        </p:spPr>
        <p:txBody>
          <a:bodyPr bIns="0" rtlCol="0" anchor="b">
            <a:noAutofit/>
          </a:bodyPr>
          <a:lstStyle>
            <a:lvl1pPr marL="0" indent="0" algn="l">
              <a:buNone/>
              <a:defRPr sz="18750">
                <a:solidFill>
                  <a:srgbClr val="3B757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348690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829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/>
        </p:nvSpPr>
        <p:spPr>
          <a:xfrm>
            <a:off x="0" y="1"/>
            <a:ext cx="4543425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972000" tIns="34290" rIns="324000" bIns="3429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750"/>
              </a:spcBef>
              <a:buFontTx/>
              <a:buNone/>
            </a:pPr>
            <a:endParaRPr lang="fr-FR" sz="105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793" y="1100290"/>
            <a:ext cx="3006328" cy="1395208"/>
          </a:xfrm>
        </p:spPr>
        <p:txBody>
          <a:bodyPr lIns="0" rtlCol="0" anchor="b"/>
          <a:lstStyle>
            <a:lvl1pPr>
              <a:defRPr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794" y="2561160"/>
            <a:ext cx="3006328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/>
        </p:nvSpPr>
        <p:spPr>
          <a:xfrm rot="16200000" flipV="1">
            <a:off x="723866" y="259580"/>
            <a:ext cx="0" cy="1447733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88742" y="1074809"/>
            <a:ext cx="2983236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05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742" y="2365537"/>
            <a:ext cx="2983236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05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8742" y="3656265"/>
            <a:ext cx="2983236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05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88742" y="4946994"/>
            <a:ext cx="2983236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05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3278529"/>
            <a:ext cx="3006329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05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5" name="Espace réservé d’image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92617" y="1042385"/>
            <a:ext cx="60356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92617" y="2331744"/>
            <a:ext cx="60356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6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’image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92617" y="3621102"/>
            <a:ext cx="60356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6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’image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92617" y="4910462"/>
            <a:ext cx="60356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6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74149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AC0206-362C-45A8-8C2B-81CD09BB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A893A3-298A-4435-973D-4C715CBD0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571CA1-1FBF-48D9-BADC-ACBBEE279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DA9C35-02E0-46A8-B331-8A33DEF7E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7B0F82-3098-40C2-BAEE-DDD84CAB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568154-840B-44DE-8AEF-D03412A2A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860-E04F-409B-8D8A-5C376DE4D84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9A0579-BFEC-4E11-BA49-ED9DA5F7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B5AB91-F0E2-42C2-9356-7D618068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040-D6EE-45A3-A030-D99E2021B9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274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3834DECF-152F-4E39-AD49-1ADCE9F759D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1031" y="3097232"/>
            <a:ext cx="3006090" cy="2742196"/>
          </a:xfrm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793" y="1100290"/>
            <a:ext cx="3006328" cy="1395208"/>
          </a:xfrm>
        </p:spPr>
        <p:txBody>
          <a:bodyPr lIns="0" rtlCol="0" anchor="b">
            <a:normAutofit/>
          </a:bodyPr>
          <a:lstStyle>
            <a:lvl1pPr>
              <a:defRPr sz="3000" b="1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794" y="2561160"/>
            <a:ext cx="3006328" cy="37508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/>
        </p:nvSpPr>
        <p:spPr>
          <a:xfrm rot="16200000" flipV="1">
            <a:off x="723866" y="259580"/>
            <a:ext cx="0" cy="1447733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88742" y="1074809"/>
            <a:ext cx="2983236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05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742" y="2365537"/>
            <a:ext cx="2983236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05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8742" y="3656265"/>
            <a:ext cx="2983236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05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88742" y="4946994"/>
            <a:ext cx="2983236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05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5" name="Espace réservé d’image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92617" y="1042385"/>
            <a:ext cx="60356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92617" y="2331744"/>
            <a:ext cx="60356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6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’image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92617" y="3621102"/>
            <a:ext cx="60356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6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’image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92617" y="4910462"/>
            <a:ext cx="60356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6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91817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/>
        </p:nvSpPr>
        <p:spPr>
          <a:xfrm>
            <a:off x="0" y="3721473"/>
            <a:ext cx="9144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972000" tIns="34290" rIns="324000" bIns="3429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750"/>
              </a:spcBef>
              <a:buFontTx/>
              <a:buNone/>
            </a:pPr>
            <a:endParaRPr lang="fr-FR" sz="105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07" y="358611"/>
            <a:ext cx="8141186" cy="804759"/>
          </a:xfrm>
        </p:spPr>
        <p:txBody>
          <a:bodyPr lIns="0" rtlCol="0" anchor="b">
            <a:normAutofit/>
          </a:bodyPr>
          <a:lstStyle>
            <a:lvl1pPr algn="ctr">
              <a:defRPr sz="3000"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97478" y="2677211"/>
            <a:ext cx="60356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’image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32957" y="2677211"/>
            <a:ext cx="60356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6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’image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68435" y="2677211"/>
            <a:ext cx="60356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6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4" name="Espace réservé d’image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03914" y="2677211"/>
            <a:ext cx="60356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6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3085" y="3920809"/>
            <a:ext cx="1852355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07619" y="3923752"/>
            <a:ext cx="1852355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42152" y="3920809"/>
            <a:ext cx="1852355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6687" y="3916626"/>
            <a:ext cx="1852355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337303"/>
            <a:ext cx="8013943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05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3913060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07" y="1039331"/>
            <a:ext cx="8141186" cy="804759"/>
          </a:xfrm>
        </p:spPr>
        <p:txBody>
          <a:bodyPr lIns="0" rtlCol="0" anchor="b">
            <a:normAutofit/>
          </a:bodyPr>
          <a:lstStyle>
            <a:lvl1pPr algn="ctr">
              <a:defRPr sz="3000"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05840" y="3235748"/>
            <a:ext cx="786845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6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’image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41319" y="3235748"/>
            <a:ext cx="786845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6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’image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76797" y="3235748"/>
            <a:ext cx="786845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6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4" name="Espace réservé d’image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2276" y="3235748"/>
            <a:ext cx="786845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6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3085" y="4601529"/>
            <a:ext cx="1852355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05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07619" y="4604472"/>
            <a:ext cx="1852355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05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42152" y="4601529"/>
            <a:ext cx="1852355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05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6687" y="4597346"/>
            <a:ext cx="1852355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05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018023"/>
            <a:ext cx="8013943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05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07887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/>
        </p:nvSpPr>
        <p:spPr>
          <a:xfrm>
            <a:off x="4600575" y="1"/>
            <a:ext cx="4543425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972000" tIns="34290" rIns="324000" bIns="3429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750"/>
              </a:spcBef>
              <a:buFontTx/>
              <a:buNone/>
            </a:pPr>
            <a:endParaRPr lang="fr-FR" sz="1050" b="0" i="0" spc="0" noProof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793" y="2234610"/>
            <a:ext cx="3006328" cy="1395208"/>
          </a:xfrm>
        </p:spPr>
        <p:txBody>
          <a:bodyPr lIns="0" rtlCol="0" anchor="b"/>
          <a:lstStyle>
            <a:lvl1pPr>
              <a:defRPr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794" y="3695480"/>
            <a:ext cx="3006328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  <a:latin typeface="+mn-lt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/>
        </p:nvSpPr>
        <p:spPr>
          <a:xfrm rot="16200000" flipV="1">
            <a:off x="723866" y="1393900"/>
            <a:ext cx="0" cy="1447733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567" y="1038725"/>
            <a:ext cx="60356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>
              <a:defRPr sz="6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’image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5567" y="2330236"/>
            <a:ext cx="60356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6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’image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15567" y="3621747"/>
            <a:ext cx="60356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6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4" name="Espace réservé d’image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15567" y="4913258"/>
            <a:ext cx="60356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6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88742" y="1074809"/>
            <a:ext cx="2983236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742" y="2365537"/>
            <a:ext cx="2983236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8742" y="3656265"/>
            <a:ext cx="2983236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88742" y="4946994"/>
            <a:ext cx="2983236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331781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61" y="971950"/>
            <a:ext cx="2652773" cy="2036100"/>
          </a:xfrm>
        </p:spPr>
        <p:txBody>
          <a:bodyPr lIns="0" rtlCol="0"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57698" y="729827"/>
            <a:ext cx="1232538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27952" y="729827"/>
            <a:ext cx="1232538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’image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57698" y="3646649"/>
            <a:ext cx="1232538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’image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27952" y="3646649"/>
            <a:ext cx="1232538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2078" y="2823837"/>
            <a:ext cx="1888204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05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2078" y="2419512"/>
            <a:ext cx="1888204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2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8717" y="2823837"/>
            <a:ext cx="1888204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05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8717" y="2419512"/>
            <a:ext cx="1888204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2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078" y="5740657"/>
            <a:ext cx="1888204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05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2078" y="5336332"/>
            <a:ext cx="1888204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2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08717" y="5740657"/>
            <a:ext cx="1888204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05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8717" y="5336332"/>
            <a:ext cx="1888204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2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6" name="Forme 62">
            <a:extLst>
              <a:ext uri="{FF2B5EF4-FFF2-40B4-BE49-F238E27FC236}">
                <a16:creationId xmlns:a16="http://schemas.microsoft.com/office/drawing/2014/main" id="{E2A7A773-8673-42D6-B565-4013CBE76BBD}"/>
              </a:ext>
            </a:extLst>
          </p:cNvPr>
          <p:cNvSpPr/>
          <p:nvPr/>
        </p:nvSpPr>
        <p:spPr>
          <a:xfrm rot="16200000" flipV="1">
            <a:off x="723866" y="56380"/>
            <a:ext cx="0" cy="1447733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</p:spTree>
    <p:extLst>
      <p:ext uri="{BB962C8B-B14F-4D97-AF65-F5344CB8AC3E}">
        <p14:creationId xmlns:p14="http://schemas.microsoft.com/office/powerpoint/2010/main" val="35461915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EE8D18BE-27C3-4048-91A7-DD0F0F8D0861}"/>
              </a:ext>
            </a:extLst>
          </p:cNvPr>
          <p:cNvSpPr/>
          <p:nvPr/>
        </p:nvSpPr>
        <p:spPr>
          <a:xfrm>
            <a:off x="3142698" y="2280735"/>
            <a:ext cx="1406153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166" y="616350"/>
            <a:ext cx="5983670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29505" y="2385012"/>
            <a:ext cx="1232538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05279" y="2385012"/>
            <a:ext cx="1232538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’image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29505" y="4352707"/>
            <a:ext cx="1232538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’image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05279" y="4352707"/>
            <a:ext cx="1232538" cy="1643384"/>
          </a:xfrm>
          <a:prstGeom prst="ellipse">
            <a:avLst/>
          </a:prstGeom>
        </p:spPr>
        <p:txBody>
          <a:bodyPr rtlCol="0">
            <a:norm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8549" y="3168715"/>
            <a:ext cx="1888204" cy="484146"/>
          </a:xfrm>
        </p:spPr>
        <p:txBody>
          <a:bodyPr lIns="0" rtlCol="0">
            <a:noAutofit/>
          </a:bodyPr>
          <a:lstStyle>
            <a:lvl1pPr marL="0" indent="0" algn="r">
              <a:buNone/>
              <a:defRPr sz="105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8549" y="2764390"/>
            <a:ext cx="1888204" cy="382749"/>
          </a:xfrm>
        </p:spPr>
        <p:txBody>
          <a:bodyPr lIns="0" rtlCol="0" anchor="b">
            <a:noAutofit/>
          </a:bodyPr>
          <a:lstStyle>
            <a:lvl1pPr marL="0" indent="0" algn="r">
              <a:buNone/>
              <a:defRPr sz="12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1053" y="3168715"/>
            <a:ext cx="1888204" cy="484146"/>
          </a:xfrm>
        </p:spPr>
        <p:txBody>
          <a:bodyPr lIns="0" rtlCol="0">
            <a:noAutofit/>
          </a:bodyPr>
          <a:lstStyle>
            <a:lvl1pPr marL="0" indent="0" algn="l">
              <a:buNone/>
              <a:defRPr sz="105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1053" y="2764390"/>
            <a:ext cx="1888204" cy="382749"/>
          </a:xfrm>
        </p:spPr>
        <p:txBody>
          <a:bodyPr lIns="0" rtlCol="0" anchor="b">
            <a:noAutofit/>
          </a:bodyPr>
          <a:lstStyle>
            <a:lvl1pPr marL="0" indent="0" algn="l">
              <a:buNone/>
              <a:defRPr sz="12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28549" y="5167572"/>
            <a:ext cx="1888204" cy="484146"/>
          </a:xfrm>
        </p:spPr>
        <p:txBody>
          <a:bodyPr lIns="0" rtlCol="0">
            <a:noAutofit/>
          </a:bodyPr>
          <a:lstStyle>
            <a:lvl1pPr marL="0" indent="0" algn="r">
              <a:buNone/>
              <a:defRPr sz="105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28549" y="4763247"/>
            <a:ext cx="1888204" cy="382749"/>
          </a:xfrm>
        </p:spPr>
        <p:txBody>
          <a:bodyPr lIns="0" rtlCol="0" anchor="b">
            <a:noAutofit/>
          </a:bodyPr>
          <a:lstStyle>
            <a:lvl1pPr marL="0" indent="0" algn="r">
              <a:buNone/>
              <a:defRPr sz="12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81053" y="5167572"/>
            <a:ext cx="1888204" cy="484146"/>
          </a:xfrm>
        </p:spPr>
        <p:txBody>
          <a:bodyPr lIns="0" rtlCol="0">
            <a:noAutofit/>
          </a:bodyPr>
          <a:lstStyle>
            <a:lvl1pPr marL="0" indent="0" algn="l">
              <a:buNone/>
              <a:defRPr sz="105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81053" y="4763247"/>
            <a:ext cx="1888204" cy="382749"/>
          </a:xfrm>
        </p:spPr>
        <p:txBody>
          <a:bodyPr lIns="0" rtlCol="0" anchor="b">
            <a:noAutofit/>
          </a:bodyPr>
          <a:lstStyle>
            <a:lvl1pPr marL="0" indent="0" algn="l">
              <a:buNone/>
              <a:defRPr sz="12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EC623159-5A5F-49ED-8FE8-D17FB82C8BB9}"/>
              </a:ext>
            </a:extLst>
          </p:cNvPr>
          <p:cNvSpPr/>
          <p:nvPr/>
        </p:nvSpPr>
        <p:spPr>
          <a:xfrm>
            <a:off x="4618470" y="2280735"/>
            <a:ext cx="1406153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>
              <a:latin typeface="+mn-lt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83F630FE-FEDE-4DCF-98BE-57FA329D971D}"/>
              </a:ext>
            </a:extLst>
          </p:cNvPr>
          <p:cNvSpPr/>
          <p:nvPr/>
        </p:nvSpPr>
        <p:spPr>
          <a:xfrm>
            <a:off x="3142698" y="4236857"/>
            <a:ext cx="1406153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>
              <a:latin typeface="+mn-lt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5CEE0F46-6DA2-40B8-B7F9-015FA8D24163}"/>
              </a:ext>
            </a:extLst>
          </p:cNvPr>
          <p:cNvSpPr/>
          <p:nvPr/>
        </p:nvSpPr>
        <p:spPr>
          <a:xfrm>
            <a:off x="4618470" y="4236857"/>
            <a:ext cx="1406153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10167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385" y="687573"/>
            <a:ext cx="3575447" cy="1342045"/>
          </a:xfrm>
        </p:spPr>
        <p:txBody>
          <a:bodyPr lIns="0" rtlCol="0" anchor="b">
            <a:normAutofit/>
          </a:bodyPr>
          <a:lstStyle>
            <a:lvl1pPr algn="r">
              <a:defRPr sz="3000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1565" y="687573"/>
            <a:ext cx="4028055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1pPr>
            <a:lvl2pPr marL="342900" indent="0">
              <a:lnSpc>
                <a:spcPct val="100000"/>
              </a:lnSpc>
              <a:buNone/>
              <a:defRPr sz="825" spc="0">
                <a:solidFill>
                  <a:schemeClr val="tx2"/>
                </a:solidFill>
              </a:defRPr>
            </a:lvl2pPr>
            <a:lvl3pPr marL="685800" indent="0">
              <a:lnSpc>
                <a:spcPct val="100000"/>
              </a:lnSpc>
              <a:buNone/>
              <a:defRPr sz="788" spc="0">
                <a:solidFill>
                  <a:schemeClr val="tx2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750" spc="0">
                <a:solidFill>
                  <a:schemeClr val="tx2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75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au graphique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2392681"/>
            <a:ext cx="8039882" cy="416750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0503969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385" y="687573"/>
            <a:ext cx="3575447" cy="1342045"/>
          </a:xfrm>
        </p:spPr>
        <p:txBody>
          <a:bodyPr lIns="0" rtlCol="0" anchor="b">
            <a:normAutofit/>
          </a:bodyPr>
          <a:lstStyle>
            <a:lvl1pPr algn="r">
              <a:defRPr sz="3000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1565" y="687573"/>
            <a:ext cx="4028055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1pPr>
            <a:lvl2pPr marL="342900" indent="0">
              <a:lnSpc>
                <a:spcPct val="100000"/>
              </a:lnSpc>
              <a:buNone/>
              <a:defRPr sz="825" spc="0">
                <a:solidFill>
                  <a:schemeClr val="tx2"/>
                </a:solidFill>
              </a:defRPr>
            </a:lvl2pPr>
            <a:lvl3pPr marL="685800" indent="0">
              <a:lnSpc>
                <a:spcPct val="100000"/>
              </a:lnSpc>
              <a:buNone/>
              <a:defRPr sz="788" spc="0">
                <a:solidFill>
                  <a:schemeClr val="tx2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750" spc="0">
                <a:solidFill>
                  <a:schemeClr val="tx2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75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au graphique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361565" y="2392681"/>
            <a:ext cx="4306967" cy="402399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650" y="2392046"/>
            <a:ext cx="3582591" cy="4023995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1491058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775" y="289560"/>
            <a:ext cx="8172450" cy="893218"/>
          </a:xfrm>
        </p:spPr>
        <p:txBody>
          <a:bodyPr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MODIFIER LE STYLE DU TITRE DE MASQUE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775" y="1097364"/>
            <a:ext cx="817245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50" spc="225">
                <a:solidFill>
                  <a:schemeClr val="tx2"/>
                </a:solidFill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4" name="Espace réservé du tableau 3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85775" y="1806575"/>
            <a:ext cx="8172450" cy="457835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4263361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85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7002A-B6E3-460D-84B3-0C554AB8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CFB66A-7D3A-4CF0-B97D-E0B226B1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860-E04F-409B-8D8A-5C376DE4D84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DE14EB-B6A3-4949-97A3-4A502C8D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163BB9-A462-4650-A56D-638DA43D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040-D6EE-45A3-A030-D99E2021B9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574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4" name="Espace réservé d’image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27447" y="260350"/>
            <a:ext cx="3369469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35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9307" y="260350"/>
            <a:ext cx="3039666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35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9307" y="4165600"/>
            <a:ext cx="3039666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35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621" y="524172"/>
            <a:ext cx="1933574" cy="2508588"/>
          </a:xfrm>
        </p:spPr>
        <p:txBody>
          <a:bodyPr lIns="0" rtlCol="0" anchor="t">
            <a:normAutofit/>
          </a:bodyPr>
          <a:lstStyle>
            <a:lvl1pPr algn="l">
              <a:defRPr sz="3000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9" name="Forme 62">
            <a:extLst>
              <a:ext uri="{FF2B5EF4-FFF2-40B4-BE49-F238E27FC236}">
                <a16:creationId xmlns:a16="http://schemas.microsoft.com/office/drawing/2014/main" id="{77A2F74A-3B1A-417B-8998-62F0E7EF0E74}"/>
              </a:ext>
            </a:extLst>
          </p:cNvPr>
          <p:cNvSpPr/>
          <p:nvPr/>
        </p:nvSpPr>
        <p:spPr>
          <a:xfrm rot="16200000" flipV="1">
            <a:off x="723866" y="-461781"/>
            <a:ext cx="0" cy="1447733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125" noProof="0"/>
          </a:p>
        </p:txBody>
      </p:sp>
    </p:spTree>
    <p:extLst>
      <p:ext uri="{BB962C8B-B14F-4D97-AF65-F5344CB8AC3E}">
        <p14:creationId xmlns:p14="http://schemas.microsoft.com/office/powerpoint/2010/main" val="14410746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image 4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9544" y="198755"/>
            <a:ext cx="2892029" cy="4235450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34214" y="198755"/>
            <a:ext cx="5738336" cy="4235450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0021" y="4648201"/>
            <a:ext cx="5738337" cy="201167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4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190" y="4648201"/>
            <a:ext cx="2891791" cy="201167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8571901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040-D6EE-45A3-A030-D99E2021B9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09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93509F-3C64-47BC-BD45-74B53804F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860-E04F-409B-8D8A-5C376DE4D84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CF27FC-76AF-4AB0-A1E1-74C26BFF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D81420-5257-47D4-AA23-70994BE9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040-D6EE-45A3-A030-D99E2021B9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17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57FBE0-CC9E-4A58-81BE-DA9B1CC4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885E55-D4B2-45D8-B933-E926794D2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139D05-566F-44D4-BF90-89CEFB40F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1B914B-A9F5-48FE-A685-2C5575E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860-E04F-409B-8D8A-5C376DE4D84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F732CC-CACA-4618-ADBA-1197E684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428389-BEC6-4432-B360-BB0EC931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040-D6EE-45A3-A030-D99E2021B9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67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279EE-432E-4EC4-90BE-D95ED1F38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E16E44-B957-47E7-A270-3B2083A29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D29D9C-1B8D-4E60-8DB2-5D83C4645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67CA3D-94F6-491A-8795-EB57D589F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860-E04F-409B-8D8A-5C376DE4D84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502AD4-DBE6-464E-9CB8-68B052F1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761DEA-465B-4366-9D92-4671E64A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040-D6EE-45A3-A030-D99E2021B9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57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0E03304-1912-4569-A022-9D4D8ACDC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A72CE9-0139-4195-A3B3-CE606D581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A57E9-F00E-424F-9C13-D127620CC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4E860-E04F-409B-8D8A-5C376DE4D84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7406CC-D823-4DA4-B871-9EA936BA1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A03084-1912-4EC2-8B7D-7873663CC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C040-D6EE-45A3-A030-D99E2021B9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96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5A6FF41-54B8-48A5-97C1-AA732323D200}"/>
              </a:ext>
            </a:extLst>
          </p:cNvPr>
          <p:cNvPicPr>
            <a:picLocks noChangeAspect="1"/>
          </p:cNvPicPr>
          <p:nvPr/>
        </p:nvPicPr>
        <p:blipFill rotWithShape="1">
          <a:blip r:embed="rId53"/>
          <a:srcRect l="13586" t="31866" r="12119" b="27012"/>
          <a:stretch/>
        </p:blipFill>
        <p:spPr>
          <a:xfrm>
            <a:off x="2" y="6176963"/>
            <a:ext cx="902295" cy="66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2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spc="-113">
          <a:solidFill>
            <a:schemeClr val="tx2"/>
          </a:solidFill>
          <a:latin typeface="Poppins" panose="02000000000000000000" pitchFamily="2" charset="0"/>
          <a:ea typeface="+mj-ea"/>
          <a:cs typeface="Poppins" panose="02000000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5"/>
        </a:buClr>
        <a:buFont typeface="Arial" panose="020B0604020202020204" pitchFamily="34" charset="0"/>
        <a:buChar char="•"/>
        <a:defRPr sz="1500" b="0" i="0" kern="1200">
          <a:solidFill>
            <a:schemeClr val="accent4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350" b="0" i="0" kern="1200">
          <a:solidFill>
            <a:schemeClr val="tx2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050" b="0" i="0" kern="1200">
          <a:solidFill>
            <a:schemeClr val="tx2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050" b="0" i="0" kern="1200">
          <a:solidFill>
            <a:schemeClr val="tx2"/>
          </a:solidFill>
          <a:latin typeface="Montserrat" panose="02000505000000020004" pitchFamily="2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5.jpeg"/><Relationship Id="rId11" Type="http://schemas.openxmlformats.org/officeDocument/2006/relationships/image" Target="../media/image30.sv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45.pn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 descr="Une image contenant plante, fleur&#10;&#10;Description générée automatiquement">
            <a:extLst>
              <a:ext uri="{FF2B5EF4-FFF2-40B4-BE49-F238E27FC236}">
                <a16:creationId xmlns:a16="http://schemas.microsoft.com/office/drawing/2014/main" id="{88A82431-6E7B-4A3D-9B51-3ABDC3667A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r="19345"/>
          <a:stretch/>
        </p:blipFill>
        <p:spPr>
          <a:xfrm>
            <a:off x="1" y="10"/>
            <a:ext cx="9143999" cy="6857990"/>
          </a:xfr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5123" y="3379810"/>
            <a:ext cx="5439379" cy="891250"/>
          </a:xfrm>
        </p:spPr>
        <p:txBody>
          <a:bodyPr anchor="t">
            <a:normAutofit/>
          </a:bodyPr>
          <a:lstStyle/>
          <a:p>
            <a:r>
              <a:rPr lang="fr-FR" dirty="0"/>
              <a:t>Comité Ponts Alumni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body" sz="quarter" idx="14"/>
          </p:nvPr>
        </p:nvSpPr>
        <p:spPr>
          <a:xfrm>
            <a:off x="915124" y="4467834"/>
            <a:ext cx="5439378" cy="338549"/>
          </a:xfrm>
        </p:spPr>
        <p:txBody>
          <a:bodyPr>
            <a:normAutofit/>
          </a:bodyPr>
          <a:lstStyle/>
          <a:p>
            <a:r>
              <a:rPr lang="fr-FR" dirty="0"/>
              <a:t>13 avril 2021</a:t>
            </a:r>
          </a:p>
        </p:txBody>
      </p:sp>
    </p:spTree>
    <p:extLst>
      <p:ext uri="{BB962C8B-B14F-4D97-AF65-F5344CB8AC3E}">
        <p14:creationId xmlns:p14="http://schemas.microsoft.com/office/powerpoint/2010/main" val="135828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E8EB36-7462-4771-A824-EA479EA34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443"/>
            <a:ext cx="9144000" cy="2487114"/>
          </a:xfrm>
          <a:prstGeom prst="rect">
            <a:avLst/>
          </a:prstGeom>
          <a:noFill/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3AB7268-F9F7-44AE-BC93-4B810B93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05635"/>
            <a:ext cx="4383911" cy="1440000"/>
          </a:xfrm>
        </p:spPr>
        <p:txBody>
          <a:bodyPr anchor="ctr">
            <a:normAutofit/>
          </a:bodyPr>
          <a:lstStyle/>
          <a:p>
            <a:r>
              <a:rPr lang="en-US" dirty="0"/>
              <a:t>Approbation des </a:t>
            </a:r>
            <a:r>
              <a:rPr lang="en-US" dirty="0" err="1"/>
              <a:t>comptes</a:t>
            </a:r>
            <a:r>
              <a:rPr lang="en-US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68224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C7EE3E6A-2300-4889-9AF8-DC2EDE23A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060012"/>
            <a:ext cx="6861884" cy="3499866"/>
          </a:xfrm>
        </p:spPr>
        <p:txBody>
          <a:bodyPr>
            <a:noAutofit/>
          </a:bodyPr>
          <a:lstStyle/>
          <a:p>
            <a:r>
              <a:rPr lang="fr-FR" dirty="0"/>
              <a:t>Résultat net: - 42 152 € vs -29 k€ (budget 2020)</a:t>
            </a:r>
          </a:p>
          <a:p>
            <a:r>
              <a:rPr lang="fr-FR" dirty="0"/>
              <a:t>Les principaux points de différences entre le budget 2020 et le réalisé 2020 sont </a:t>
            </a:r>
            <a:r>
              <a:rPr lang="fr-FR" b="1" dirty="0"/>
              <a:t>dus aux prestataires externes </a:t>
            </a:r>
            <a:r>
              <a:rPr lang="fr-FR" dirty="0"/>
              <a:t>: </a:t>
            </a:r>
          </a:p>
          <a:p>
            <a:endParaRPr lang="fr-FR" dirty="0"/>
          </a:p>
          <a:p>
            <a:pPr lvl="1"/>
            <a:r>
              <a:rPr lang="fr-FR" dirty="0"/>
              <a:t>Diminution des redevances PAM : -10,2 k€ euros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Absence des dividendes PFC : - 30 k€</a:t>
            </a:r>
          </a:p>
          <a:p>
            <a:pPr marL="342900" lvl="1" indent="0">
              <a:buNone/>
            </a:pPr>
            <a:endParaRPr lang="fr-FR" dirty="0"/>
          </a:p>
          <a:p>
            <a:pPr lvl="1"/>
            <a:r>
              <a:rPr lang="fr-FR" dirty="0"/>
              <a:t>Diminution des produits évènementiels équilibrée par la diminution des charges évènementiels (situation </a:t>
            </a:r>
            <a:r>
              <a:rPr lang="fr-FR" dirty="0" err="1"/>
              <a:t>Covid</a:t>
            </a:r>
            <a:r>
              <a:rPr lang="fr-FR" dirty="0"/>
              <a:t>)</a:t>
            </a:r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65F15D9-681E-48F5-8BBD-A17875C4FCF3}"/>
              </a:ext>
            </a:extLst>
          </p:cNvPr>
          <p:cNvSpPr txBox="1">
            <a:spLocks/>
          </p:cNvSpPr>
          <p:nvPr/>
        </p:nvSpPr>
        <p:spPr>
          <a:xfrm>
            <a:off x="-30019" y="692696"/>
            <a:ext cx="63077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113">
                <a:solidFill>
                  <a:schemeClr val="tx2"/>
                </a:solidFill>
                <a:latin typeface="Poppins" panose="02000000000000000000" pitchFamily="2" charset="0"/>
                <a:ea typeface="+mj-ea"/>
                <a:cs typeface="Poppins" panose="02000000000000000000" pitchFamily="2" charset="0"/>
              </a:defRPr>
            </a:lvl1pPr>
          </a:lstStyle>
          <a:p>
            <a:pPr algn="r"/>
            <a:r>
              <a:rPr lang="en-US" dirty="0"/>
              <a:t>Approbation des </a:t>
            </a:r>
            <a:r>
              <a:rPr lang="en-US" dirty="0" err="1"/>
              <a:t>comptes</a:t>
            </a:r>
            <a:r>
              <a:rPr lang="en-US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18033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1733C41-C34F-4E6F-8BD5-8B3B7C871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2015490"/>
            <a:ext cx="8282940" cy="282702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38C8E6A1-6B4B-4CF9-81F0-25227AA81187}"/>
              </a:ext>
            </a:extLst>
          </p:cNvPr>
          <p:cNvSpPr txBox="1">
            <a:spLocks/>
          </p:cNvSpPr>
          <p:nvPr/>
        </p:nvSpPr>
        <p:spPr>
          <a:xfrm>
            <a:off x="430530" y="5013176"/>
            <a:ext cx="4383911" cy="144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113">
                <a:solidFill>
                  <a:schemeClr val="tx2"/>
                </a:solidFill>
                <a:latin typeface="Poppins" panose="02000000000000000000" pitchFamily="2" charset="0"/>
                <a:ea typeface="+mj-ea"/>
                <a:cs typeface="Poppins" panose="02000000000000000000" pitchFamily="2" charset="0"/>
              </a:defRPr>
            </a:lvl1pPr>
          </a:lstStyle>
          <a:p>
            <a:r>
              <a:rPr lang="en-US" dirty="0"/>
              <a:t>Approbation du budget 2021</a:t>
            </a:r>
          </a:p>
        </p:txBody>
      </p:sp>
    </p:spTree>
    <p:extLst>
      <p:ext uri="{BB962C8B-B14F-4D97-AF65-F5344CB8AC3E}">
        <p14:creationId xmlns:p14="http://schemas.microsoft.com/office/powerpoint/2010/main" val="81422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C7EE3E6A-2300-4889-9AF8-DC2EDE23A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975797" cy="4003086"/>
          </a:xfrm>
        </p:spPr>
        <p:txBody>
          <a:bodyPr>
            <a:noAutofit/>
          </a:bodyPr>
          <a:lstStyle/>
          <a:p>
            <a:r>
              <a:rPr lang="fr-FR" sz="1800" dirty="0"/>
              <a:t>Résultat net: -15 832 euros</a:t>
            </a:r>
          </a:p>
          <a:p>
            <a:endParaRPr lang="fr-FR" sz="1800" dirty="0"/>
          </a:p>
          <a:p>
            <a:r>
              <a:rPr lang="fr-FR" sz="1800" dirty="0"/>
              <a:t>Points d’attention :</a:t>
            </a:r>
          </a:p>
          <a:p>
            <a:endParaRPr lang="fr-FR" sz="1800" dirty="0"/>
          </a:p>
          <a:p>
            <a:pPr lvl="1"/>
            <a:r>
              <a:rPr lang="fr-FR" sz="1600" dirty="0"/>
              <a:t>Renouvellement de l’accord avec FFE (5 k€ en 2021 et 15 k€ a minima en 2022) + accès direct à 10-15 entreprises sponsors</a:t>
            </a:r>
          </a:p>
          <a:p>
            <a:pPr lvl="1"/>
            <a:r>
              <a:rPr lang="fr-FR" sz="1600" dirty="0"/>
              <a:t>Recours au sponsoring d’entreprises partenaires (Package Entreprise) : 40 k€ attendus</a:t>
            </a:r>
          </a:p>
          <a:p>
            <a:pPr lvl="1"/>
            <a:r>
              <a:rPr lang="fr-FR" sz="1600" b="1" u="sng" dirty="0"/>
              <a:t>Avoir une vraie politique de marketing </a:t>
            </a:r>
            <a:r>
              <a:rPr lang="fr-FR" sz="1600" dirty="0"/>
              <a:t>à lancer (</a:t>
            </a:r>
            <a:r>
              <a:rPr lang="fr-FR" sz="1600" dirty="0" err="1"/>
              <a:t>alumni</a:t>
            </a:r>
            <a:r>
              <a:rPr lang="fr-FR" sz="1600" dirty="0"/>
              <a:t>  + groupes professionnels + relations)</a:t>
            </a:r>
          </a:p>
          <a:p>
            <a:pPr lvl="2"/>
            <a:r>
              <a:rPr lang="fr-FR" sz="1600" dirty="0"/>
              <a:t>Objectif : 4 sponsors à minima (proposition d'intervention dans PAM + logo sur le site + prise de parole + soirée dédiée conférence)</a:t>
            </a:r>
          </a:p>
          <a:p>
            <a:pPr lvl="1"/>
            <a:r>
              <a:rPr lang="fr-FR" sz="1600" dirty="0"/>
              <a:t>Renégociation assurance Station F</a:t>
            </a:r>
          </a:p>
          <a:p>
            <a:pPr lvl="1"/>
            <a:r>
              <a:rPr lang="fr-FR" sz="1600" dirty="0"/>
              <a:t>Produits financiers (35,6 k€)</a:t>
            </a:r>
          </a:p>
          <a:p>
            <a:pPr marL="342900" lvl="1" indent="0">
              <a:buNone/>
            </a:pPr>
            <a:endParaRPr lang="fr-FR" sz="1600" dirty="0"/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endParaRPr lang="fr-FR" sz="1800" dirty="0"/>
          </a:p>
          <a:p>
            <a:pPr lvl="1"/>
            <a:endParaRPr lang="fr-FR" sz="1600" dirty="0"/>
          </a:p>
          <a:p>
            <a:pPr lvl="1"/>
            <a:endParaRPr lang="fr-FR" sz="16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B5971EB-2CB8-4D59-85B0-77A2AC729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729" y="5025118"/>
            <a:ext cx="1481444" cy="833312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D88C65B4-8EF5-4437-A650-644724F30676}"/>
              </a:ext>
            </a:extLst>
          </p:cNvPr>
          <p:cNvSpPr txBox="1">
            <a:spLocks/>
          </p:cNvSpPr>
          <p:nvPr/>
        </p:nvSpPr>
        <p:spPr>
          <a:xfrm>
            <a:off x="-30019" y="692696"/>
            <a:ext cx="63077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spc="-113">
                <a:solidFill>
                  <a:schemeClr val="tx2"/>
                </a:solidFill>
                <a:latin typeface="Poppins" panose="02000000000000000000" pitchFamily="2" charset="0"/>
                <a:ea typeface="+mj-ea"/>
                <a:cs typeface="Poppins" panose="02000000000000000000" pitchFamily="2" charset="0"/>
              </a:defRPr>
            </a:lvl1pPr>
          </a:lstStyle>
          <a:p>
            <a:pPr algn="r"/>
            <a:r>
              <a:rPr lang="en-US" dirty="0"/>
              <a:t>Approbation du budget 2021</a:t>
            </a:r>
          </a:p>
        </p:txBody>
      </p:sp>
    </p:spTree>
    <p:extLst>
      <p:ext uri="{BB962C8B-B14F-4D97-AF65-F5344CB8AC3E}">
        <p14:creationId xmlns:p14="http://schemas.microsoft.com/office/powerpoint/2010/main" val="1555204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69391B-1999-4F56-94CA-AB89D195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moral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2B2BCF-13EB-4D67-8FBE-DC78F212A9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3888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6E0362-AEF9-45FE-928C-7A742451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moral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24F6E2-B511-4CA0-A76F-34F2C5DA7E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Exercice 2020</a:t>
            </a:r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80E9363A-465B-4E62-A951-0EAEDE3B73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9F75563F-41A6-4EF8-8529-6CC87AB672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 r="10996"/>
          <a:stretch>
            <a:fillRect/>
          </a:stretch>
        </p:blipFill>
        <p:spPr/>
      </p:pic>
      <p:pic>
        <p:nvPicPr>
          <p:cNvPr id="19" name="Espace réservé pour une image  18">
            <a:extLst>
              <a:ext uri="{FF2B5EF4-FFF2-40B4-BE49-F238E27FC236}">
                <a16:creationId xmlns:a16="http://schemas.microsoft.com/office/drawing/2014/main" id="{29AF5F2F-7817-422A-A6A8-0071DA8325B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r="5507"/>
          <a:stretch>
            <a:fillRect/>
          </a:stretch>
        </p:blipFill>
        <p:spPr/>
      </p:pic>
      <p:pic>
        <p:nvPicPr>
          <p:cNvPr id="21" name="Espace réservé pour une image  20">
            <a:extLst>
              <a:ext uri="{FF2B5EF4-FFF2-40B4-BE49-F238E27FC236}">
                <a16:creationId xmlns:a16="http://schemas.microsoft.com/office/drawing/2014/main" id="{24D25B7E-2028-4468-B598-4E6CDAE8081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6" r="12426"/>
          <a:stretch>
            <a:fillRect/>
          </a:stretch>
        </p:blipFill>
        <p:spPr/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817BD28-D38F-4558-9A27-77403C2071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Actions Solidaires Crise COVID19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268B4D3-2884-4BEB-B93E-3661D5A2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88742" y="3621747"/>
            <a:ext cx="2983236" cy="731694"/>
          </a:xfrm>
        </p:spPr>
        <p:txBody>
          <a:bodyPr/>
          <a:lstStyle/>
          <a:p>
            <a:r>
              <a:rPr lang="fr-FR" dirty="0"/>
              <a:t>Ponts Alumni en mouvement:</a:t>
            </a:r>
          </a:p>
          <a:p>
            <a:r>
              <a:rPr lang="fr-FR" dirty="0"/>
              <a:t>Sondage aux </a:t>
            </a:r>
            <a:r>
              <a:rPr lang="fr-FR" dirty="0" err="1"/>
              <a:t>alumni</a:t>
            </a:r>
            <a:r>
              <a:rPr lang="fr-FR" dirty="0"/>
              <a:t> et séminaire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14E243-AE3E-4448-8DBE-0388230F13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88742" y="2349524"/>
            <a:ext cx="2983236" cy="731694"/>
          </a:xfrm>
        </p:spPr>
        <p:txBody>
          <a:bodyPr/>
          <a:lstStyle/>
          <a:p>
            <a:r>
              <a:rPr lang="fr-FR" dirty="0"/>
              <a:t>Adaptation de notre offre Evènements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7645B11-79A9-4F58-9A36-00B802FB7F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Des idées aux actions : groupes de travail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C191162-7C08-4CF8-A1C3-9424404E4814}"/>
              </a:ext>
            </a:extLst>
          </p:cNvPr>
          <p:cNvGrpSpPr/>
          <p:nvPr/>
        </p:nvGrpSpPr>
        <p:grpSpPr>
          <a:xfrm>
            <a:off x="661364" y="4084889"/>
            <a:ext cx="1944000" cy="2008191"/>
            <a:chOff x="2000250" y="687411"/>
            <a:chExt cx="5143500" cy="5313339"/>
          </a:xfrm>
        </p:grpSpPr>
        <p:grpSp>
          <p:nvGrpSpPr>
            <p:cNvPr id="14" name="Group 2">
              <a:extLst>
                <a:ext uri="{FF2B5EF4-FFF2-40B4-BE49-F238E27FC236}">
                  <a16:creationId xmlns:a16="http://schemas.microsoft.com/office/drawing/2014/main" id="{43E652D9-BF43-4154-AD65-AB19DA6D591A}"/>
                </a:ext>
              </a:extLst>
            </p:cNvPr>
            <p:cNvGrpSpPr/>
            <p:nvPr/>
          </p:nvGrpSpPr>
          <p:grpSpPr>
            <a:xfrm>
              <a:off x="2000250" y="857250"/>
              <a:ext cx="5143500" cy="5143500"/>
              <a:chOff x="0" y="0"/>
              <a:chExt cx="13716000" cy="13716000"/>
            </a:xfrm>
          </p:grpSpPr>
          <p:pic>
            <p:nvPicPr>
              <p:cNvPr id="22" name="Picture 3">
                <a:extLst>
                  <a:ext uri="{FF2B5EF4-FFF2-40B4-BE49-F238E27FC236}">
                    <a16:creationId xmlns:a16="http://schemas.microsoft.com/office/drawing/2014/main" id="{04CDB3E4-956B-47D9-8BA3-2ABA3ED9D8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12500" b="12500"/>
              <a:stretch>
                <a:fillRect/>
              </a:stretch>
            </p:blipFill>
            <p:spPr>
              <a:xfrm>
                <a:off x="0" y="0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23" name="Picture 4">
                <a:extLst>
                  <a:ext uri="{FF2B5EF4-FFF2-40B4-BE49-F238E27FC236}">
                    <a16:creationId xmlns:a16="http://schemas.microsoft.com/office/drawing/2014/main" id="{B5A78BBF-B784-48A9-9059-523759C46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t="14645" b="14645"/>
              <a:stretch>
                <a:fillRect/>
              </a:stretch>
            </p:blipFill>
            <p:spPr>
              <a:xfrm>
                <a:off x="6858000" y="0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24" name="Picture 5">
                <a:extLst>
                  <a:ext uri="{FF2B5EF4-FFF2-40B4-BE49-F238E27FC236}">
                    <a16:creationId xmlns:a16="http://schemas.microsoft.com/office/drawing/2014/main" id="{1F94A73E-64B8-4BB5-9E9A-945B0C693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t="13101" b="13101"/>
              <a:stretch>
                <a:fillRect/>
              </a:stretch>
            </p:blipFill>
            <p:spPr>
              <a:xfrm>
                <a:off x="0" y="6858000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25" name="Picture 6">
                <a:extLst>
                  <a:ext uri="{FF2B5EF4-FFF2-40B4-BE49-F238E27FC236}">
                    <a16:creationId xmlns:a16="http://schemas.microsoft.com/office/drawing/2014/main" id="{1DB3FDD1-B98D-40E3-B369-BDFC4A4CF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12500" r="12500"/>
              <a:stretch>
                <a:fillRect/>
              </a:stretch>
            </p:blipFill>
            <p:spPr>
              <a:xfrm>
                <a:off x="6858000" y="6858000"/>
                <a:ext cx="6858000" cy="6858000"/>
              </a:xfrm>
              <a:prstGeom prst="rect">
                <a:avLst/>
              </a:prstGeom>
            </p:spPr>
          </p:pic>
        </p:grpSp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974996AA-AF14-4609-8D7F-F1A28D755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090877" y="1947877"/>
              <a:ext cx="2962247" cy="2962247"/>
            </a:xfrm>
            <a:prstGeom prst="rect">
              <a:avLst/>
            </a:prstGeom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CB3EE48E-2E28-46AE-A75E-9FB1D8FD7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15618" t="29162" r="14656" b="35574"/>
            <a:stretch>
              <a:fillRect/>
            </a:stretch>
          </p:blipFill>
          <p:spPr>
            <a:xfrm>
              <a:off x="3745879" y="3672797"/>
              <a:ext cx="1732146" cy="876028"/>
            </a:xfrm>
            <a:prstGeom prst="rect">
              <a:avLst/>
            </a:prstGeom>
          </p:spPr>
        </p:pic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573B2E24-E336-4B38-B76A-3B1535E9C4A2}"/>
                </a:ext>
              </a:extLst>
            </p:cNvPr>
            <p:cNvSpPr txBox="1"/>
            <p:nvPr/>
          </p:nvSpPr>
          <p:spPr>
            <a:xfrm>
              <a:off x="3409561" y="3251949"/>
              <a:ext cx="2324878" cy="855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72"/>
                </a:lnSpc>
              </a:pPr>
              <a:r>
                <a:rPr lang="en-US" sz="1400" dirty="0" err="1">
                  <a:solidFill>
                    <a:srgbClr val="393636"/>
                  </a:solidFill>
                  <a:latin typeface="Poppins Bold Italics"/>
                </a:rPr>
                <a:t>en</a:t>
              </a:r>
              <a:r>
                <a:rPr lang="en-US" sz="1400" dirty="0">
                  <a:solidFill>
                    <a:srgbClr val="393636"/>
                  </a:solidFill>
                  <a:latin typeface="Poppins Bold Italics"/>
                </a:rPr>
                <a:t> chiffres</a:t>
              </a: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333D7E33-1C8C-4335-8E8D-7A3BDD07DE4F}"/>
                </a:ext>
              </a:extLst>
            </p:cNvPr>
            <p:cNvSpPr txBox="1"/>
            <p:nvPr/>
          </p:nvSpPr>
          <p:spPr>
            <a:xfrm>
              <a:off x="3130825" y="687411"/>
              <a:ext cx="2962246" cy="2699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FF1616"/>
                  </a:solidFill>
                  <a:latin typeface="Beauty Salon Script Bold"/>
                </a:rPr>
                <a:t>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7560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49C71B-8C77-4A21-BCF2-14D0D773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51" y="5002477"/>
            <a:ext cx="2439862" cy="1025525"/>
          </a:xfrm>
        </p:spPr>
        <p:txBody>
          <a:bodyPr/>
          <a:lstStyle/>
          <a:p>
            <a:r>
              <a:rPr lang="fr-FR" dirty="0"/>
              <a:t>Actions solidaires COVID19</a:t>
            </a:r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90C65612-E88D-4FDC-B8F3-087BDDFD10F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7" r="33797"/>
          <a:stretch>
            <a:fillRect/>
          </a:stretch>
        </p:blipFill>
        <p:spPr/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C7088641-8394-463B-8470-739AE9AE7AAF}"/>
              </a:ext>
            </a:extLst>
          </p:cNvPr>
          <p:cNvGrpSpPr/>
          <p:nvPr/>
        </p:nvGrpSpPr>
        <p:grpSpPr>
          <a:xfrm>
            <a:off x="4932040" y="260648"/>
            <a:ext cx="4023499" cy="5158036"/>
            <a:chOff x="5107248" y="160407"/>
            <a:chExt cx="4023499" cy="5158036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31B4833B-66B7-4EDF-96B9-F76E35A3F4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07248" y="160407"/>
              <a:ext cx="1586580" cy="1586573"/>
              <a:chOff x="0" y="0"/>
              <a:chExt cx="6350000" cy="6349975"/>
            </a:xfrm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EF920B68-54E4-4F97-80C6-AB5C8E7633CB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4999" r="-24999"/>
                </a:stretch>
              </a:blipFill>
            </p:spPr>
          </p:sp>
        </p:grp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76F1D0-275D-4A05-BAD4-D9ADEAA29D50}"/>
                </a:ext>
              </a:extLst>
            </p:cNvPr>
            <p:cNvSpPr txBox="1"/>
            <p:nvPr/>
          </p:nvSpPr>
          <p:spPr>
            <a:xfrm>
              <a:off x="7656627" y="516748"/>
              <a:ext cx="1272758" cy="13465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70"/>
                </a:lnSpc>
              </a:pPr>
              <a:r>
                <a:rPr lang="en-US" sz="1050" dirty="0" err="1">
                  <a:solidFill>
                    <a:srgbClr val="009DC5"/>
                  </a:solidFill>
                  <a:latin typeface="Poppins Bold"/>
                </a:rPr>
                <a:t>élèves</a:t>
              </a:r>
              <a:r>
                <a:rPr lang="en-US" sz="1050" dirty="0">
                  <a:solidFill>
                    <a:srgbClr val="009DC5"/>
                  </a:solidFill>
                  <a:latin typeface="Poppins Bold"/>
                </a:rPr>
                <a:t> étrangers (promo 2021) </a:t>
              </a:r>
              <a:r>
                <a:rPr lang="en-US" sz="1050" dirty="0" err="1">
                  <a:solidFill>
                    <a:srgbClr val="009DC5"/>
                  </a:solidFill>
                  <a:latin typeface="Poppins Bold"/>
                </a:rPr>
                <a:t>accompagnés</a:t>
              </a:r>
              <a:r>
                <a:rPr lang="en-US" sz="1050" dirty="0">
                  <a:solidFill>
                    <a:srgbClr val="009DC5"/>
                  </a:solidFill>
                  <a:latin typeface="Poppins Bold"/>
                </a:rPr>
                <a:t> </a:t>
              </a:r>
              <a:r>
                <a:rPr lang="en-US" sz="1050" dirty="0">
                  <a:solidFill>
                    <a:srgbClr val="000000"/>
                  </a:solidFill>
                  <a:latin typeface="Poppins Bold"/>
                </a:rPr>
                <a:t>par </a:t>
              </a:r>
              <a:r>
                <a:rPr lang="en-US" sz="1050" dirty="0" err="1">
                  <a:solidFill>
                    <a:srgbClr val="000000"/>
                  </a:solidFill>
                  <a:latin typeface="Poppins Bold"/>
                </a:rPr>
                <a:t>leur</a:t>
              </a:r>
              <a:r>
                <a:rPr lang="en-US" sz="1050" dirty="0">
                  <a:solidFill>
                    <a:srgbClr val="000000"/>
                  </a:solidFill>
                  <a:latin typeface="Poppins Bold"/>
                </a:rPr>
                <a:t> </a:t>
              </a:r>
              <a:r>
                <a:rPr lang="en-US" sz="1050" dirty="0" err="1">
                  <a:solidFill>
                    <a:srgbClr val="000000"/>
                  </a:solidFill>
                  <a:latin typeface="Poppins Bold"/>
                </a:rPr>
                <a:t>parrain</a:t>
              </a:r>
              <a:r>
                <a:rPr lang="en-US" sz="1050" dirty="0">
                  <a:solidFill>
                    <a:srgbClr val="000000"/>
                  </a:solidFill>
                  <a:latin typeface="Poppins Bold"/>
                </a:rPr>
                <a:t> </a:t>
              </a:r>
              <a:r>
                <a:rPr lang="en-US" sz="1050" dirty="0" err="1">
                  <a:solidFill>
                    <a:srgbClr val="000000"/>
                  </a:solidFill>
                  <a:latin typeface="Poppins Bold"/>
                </a:rPr>
                <a:t>ou</a:t>
              </a:r>
              <a:r>
                <a:rPr lang="en-US" sz="1050" dirty="0">
                  <a:solidFill>
                    <a:srgbClr val="000000"/>
                  </a:solidFill>
                  <a:latin typeface="Poppins Bold"/>
                </a:rPr>
                <a:t> </a:t>
              </a:r>
              <a:r>
                <a:rPr lang="en-US" sz="1050" dirty="0" err="1">
                  <a:solidFill>
                    <a:srgbClr val="000000"/>
                  </a:solidFill>
                  <a:latin typeface="Poppins Bold"/>
                </a:rPr>
                <a:t>marraine</a:t>
              </a:r>
              <a:r>
                <a:rPr lang="en-US" sz="1050" dirty="0">
                  <a:solidFill>
                    <a:srgbClr val="000000"/>
                  </a:solidFill>
                  <a:latin typeface="Poppins Bold"/>
                </a:rPr>
                <a:t> pendant le </a:t>
              </a:r>
              <a:r>
                <a:rPr lang="en-US" sz="1050" dirty="0">
                  <a:solidFill>
                    <a:srgbClr val="009DC5"/>
                  </a:solidFill>
                  <a:latin typeface="Poppins Bold"/>
                </a:rPr>
                <a:t>1er confinement</a:t>
              </a:r>
              <a:r>
                <a:rPr lang="en-US" sz="1050" dirty="0">
                  <a:solidFill>
                    <a:srgbClr val="000000"/>
                  </a:solidFill>
                  <a:latin typeface="Poppins Bold"/>
                </a:rPr>
                <a:t>.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D975B92E-EF6B-44FF-B35A-3726051E2FC3}"/>
                </a:ext>
              </a:extLst>
            </p:cNvPr>
            <p:cNvSpPr txBox="1"/>
            <p:nvPr/>
          </p:nvSpPr>
          <p:spPr>
            <a:xfrm>
              <a:off x="6736772" y="349598"/>
              <a:ext cx="643541" cy="763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0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FF1616"/>
                  </a:solidFill>
                  <a:latin typeface="Beauty Salon Script Bold"/>
                </a:rPr>
                <a:t>71</a:t>
              </a: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409C10D-B340-4C43-A35A-EA4E1AB49D82}"/>
                </a:ext>
              </a:extLst>
            </p:cNvPr>
            <p:cNvSpPr/>
            <p:nvPr/>
          </p:nvSpPr>
          <p:spPr>
            <a:xfrm>
              <a:off x="5179756" y="1961104"/>
              <a:ext cx="1587600" cy="1587600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99" r="-24999"/>
              </a:stretch>
            </a:blipFill>
          </p:spPr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C493D734-FCD2-4319-B83D-D87368962E07}"/>
                </a:ext>
              </a:extLst>
            </p:cNvPr>
            <p:cNvSpPr txBox="1"/>
            <p:nvPr/>
          </p:nvSpPr>
          <p:spPr>
            <a:xfrm>
              <a:off x="7689166" y="2484444"/>
              <a:ext cx="1441581" cy="9618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70"/>
                </a:lnSpc>
              </a:pPr>
              <a:r>
                <a:rPr lang="en-US" sz="1050" dirty="0" err="1">
                  <a:solidFill>
                    <a:srgbClr val="009DC5"/>
                  </a:solidFill>
                  <a:latin typeface="Poppins Bold"/>
                </a:rPr>
                <a:t>offres</a:t>
              </a:r>
              <a:r>
                <a:rPr lang="en-US" sz="1050" dirty="0">
                  <a:solidFill>
                    <a:srgbClr val="009DC5"/>
                  </a:solidFill>
                  <a:latin typeface="Poppins Bold"/>
                </a:rPr>
                <a:t> de stage </a:t>
              </a:r>
              <a:r>
                <a:rPr lang="en-US" sz="1050" dirty="0" err="1">
                  <a:solidFill>
                    <a:srgbClr val="000000"/>
                  </a:solidFill>
                  <a:latin typeface="Poppins Bold"/>
                </a:rPr>
                <a:t>proposées</a:t>
              </a:r>
              <a:r>
                <a:rPr lang="en-US" sz="1050" dirty="0">
                  <a:solidFill>
                    <a:srgbClr val="000000"/>
                  </a:solidFill>
                  <a:latin typeface="Poppins Bold"/>
                </a:rPr>
                <a:t> par des alumni suite à </a:t>
              </a:r>
              <a:r>
                <a:rPr lang="en-US" sz="1050" dirty="0" err="1">
                  <a:solidFill>
                    <a:srgbClr val="000000"/>
                  </a:solidFill>
                  <a:latin typeface="Poppins Bold"/>
                </a:rPr>
                <a:t>l'appel</a:t>
              </a:r>
              <a:r>
                <a:rPr lang="en-US" sz="1050" dirty="0">
                  <a:solidFill>
                    <a:srgbClr val="000000"/>
                  </a:solidFill>
                  <a:latin typeface="Poppins Bold"/>
                </a:rPr>
                <a:t> du </a:t>
              </a:r>
              <a:r>
                <a:rPr lang="en-US" sz="1050" dirty="0" err="1">
                  <a:solidFill>
                    <a:srgbClr val="000000"/>
                  </a:solidFill>
                  <a:latin typeface="Poppins Bold"/>
                </a:rPr>
                <a:t>mois</a:t>
              </a:r>
              <a:r>
                <a:rPr lang="en-US" sz="1050" dirty="0">
                  <a:solidFill>
                    <a:srgbClr val="000000"/>
                  </a:solidFill>
                  <a:latin typeface="Poppins Bold"/>
                </a:rPr>
                <a:t> de </a:t>
              </a:r>
              <a:r>
                <a:rPr lang="en-US" sz="1050" dirty="0" err="1">
                  <a:solidFill>
                    <a:srgbClr val="000000"/>
                  </a:solidFill>
                  <a:latin typeface="Poppins Bold"/>
                </a:rPr>
                <a:t>juin</a:t>
              </a:r>
              <a:endParaRPr lang="en-US" sz="1050" dirty="0">
                <a:solidFill>
                  <a:srgbClr val="000000"/>
                </a:solidFill>
                <a:latin typeface="Poppins Bold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BFCF7B38-6D6B-4C5D-A629-A712D9DE9826}"/>
                </a:ext>
              </a:extLst>
            </p:cNvPr>
            <p:cNvSpPr txBox="1"/>
            <p:nvPr/>
          </p:nvSpPr>
          <p:spPr>
            <a:xfrm>
              <a:off x="6819587" y="2354140"/>
              <a:ext cx="643541" cy="7632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60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FF1616"/>
                  </a:solidFill>
                  <a:latin typeface="Beauty Salon Script Bold"/>
                </a:rPr>
                <a:t>50</a:t>
              </a:r>
            </a:p>
          </p:txBody>
        </p:sp>
        <p:grpSp>
          <p:nvGrpSpPr>
            <p:cNvPr id="17" name="Group 6">
              <a:extLst>
                <a:ext uri="{FF2B5EF4-FFF2-40B4-BE49-F238E27FC236}">
                  <a16:creationId xmlns:a16="http://schemas.microsoft.com/office/drawing/2014/main" id="{BC3B4582-6357-4712-9BAA-353A149A24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65642" y="3730843"/>
              <a:ext cx="1587606" cy="1587600"/>
              <a:chOff x="0" y="0"/>
              <a:chExt cx="6350000" cy="6349975"/>
            </a:xfrm>
          </p:grpSpPr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B40F5D20-BE75-4B5D-8A0E-A2C0F9325133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6666" r="-16666"/>
                </a:stretch>
              </a:blipFill>
            </p:spPr>
          </p:sp>
        </p:grp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49BCC8D6-EBF0-4D3D-8F62-2AE5CA0D2898}"/>
                </a:ext>
              </a:extLst>
            </p:cNvPr>
            <p:cNvSpPr txBox="1"/>
            <p:nvPr/>
          </p:nvSpPr>
          <p:spPr>
            <a:xfrm>
              <a:off x="6712767" y="4119486"/>
              <a:ext cx="980006" cy="7398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60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FF1616"/>
                  </a:solidFill>
                  <a:latin typeface="Beauty Salon Script Bold"/>
                </a:rPr>
                <a:t>150</a:t>
              </a: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508DC5D1-39D9-4069-B0BA-64E2D4F068B2}"/>
                </a:ext>
              </a:extLst>
            </p:cNvPr>
            <p:cNvSpPr txBox="1"/>
            <p:nvPr/>
          </p:nvSpPr>
          <p:spPr>
            <a:xfrm>
              <a:off x="7713839" y="4119486"/>
              <a:ext cx="1215545" cy="1154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70"/>
                </a:lnSpc>
              </a:pPr>
              <a:r>
                <a:rPr lang="en-US" sz="1050" dirty="0">
                  <a:solidFill>
                    <a:srgbClr val="009DC5"/>
                  </a:solidFill>
                  <a:latin typeface="Poppins Bold"/>
                </a:rPr>
                <a:t>simulations </a:t>
              </a:r>
              <a:r>
                <a:rPr lang="en-US" sz="1050" dirty="0" err="1">
                  <a:solidFill>
                    <a:srgbClr val="009DC5"/>
                  </a:solidFill>
                  <a:latin typeface="Poppins Bold"/>
                </a:rPr>
                <a:t>d'entretiens</a:t>
              </a:r>
              <a:r>
                <a:rPr lang="en-US" sz="1050" dirty="0">
                  <a:solidFill>
                    <a:srgbClr val="009DC5"/>
                  </a:solidFill>
                  <a:latin typeface="Poppins Bold"/>
                </a:rPr>
                <a:t> et conseils sur CV</a:t>
              </a:r>
              <a:r>
                <a:rPr lang="en-US" sz="1050" dirty="0">
                  <a:solidFill>
                    <a:srgbClr val="000000"/>
                  </a:solidFill>
                  <a:latin typeface="Poppins Bold"/>
                </a:rPr>
                <a:t> pour </a:t>
              </a:r>
              <a:r>
                <a:rPr lang="en-US" sz="1050" dirty="0" err="1">
                  <a:solidFill>
                    <a:srgbClr val="000000"/>
                  </a:solidFill>
                  <a:latin typeface="Poppins Bold"/>
                </a:rPr>
                <a:t>préparer</a:t>
              </a:r>
              <a:r>
                <a:rPr lang="en-US" sz="1050" dirty="0">
                  <a:solidFill>
                    <a:srgbClr val="000000"/>
                  </a:solidFill>
                  <a:latin typeface="Poppins Bold"/>
                </a:rPr>
                <a:t> le Forum </a:t>
              </a:r>
              <a:r>
                <a:rPr lang="en-US" sz="1050" dirty="0" err="1">
                  <a:solidFill>
                    <a:srgbClr val="000000"/>
                  </a:solidFill>
                  <a:latin typeface="Poppins Bold"/>
                </a:rPr>
                <a:t>Trium</a:t>
              </a:r>
              <a:r>
                <a:rPr lang="en-US" sz="1050" dirty="0">
                  <a:solidFill>
                    <a:srgbClr val="000000"/>
                  </a:solidFill>
                  <a:latin typeface="Poppins Bold"/>
                </a:rPr>
                <a:t> de </a:t>
              </a:r>
              <a:r>
                <a:rPr lang="en-US" sz="1050" dirty="0" err="1">
                  <a:solidFill>
                    <a:srgbClr val="000000"/>
                  </a:solidFill>
                  <a:latin typeface="Poppins Bold"/>
                </a:rPr>
                <a:t>décembre</a:t>
              </a:r>
              <a:r>
                <a:rPr lang="en-US" sz="1050" dirty="0">
                  <a:solidFill>
                    <a:srgbClr val="000000"/>
                  </a:solidFill>
                  <a:latin typeface="Poppins Bold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996DBA-1BC5-4C65-B430-426AE914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53" y="5003888"/>
            <a:ext cx="2745790" cy="1025525"/>
          </a:xfrm>
        </p:spPr>
        <p:txBody>
          <a:bodyPr/>
          <a:lstStyle/>
          <a:p>
            <a:r>
              <a:rPr lang="fr-FR" sz="2800" dirty="0"/>
              <a:t>Adaptation de notre offre au </a:t>
            </a:r>
            <a:br>
              <a:rPr lang="fr-FR" sz="2800" dirty="0"/>
            </a:br>
            <a:r>
              <a:rPr lang="fr-FR" sz="2800" dirty="0"/>
              <a:t>« tout-distanciel »</a:t>
            </a:r>
          </a:p>
        </p:txBody>
      </p:sp>
      <p:pic>
        <p:nvPicPr>
          <p:cNvPr id="10" name="Espace réservé pour une image  9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D481F006-FD6B-44D4-B515-3FBBD02213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r="12230"/>
          <a:stretch>
            <a:fillRect/>
          </a:stretch>
        </p:blipFill>
        <p:spPr/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36BE7D7B-72E4-4F63-83B2-078D7C7F4371}"/>
              </a:ext>
            </a:extLst>
          </p:cNvPr>
          <p:cNvSpPr txBox="1"/>
          <p:nvPr/>
        </p:nvSpPr>
        <p:spPr>
          <a:xfrm>
            <a:off x="6837427" y="1289674"/>
            <a:ext cx="1910620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dirty="0">
                <a:solidFill>
                  <a:srgbClr val="009DC5"/>
                </a:solidFill>
                <a:latin typeface="Poppins Bold"/>
              </a:rPr>
              <a:t>Assemblée Générale</a:t>
            </a:r>
            <a:r>
              <a:rPr lang="en-US" sz="1400" dirty="0">
                <a:solidFill>
                  <a:srgbClr val="000000"/>
                </a:solidFill>
                <a:latin typeface="Poppins Bold"/>
              </a:rPr>
              <a:t> 100% </a:t>
            </a:r>
            <a:r>
              <a:rPr lang="en-US" sz="1400" dirty="0" err="1">
                <a:solidFill>
                  <a:srgbClr val="000000"/>
                </a:solidFill>
                <a:latin typeface="Poppins Bold"/>
              </a:rPr>
              <a:t>distancielle</a:t>
            </a:r>
            <a:endParaRPr lang="en-US" sz="1400" dirty="0">
              <a:solidFill>
                <a:srgbClr val="000000"/>
              </a:solidFill>
              <a:latin typeface="Poppins Bold"/>
            </a:endParaRPr>
          </a:p>
          <a:p>
            <a:pPr>
              <a:lnSpc>
                <a:spcPts val="1960"/>
              </a:lnSpc>
            </a:pPr>
            <a:endParaRPr lang="en-US" sz="1400" dirty="0">
              <a:solidFill>
                <a:srgbClr val="000000"/>
              </a:solidFill>
              <a:latin typeface="Poppins Bold"/>
            </a:endParaRPr>
          </a:p>
          <a:p>
            <a:pPr>
              <a:lnSpc>
                <a:spcPts val="1960"/>
              </a:lnSpc>
            </a:pPr>
            <a:r>
              <a:rPr lang="en-US" sz="1400" dirty="0">
                <a:solidFill>
                  <a:srgbClr val="009DC5"/>
                </a:solidFill>
                <a:latin typeface="Poppins Bold"/>
              </a:rPr>
              <a:t>ateliers et </a:t>
            </a:r>
            <a:r>
              <a:rPr lang="en-US" sz="1400" dirty="0" err="1">
                <a:solidFill>
                  <a:srgbClr val="009DC5"/>
                </a:solidFill>
                <a:latin typeface="Poppins Bold"/>
              </a:rPr>
              <a:t>webinaires</a:t>
            </a:r>
            <a:r>
              <a:rPr lang="en-US" sz="1400" dirty="0">
                <a:solidFill>
                  <a:srgbClr val="000000"/>
                </a:solidFill>
                <a:latin typeface="Poppins Bold"/>
              </a:rPr>
              <a:t> "</a:t>
            </a:r>
            <a:r>
              <a:rPr lang="en-US" sz="1400" dirty="0" err="1">
                <a:solidFill>
                  <a:srgbClr val="000000"/>
                </a:solidFill>
                <a:latin typeface="Poppins Bold"/>
              </a:rPr>
              <a:t>Carrières</a:t>
            </a:r>
            <a:r>
              <a:rPr lang="en-US" sz="1400" dirty="0">
                <a:solidFill>
                  <a:srgbClr val="000000"/>
                </a:solidFill>
                <a:latin typeface="Poppins Bold"/>
              </a:rPr>
              <a:t>"</a:t>
            </a:r>
          </a:p>
          <a:p>
            <a:pPr algn="ctr">
              <a:lnSpc>
                <a:spcPts val="1960"/>
              </a:lnSpc>
            </a:pPr>
            <a:endParaRPr lang="en-US" sz="1400" dirty="0">
              <a:solidFill>
                <a:srgbClr val="000000"/>
              </a:solidFill>
              <a:latin typeface="Poppins Bold"/>
            </a:endParaRPr>
          </a:p>
          <a:p>
            <a:pPr>
              <a:lnSpc>
                <a:spcPts val="1960"/>
              </a:lnSpc>
            </a:pPr>
            <a:r>
              <a:rPr lang="en-US" sz="1400" dirty="0" err="1">
                <a:solidFill>
                  <a:srgbClr val="009DC5"/>
                </a:solidFill>
                <a:latin typeface="Poppins Bold"/>
              </a:rPr>
              <a:t>conférences</a:t>
            </a:r>
            <a:r>
              <a:rPr lang="en-US" sz="1400" dirty="0">
                <a:solidFill>
                  <a:srgbClr val="000000"/>
                </a:solidFill>
                <a:latin typeface="Poppins Bold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Poppins Bold"/>
              </a:rPr>
              <a:t>visio</a:t>
            </a:r>
            <a:r>
              <a:rPr lang="en-US" sz="1400" dirty="0">
                <a:solidFill>
                  <a:srgbClr val="000000"/>
                </a:solidFill>
                <a:latin typeface="Poppins Bold"/>
              </a:rPr>
              <a:t>) et </a:t>
            </a:r>
            <a:r>
              <a:rPr lang="en-US" sz="1400" dirty="0" err="1">
                <a:solidFill>
                  <a:srgbClr val="000000"/>
                </a:solidFill>
                <a:latin typeface="Poppins Bold"/>
              </a:rPr>
              <a:t>visites</a:t>
            </a:r>
            <a:r>
              <a:rPr lang="en-US" sz="1400" dirty="0">
                <a:solidFill>
                  <a:srgbClr val="000000"/>
                </a:solidFill>
                <a:latin typeface="Poppins Bold"/>
              </a:rPr>
              <a:t> + podcast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50A6E9FF-1A5E-4AFE-8E97-CDBBBFC1075A}"/>
              </a:ext>
            </a:extLst>
          </p:cNvPr>
          <p:cNvSpPr txBox="1"/>
          <p:nvPr/>
        </p:nvSpPr>
        <p:spPr>
          <a:xfrm>
            <a:off x="6837427" y="4032249"/>
            <a:ext cx="191062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0"/>
              </a:lnSpc>
            </a:pPr>
            <a:endParaRPr sz="1400" dirty="0">
              <a:latin typeface="+mj-lt"/>
            </a:endParaRPr>
          </a:p>
          <a:p>
            <a:pPr>
              <a:lnSpc>
                <a:spcPts val="1470"/>
              </a:lnSpc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pays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représentés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1470"/>
              </a:lnSpc>
            </a:pPr>
            <a:endParaRPr lang="en-US" sz="10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BAC195B2-BB9F-4548-8072-917842C11DE8}"/>
              </a:ext>
            </a:extLst>
          </p:cNvPr>
          <p:cNvSpPr txBox="1"/>
          <p:nvPr/>
        </p:nvSpPr>
        <p:spPr>
          <a:xfrm>
            <a:off x="5788399" y="1241860"/>
            <a:ext cx="728874" cy="71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  <a:spcBef>
                <a:spcPct val="0"/>
              </a:spcBef>
            </a:pPr>
            <a:r>
              <a:rPr lang="en-US" sz="3600" dirty="0">
                <a:solidFill>
                  <a:srgbClr val="FF1616"/>
                </a:solidFill>
                <a:latin typeface="Beauty Salon Script Bold"/>
              </a:rPr>
              <a:t>1</a:t>
            </a: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EC82879F-9AD1-449E-8D42-7E93598276F9}"/>
              </a:ext>
            </a:extLst>
          </p:cNvPr>
          <p:cNvSpPr txBox="1"/>
          <p:nvPr/>
        </p:nvSpPr>
        <p:spPr>
          <a:xfrm>
            <a:off x="5788399" y="2200242"/>
            <a:ext cx="728874" cy="71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  <a:spcBef>
                <a:spcPct val="0"/>
              </a:spcBef>
            </a:pPr>
            <a:r>
              <a:rPr lang="en-US" sz="3600" dirty="0">
                <a:solidFill>
                  <a:srgbClr val="FF1616"/>
                </a:solidFill>
                <a:latin typeface="Beauty Salon Script Bold"/>
              </a:rPr>
              <a:t>16</a:t>
            </a: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1884027C-DDB2-4F7C-B250-D6452310E051}"/>
              </a:ext>
            </a:extLst>
          </p:cNvPr>
          <p:cNvSpPr txBox="1"/>
          <p:nvPr/>
        </p:nvSpPr>
        <p:spPr>
          <a:xfrm>
            <a:off x="5664564" y="3070930"/>
            <a:ext cx="867716" cy="71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  <a:spcBef>
                <a:spcPct val="0"/>
              </a:spcBef>
            </a:pPr>
            <a:r>
              <a:rPr lang="en-US" sz="3600" dirty="0">
                <a:solidFill>
                  <a:srgbClr val="FF1616"/>
                </a:solidFill>
                <a:latin typeface="Beauty Salon Script Bold"/>
              </a:rPr>
              <a:t>20+</a:t>
            </a: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id="{BBD34079-01D5-465E-917D-2BF103750DFA}"/>
              </a:ext>
            </a:extLst>
          </p:cNvPr>
          <p:cNvSpPr txBox="1"/>
          <p:nvPr/>
        </p:nvSpPr>
        <p:spPr>
          <a:xfrm>
            <a:off x="5312447" y="3898302"/>
            <a:ext cx="1714327" cy="71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  <a:spcBef>
                <a:spcPct val="0"/>
              </a:spcBef>
            </a:pPr>
            <a:r>
              <a:rPr lang="en-US" sz="3600" dirty="0">
                <a:solidFill>
                  <a:srgbClr val="FF1616"/>
                </a:solidFill>
                <a:latin typeface="Beauty Salon Script Bold"/>
              </a:rPr>
              <a:t>35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86D6D654-4642-419F-9997-580F1E9C16C4}"/>
              </a:ext>
            </a:extLst>
          </p:cNvPr>
          <p:cNvSpPr txBox="1"/>
          <p:nvPr/>
        </p:nvSpPr>
        <p:spPr>
          <a:xfrm>
            <a:off x="5089921" y="4805623"/>
            <a:ext cx="1714327" cy="71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  <a:spcBef>
                <a:spcPct val="0"/>
              </a:spcBef>
            </a:pPr>
            <a:r>
              <a:rPr lang="en-US" sz="3600" dirty="0">
                <a:solidFill>
                  <a:srgbClr val="FF1616"/>
                </a:solidFill>
                <a:latin typeface="Beauty Salon Script Bold"/>
              </a:rPr>
              <a:t>1.000 </a:t>
            </a: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0806624E-D76D-4701-B9DE-1B27947863A6}"/>
              </a:ext>
            </a:extLst>
          </p:cNvPr>
          <p:cNvSpPr txBox="1"/>
          <p:nvPr/>
        </p:nvSpPr>
        <p:spPr>
          <a:xfrm>
            <a:off x="6837427" y="4965891"/>
            <a:ext cx="1485089" cy="39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70"/>
              </a:lnSpc>
            </a:pPr>
            <a:endParaRPr sz="900" dirty="0"/>
          </a:p>
          <a:p>
            <a:pPr>
              <a:lnSpc>
                <a:spcPts val="1470"/>
              </a:lnSpc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participants</a:t>
            </a:r>
          </a:p>
        </p:txBody>
      </p:sp>
    </p:spTree>
    <p:extLst>
      <p:ext uri="{BB962C8B-B14F-4D97-AF65-F5344CB8AC3E}">
        <p14:creationId xmlns:p14="http://schemas.microsoft.com/office/powerpoint/2010/main" val="134330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5E4F4-A2BB-470F-A599-CF258D64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108077"/>
            <a:ext cx="2295846" cy="1025525"/>
          </a:xfrm>
        </p:spPr>
        <p:txBody>
          <a:bodyPr/>
          <a:lstStyle/>
          <a:p>
            <a:r>
              <a:rPr lang="fr-FR" dirty="0"/>
              <a:t>Sondage aux </a:t>
            </a:r>
            <a:r>
              <a:rPr lang="fr-FR" dirty="0" err="1"/>
              <a:t>alumni</a:t>
            </a:r>
            <a:endParaRPr lang="fr-FR" dirty="0"/>
          </a:p>
        </p:txBody>
      </p:sp>
      <p:pic>
        <p:nvPicPr>
          <p:cNvPr id="14" name="Espace réservé pour une image  13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CD1B8ED1-76AF-4327-B06E-1D650200939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2" r="29562"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A54A87-A23E-4CA2-A22B-EA7571E1E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Identifier le périmètre d’action légitime et les axes de progrès de Ponts Alumni + Ecole / Fondation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65C2EF-664D-4126-894F-C912F5A0DD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 questionnaires pour 4 populations (Elèves + </a:t>
            </a:r>
            <a:r>
              <a:rPr lang="fr-FR" dirty="0" err="1"/>
              <a:t>alumni</a:t>
            </a:r>
            <a:r>
              <a:rPr lang="fr-FR" dirty="0"/>
              <a:t> +/- cotisants) – du 1</a:t>
            </a:r>
            <a:r>
              <a:rPr lang="fr-FR" baseline="30000" dirty="0"/>
              <a:t>er</a:t>
            </a:r>
            <a:r>
              <a:rPr lang="fr-FR" dirty="0"/>
              <a:t> au 26 juin 2020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9B53C75-73E8-4B35-A94D-3C196B2B7D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Meilleure connaissance de Ponts Alumni ; attentes différentes selon les segments (visibilité, communauté)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3D70355-E5AE-4B72-9D9C-DDC0DACA78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Plus de 1000 réponses sur 12 000 mails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B10FA20-B2E5-4BC5-976C-09BF734F0A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Consultation OK tous les 2 ans ; Identification d’axes de travail en séminaire</a:t>
            </a:r>
          </a:p>
        </p:txBody>
      </p:sp>
    </p:spTree>
    <p:extLst>
      <p:ext uri="{BB962C8B-B14F-4D97-AF65-F5344CB8AC3E}">
        <p14:creationId xmlns:p14="http://schemas.microsoft.com/office/powerpoint/2010/main" val="266166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01AE1-9AD2-4044-99B8-1E05B464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idées aux actions : groupes de travail</a:t>
            </a:r>
          </a:p>
        </p:txBody>
      </p:sp>
      <p:pic>
        <p:nvPicPr>
          <p:cNvPr id="23" name="Espace réservé pour une image  22">
            <a:extLst>
              <a:ext uri="{FF2B5EF4-FFF2-40B4-BE49-F238E27FC236}">
                <a16:creationId xmlns:a16="http://schemas.microsoft.com/office/drawing/2014/main" id="{1CF83FFC-E97D-456E-A98F-D0BE56FCC7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712469" y="2500089"/>
            <a:ext cx="968639" cy="968639"/>
          </a:xfrm>
        </p:spPr>
      </p:pic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4A162CC2-FAE2-41E0-8609-EE8ED508251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2914495" y="2500089"/>
            <a:ext cx="968639" cy="968639"/>
          </a:xfrm>
        </p:spPr>
      </p:pic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id="{6B023E75-6652-483E-BAD9-2E5E42E5144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/>
          <a:stretch>
            <a:fillRect/>
          </a:stretch>
        </p:blipFill>
        <p:spPr>
          <a:xfrm>
            <a:off x="5116519" y="2500089"/>
            <a:ext cx="968639" cy="968639"/>
          </a:xfr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F4E9F8E-8C57-45E9-BF85-2C346D64DA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0611" y="3800064"/>
            <a:ext cx="1852355" cy="548771"/>
          </a:xfrm>
        </p:spPr>
        <p:txBody>
          <a:bodyPr>
            <a:noAutofit/>
          </a:bodyPr>
          <a:lstStyle/>
          <a:p>
            <a:r>
              <a:rPr lang="fr-FR" sz="1425" dirty="0"/>
              <a:t>Tarifs</a:t>
            </a:r>
          </a:p>
          <a:p>
            <a:r>
              <a:rPr lang="fr-FR" sz="1425" dirty="0"/>
              <a:t>Conférences</a:t>
            </a:r>
          </a:p>
          <a:p>
            <a:r>
              <a:rPr lang="fr-FR" sz="1425" dirty="0"/>
              <a:t>Activités des groupes</a:t>
            </a:r>
          </a:p>
          <a:p>
            <a:r>
              <a:rPr lang="fr-FR" sz="1425" dirty="0"/>
              <a:t>Package Entreprises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F5EC302-89FA-4065-95D7-1F42E727E8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6381" y="3807902"/>
            <a:ext cx="1852355" cy="2285394"/>
          </a:xfrm>
        </p:spPr>
        <p:txBody>
          <a:bodyPr>
            <a:normAutofit lnSpcReduction="10000"/>
          </a:bodyPr>
          <a:lstStyle/>
          <a:p>
            <a:r>
              <a:rPr lang="fr-FR" sz="1500" dirty="0"/>
              <a:t>Appel à cotisation</a:t>
            </a:r>
          </a:p>
          <a:p>
            <a:r>
              <a:rPr lang="fr-FR" sz="1500" dirty="0"/>
              <a:t>Charte graphique</a:t>
            </a:r>
          </a:p>
          <a:p>
            <a:r>
              <a:rPr lang="fr-FR" sz="1500" dirty="0"/>
              <a:t>Campagne de communication</a:t>
            </a:r>
          </a:p>
          <a:p>
            <a:r>
              <a:rPr lang="fr-FR" sz="1500" dirty="0"/>
              <a:t>Réseaux sociaux</a:t>
            </a:r>
          </a:p>
          <a:p>
            <a:r>
              <a:rPr lang="fr-FR" sz="1500" dirty="0"/>
              <a:t>Supports diffusables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9BA7239-5BC3-48EC-BA7D-F41B1B2734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fr-FR" sz="1500" dirty="0"/>
              <a:t>Fiche bénévole</a:t>
            </a:r>
          </a:p>
          <a:p>
            <a:r>
              <a:rPr lang="fr-FR" sz="1500" dirty="0"/>
              <a:t>« Millésime »</a:t>
            </a:r>
          </a:p>
          <a:p>
            <a:r>
              <a:rPr lang="fr-FR" sz="1500" dirty="0"/>
              <a:t>Animation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11CB1EE-DA23-4FF7-841D-D0A3FB2440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fr-FR" sz="1500" dirty="0"/>
              <a:t>Mentoring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A64DC22-1901-4C3F-A64F-36CA2A49B3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Offre de services, Communication, Promotions, Mentoring</a:t>
            </a:r>
          </a:p>
        </p:txBody>
      </p:sp>
      <p:pic>
        <p:nvPicPr>
          <p:cNvPr id="21" name="Espace réservé pour une image  20">
            <a:extLst>
              <a:ext uri="{FF2B5EF4-FFF2-40B4-BE49-F238E27FC236}">
                <a16:creationId xmlns:a16="http://schemas.microsoft.com/office/drawing/2014/main" id="{F77AFDBB-8CDB-4315-BEED-E6B264481DA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/>
          <a:stretch>
            <a:fillRect/>
          </a:stretch>
        </p:blipFill>
        <p:spPr>
          <a:xfrm>
            <a:off x="7318545" y="2500089"/>
            <a:ext cx="968639" cy="968639"/>
          </a:xfrm>
        </p:spPr>
      </p:pic>
    </p:spTree>
    <p:extLst>
      <p:ext uri="{BB962C8B-B14F-4D97-AF65-F5344CB8AC3E}">
        <p14:creationId xmlns:p14="http://schemas.microsoft.com/office/powerpoint/2010/main" val="213502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22459CA-9CE4-4ADC-81F7-E960A315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" name="Espace réservé pour une image  22" descr="Une image contenant arbre, extérieur, bâtiment, maison&#10;&#10;Description générée automatiquement">
            <a:extLst>
              <a:ext uri="{FF2B5EF4-FFF2-40B4-BE49-F238E27FC236}">
                <a16:creationId xmlns:a16="http://schemas.microsoft.com/office/drawing/2014/main" id="{95A49498-8689-4820-ADEC-07F6F345B1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8" r="16008"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033E64-D1F0-4B97-AF53-8D632CFE77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7420" y="400510"/>
            <a:ext cx="2987894" cy="755650"/>
          </a:xfrm>
        </p:spPr>
        <p:txBody>
          <a:bodyPr/>
          <a:lstStyle/>
          <a:p>
            <a:r>
              <a:rPr lang="fr-FR" dirty="0"/>
              <a:t>Elections au Comité : proclamation du résultat et présentation des nouveaux élus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EE9597-F5D0-4CDF-984C-6CB458532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7420" y="1495809"/>
            <a:ext cx="2987894" cy="755650"/>
          </a:xfrm>
        </p:spPr>
        <p:txBody>
          <a:bodyPr/>
          <a:lstStyle/>
          <a:p>
            <a:r>
              <a:rPr lang="fr-FR" dirty="0"/>
              <a:t>Election du Président puis du Bureau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91E9A8F-029C-4104-AD66-2A570C0635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7420" y="2572254"/>
            <a:ext cx="2987894" cy="755650"/>
          </a:xfrm>
        </p:spPr>
        <p:txBody>
          <a:bodyPr/>
          <a:lstStyle/>
          <a:p>
            <a:r>
              <a:rPr lang="fr-FR" dirty="0"/>
              <a:t>Approbation des comptes 2020 et du budget 2021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FA42470-F639-4D73-85B4-EC8D90F189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7420" y="3648699"/>
            <a:ext cx="2987894" cy="755650"/>
          </a:xfrm>
        </p:spPr>
        <p:txBody>
          <a:bodyPr/>
          <a:lstStyle/>
          <a:p>
            <a:r>
              <a:rPr lang="fr-FR" dirty="0"/>
              <a:t>Présentation du rapport moral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7B1EF4C-0CC8-4564-87A2-D3BA9EB5CC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77420" y="4725144"/>
            <a:ext cx="2987894" cy="755650"/>
          </a:xfrm>
        </p:spPr>
        <p:txBody>
          <a:bodyPr/>
          <a:lstStyle/>
          <a:p>
            <a:r>
              <a:rPr lang="fr-FR" dirty="0"/>
              <a:t>Résolutions à voter lors de l’Assemblée Générale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CAEB99C-BFE1-40C6-B17F-25F466C7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65577" y="419364"/>
            <a:ext cx="555812" cy="755650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A46BFB7-CD7A-4A29-A99B-9B8F58830C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65577" y="1495809"/>
            <a:ext cx="555812" cy="755650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05CE30D1-1A92-419B-9929-CB1D44F8F3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65577" y="2572254"/>
            <a:ext cx="555812" cy="755650"/>
          </a:xfrm>
        </p:spPr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597D532-8908-485F-ADAE-63DC1C9CE9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65577" y="3648699"/>
            <a:ext cx="555812" cy="755650"/>
          </a:xfrm>
        </p:spPr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EE308384-A0A0-4332-98CC-A89029AD3C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65577" y="4725144"/>
            <a:ext cx="555812" cy="755650"/>
          </a:xfrm>
        </p:spPr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53D9F2B2-A89F-4025-BDE4-4D273C005DCE}"/>
              </a:ext>
            </a:extLst>
          </p:cNvPr>
          <p:cNvSpPr txBox="1">
            <a:spLocks/>
          </p:cNvSpPr>
          <p:nvPr/>
        </p:nvSpPr>
        <p:spPr>
          <a:xfrm>
            <a:off x="3377420" y="5797328"/>
            <a:ext cx="2987894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Poppins" panose="02000000000000000000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35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Points divers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60204706-136D-4B7C-B4BB-DF5BF80EE706}"/>
              </a:ext>
            </a:extLst>
          </p:cNvPr>
          <p:cNvSpPr txBox="1">
            <a:spLocks/>
          </p:cNvSpPr>
          <p:nvPr/>
        </p:nvSpPr>
        <p:spPr>
          <a:xfrm>
            <a:off x="2665577" y="5797328"/>
            <a:ext cx="555812" cy="75565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4500" b="0" i="0" kern="1200">
                <a:solidFill>
                  <a:schemeClr val="accent2"/>
                </a:solidFill>
                <a:latin typeface="Poppins" panose="02000000000000000000" pitchFamily="2" charset="0"/>
                <a:ea typeface="+mn-ea"/>
                <a:cs typeface="Poppins" panose="02000000000000000000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35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10327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2AA8DAE-48D2-4FE1-8E7F-63AB44A2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180000"/>
            <a:r>
              <a:rPr lang="fr-FR" dirty="0"/>
              <a:t>Groupe</a:t>
            </a:r>
            <a:br>
              <a:rPr lang="fr-FR" dirty="0"/>
            </a:br>
            <a:r>
              <a:rPr lang="fr-FR" dirty="0"/>
              <a:t>Offres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1957EA1-328C-4B6C-95C3-196F763DA2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6436" y="845809"/>
            <a:ext cx="2764519" cy="382749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chemeClr val="accent1"/>
                </a:solidFill>
              </a:rPr>
              <a:t>Réalisation</a:t>
            </a:r>
            <a:r>
              <a:rPr lang="en-US" sz="1600" dirty="0">
                <a:solidFill>
                  <a:schemeClr val="accent1"/>
                </a:solidFill>
              </a:rPr>
              <a:t> 2020/2021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7D2AC04-C13F-44F5-809B-44CD21A20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9964" y="2101594"/>
            <a:ext cx="2743508" cy="382749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A faire / Non </a:t>
            </a:r>
            <a:r>
              <a:rPr lang="en-US" sz="1600" dirty="0" err="1">
                <a:solidFill>
                  <a:schemeClr val="accent1"/>
                </a:solidFill>
              </a:rPr>
              <a:t>activé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498ED73-3FD3-4D4F-ABD5-FAD5DCC832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6336" y="1318205"/>
            <a:ext cx="2764619" cy="2108381"/>
          </a:xfrm>
        </p:spPr>
        <p:txBody>
          <a:bodyPr>
            <a:normAutofit/>
          </a:bodyPr>
          <a:lstStyle/>
          <a:p>
            <a:r>
              <a:rPr lang="en-US" sz="1200" dirty="0"/>
              <a:t>Clarification de </a:t>
            </a:r>
            <a:r>
              <a:rPr lang="en-US" sz="1200" dirty="0" err="1"/>
              <a:t>l’offre</a:t>
            </a:r>
            <a:r>
              <a:rPr lang="en-US" sz="1200" dirty="0"/>
              <a:t> de services </a:t>
            </a:r>
            <a:r>
              <a:rPr lang="en-US" sz="1200" dirty="0" err="1"/>
              <a:t>liés</a:t>
            </a:r>
            <a:r>
              <a:rPr lang="en-US" sz="1200" dirty="0"/>
              <a:t> à </a:t>
            </a:r>
            <a:r>
              <a:rPr lang="en-US" sz="1200" dirty="0" err="1"/>
              <a:t>l’adhesion</a:t>
            </a:r>
            <a:r>
              <a:rPr lang="en-US" sz="1200" dirty="0"/>
              <a:t> (</a:t>
            </a:r>
            <a:r>
              <a:rPr lang="en-US" sz="1200" dirty="0" err="1"/>
              <a:t>diffusable</a:t>
            </a:r>
            <a:r>
              <a:rPr lang="en-US" sz="1200" dirty="0"/>
              <a:t>)</a:t>
            </a:r>
            <a:r>
              <a:rPr lang="en-US" sz="1200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/>
              <a:t>Adaptation des </a:t>
            </a:r>
            <a:r>
              <a:rPr lang="en-US" sz="1200" dirty="0" err="1"/>
              <a:t>tarifs</a:t>
            </a:r>
            <a:r>
              <a:rPr lang="en-US" sz="1200" dirty="0"/>
              <a:t> : </a:t>
            </a:r>
            <a:r>
              <a:rPr lang="en-US" sz="1200" dirty="0" err="1"/>
              <a:t>gratuité</a:t>
            </a:r>
            <a:r>
              <a:rPr lang="en-US" sz="1200" dirty="0"/>
              <a:t> </a:t>
            </a:r>
            <a:r>
              <a:rPr lang="en-US" sz="1200" dirty="0" err="1"/>
              <a:t>élèves</a:t>
            </a:r>
            <a:r>
              <a:rPr lang="en-US" sz="1200" dirty="0"/>
              <a:t>, </a:t>
            </a:r>
            <a:r>
              <a:rPr lang="en-US" sz="1200" dirty="0" err="1"/>
              <a:t>tarifs</a:t>
            </a:r>
            <a:r>
              <a:rPr lang="en-US" sz="1200" dirty="0"/>
              <a:t> “special </a:t>
            </a:r>
            <a:r>
              <a:rPr lang="en-US" sz="1200" dirty="0" err="1"/>
              <a:t>visio</a:t>
            </a:r>
            <a:r>
              <a:rPr lang="en-US" sz="1200" dirty="0"/>
              <a:t>”</a:t>
            </a:r>
          </a:p>
          <a:p>
            <a:pPr algn="just"/>
            <a:r>
              <a:rPr lang="en-US" sz="1200" dirty="0" err="1"/>
              <a:t>Calendrier</a:t>
            </a:r>
            <a:r>
              <a:rPr lang="en-US" sz="1200" dirty="0"/>
              <a:t> </a:t>
            </a:r>
            <a:r>
              <a:rPr lang="en-US" sz="1200" dirty="0" err="1"/>
              <a:t>annuel</a:t>
            </a:r>
            <a:r>
              <a:rPr lang="en-US" sz="1200" dirty="0"/>
              <a:t> des actions </a:t>
            </a:r>
            <a:r>
              <a:rPr lang="en-US" sz="1200" dirty="0" err="1"/>
              <a:t>étudiantes</a:t>
            </a:r>
            <a:endParaRPr lang="en-US" sz="1200" dirty="0"/>
          </a:p>
          <a:p>
            <a:r>
              <a:rPr lang="en-US" sz="1200" dirty="0"/>
              <a:t>Facilitation des </a:t>
            </a:r>
            <a:r>
              <a:rPr lang="en-US" sz="1200" dirty="0" err="1"/>
              <a:t>accès</a:t>
            </a:r>
            <a:r>
              <a:rPr lang="en-US" sz="1200" dirty="0"/>
              <a:t> aux </a:t>
            </a:r>
            <a:r>
              <a:rPr lang="en-US" sz="1200" dirty="0" err="1"/>
              <a:t>groupes</a:t>
            </a:r>
            <a:r>
              <a:rPr lang="en-US" sz="1200" dirty="0"/>
              <a:t> de province </a:t>
            </a:r>
            <a:r>
              <a:rPr lang="en-US" sz="1200" dirty="0" err="1"/>
              <a:t>prétexte</a:t>
            </a:r>
            <a:r>
              <a:rPr lang="en-US" sz="1200" dirty="0"/>
              <a:t> à animation </a:t>
            </a:r>
            <a:r>
              <a:rPr lang="en-US" sz="1200" dirty="0" err="1"/>
              <a:t>régionale</a:t>
            </a:r>
            <a:r>
              <a:rPr lang="en-US" sz="1200" dirty="0"/>
              <a:t> (à tester)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212B2BA9-270D-4C89-BF6B-D68ED4FB8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9964" y="2586440"/>
            <a:ext cx="2743508" cy="220172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1200" dirty="0" err="1"/>
              <a:t>Cotisation</a:t>
            </a:r>
            <a:r>
              <a:rPr lang="en-US" sz="1200" dirty="0"/>
              <a:t> “</a:t>
            </a:r>
            <a:r>
              <a:rPr lang="en-US" sz="1200" dirty="0" err="1"/>
              <a:t>fidélité</a:t>
            </a:r>
            <a:r>
              <a:rPr lang="en-US" sz="1200" dirty="0"/>
              <a:t>”, “bundle”, “</a:t>
            </a:r>
            <a:r>
              <a:rPr lang="en-US" sz="1200" dirty="0" err="1"/>
              <a:t>autres</a:t>
            </a:r>
            <a:r>
              <a:rPr lang="en-US" sz="1200" dirty="0"/>
              <a:t> formations</a:t>
            </a:r>
          </a:p>
          <a:p>
            <a:r>
              <a:rPr lang="en-US" sz="1200" dirty="0"/>
              <a:t>Quota de representation par </a:t>
            </a:r>
            <a:r>
              <a:rPr lang="en-US" sz="1200" dirty="0" err="1"/>
              <a:t>diplôme</a:t>
            </a:r>
            <a:endParaRPr lang="en-US" sz="1200" dirty="0"/>
          </a:p>
          <a:p>
            <a:r>
              <a:rPr lang="en-US" sz="1200" dirty="0" err="1"/>
              <a:t>Liste</a:t>
            </a:r>
            <a:r>
              <a:rPr lang="en-US" sz="1200" dirty="0"/>
              <a:t> de conferences avec </a:t>
            </a:r>
            <a:r>
              <a:rPr lang="en-US" sz="1200" dirty="0" err="1"/>
              <a:t>têtes</a:t>
            </a:r>
            <a:r>
              <a:rPr lang="en-US" sz="1200" dirty="0"/>
              <a:t> </a:t>
            </a:r>
            <a:r>
              <a:rPr lang="en-US" sz="1200" dirty="0" err="1"/>
              <a:t>d’affiche</a:t>
            </a:r>
            <a:endParaRPr lang="en-US" sz="1200" dirty="0"/>
          </a:p>
          <a:p>
            <a:r>
              <a:rPr lang="en-US" sz="1200" dirty="0"/>
              <a:t>Identification des </a:t>
            </a:r>
            <a:r>
              <a:rPr lang="en-US" sz="1200" dirty="0" err="1"/>
              <a:t>groupes</a:t>
            </a:r>
            <a:r>
              <a:rPr lang="en-US" sz="1200" dirty="0"/>
              <a:t> </a:t>
            </a:r>
            <a:r>
              <a:rPr lang="en-US" sz="1200" dirty="0" err="1"/>
              <a:t>internationaux</a:t>
            </a:r>
            <a:r>
              <a:rPr lang="en-US" sz="1200" dirty="0"/>
              <a:t> inter-écoles</a:t>
            </a:r>
          </a:p>
          <a:p>
            <a:endParaRPr lang="en-US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7673D7-62B1-4308-8E86-5CAD1167A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09" y="3903029"/>
            <a:ext cx="720000" cy="7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667B6F7-2F9D-4AC2-859A-7C0213E32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9" y="3903029"/>
            <a:ext cx="720000" cy="720000"/>
          </a:xfrm>
          <a:prstGeom prst="rect">
            <a:avLst/>
          </a:prstGeom>
        </p:spPr>
      </p:pic>
      <p:pic>
        <p:nvPicPr>
          <p:cNvPr id="9" name="Image 8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699A153B-758D-4D09-8B55-A13D209AE2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9" y="3903029"/>
            <a:ext cx="720000" cy="72000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628BAB8-98B2-4EAE-B485-EE8C21574949}"/>
              </a:ext>
            </a:extLst>
          </p:cNvPr>
          <p:cNvSpPr txBox="1">
            <a:spLocks/>
          </p:cNvSpPr>
          <p:nvPr/>
        </p:nvSpPr>
        <p:spPr>
          <a:xfrm>
            <a:off x="3515345" y="3823938"/>
            <a:ext cx="2586600" cy="382749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200" b="1" i="0" kern="1200">
                <a:solidFill>
                  <a:schemeClr val="accent4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accent1"/>
                </a:solidFill>
              </a:rPr>
              <a:t>En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cours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8C28A69-B81B-4100-92A8-C95B78216D92}"/>
              </a:ext>
            </a:extLst>
          </p:cNvPr>
          <p:cNvSpPr txBox="1">
            <a:spLocks/>
          </p:cNvSpPr>
          <p:nvPr/>
        </p:nvSpPr>
        <p:spPr>
          <a:xfrm>
            <a:off x="3515345" y="4263029"/>
            <a:ext cx="2586600" cy="2253961"/>
          </a:xfrm>
          <a:prstGeom prst="rect">
            <a:avLst/>
          </a:prstGeom>
        </p:spPr>
        <p:txBody>
          <a:bodyPr vert="horz" lIns="0" tIns="7200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050" b="0" i="0" kern="1200">
                <a:solidFill>
                  <a:schemeClr val="accent4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90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825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788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788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/>
              <a:t>Tutoriels</a:t>
            </a:r>
            <a:r>
              <a:rPr lang="en-US" sz="1200" dirty="0"/>
              <a:t> sur </a:t>
            </a:r>
            <a:r>
              <a:rPr lang="en-US" sz="1200" dirty="0" err="1"/>
              <a:t>l’utilisation</a:t>
            </a:r>
            <a:r>
              <a:rPr lang="en-US" sz="1200" dirty="0"/>
              <a:t> de Ponts Alumni @élèves (Insta…)</a:t>
            </a:r>
          </a:p>
          <a:p>
            <a:r>
              <a:rPr lang="en-US" sz="1200" dirty="0"/>
              <a:t>(Post-confinement…)</a:t>
            </a:r>
          </a:p>
          <a:p>
            <a:pPr lvl="1"/>
            <a:r>
              <a:rPr lang="en-US" sz="1050" dirty="0"/>
              <a:t>Reprises des </a:t>
            </a:r>
            <a:r>
              <a:rPr lang="en-US" sz="1050" dirty="0" err="1"/>
              <a:t>permanences</a:t>
            </a:r>
            <a:r>
              <a:rPr lang="en-US" sz="1050" dirty="0"/>
              <a:t> école</a:t>
            </a:r>
          </a:p>
          <a:p>
            <a:pPr lvl="1"/>
            <a:r>
              <a:rPr lang="en-US" sz="1050" dirty="0"/>
              <a:t>Planning des interactions avec les </a:t>
            </a:r>
            <a:r>
              <a:rPr lang="en-US" sz="1050" dirty="0" err="1"/>
              <a:t>étudiants</a:t>
            </a:r>
            <a:endParaRPr lang="en-US" sz="1050" dirty="0"/>
          </a:p>
          <a:p>
            <a:pPr lvl="1"/>
            <a:r>
              <a:rPr lang="en-US" sz="1050" dirty="0"/>
              <a:t>BBQ </a:t>
            </a:r>
            <a:r>
              <a:rPr lang="en-US" sz="1050" dirty="0" err="1"/>
              <a:t>élèves</a:t>
            </a:r>
            <a:r>
              <a:rPr lang="en-US" sz="1050" dirty="0"/>
              <a:t>, diplômés</a:t>
            </a:r>
          </a:p>
          <a:p>
            <a:r>
              <a:rPr lang="en-US" sz="1200" dirty="0"/>
              <a:t>Réunion </a:t>
            </a:r>
            <a:r>
              <a:rPr lang="en-US" sz="1200" dirty="0" err="1"/>
              <a:t>annuelle</a:t>
            </a:r>
            <a:r>
              <a:rPr lang="en-US" sz="1200" dirty="0"/>
              <a:t> </a:t>
            </a:r>
            <a:r>
              <a:rPr lang="en-US" sz="1200" dirty="0" err="1"/>
              <a:t>d’animateurs</a:t>
            </a:r>
            <a:r>
              <a:rPr lang="en-US" sz="1200" dirty="0"/>
              <a:t> </a:t>
            </a:r>
            <a:r>
              <a:rPr lang="en-US" sz="1200" dirty="0" err="1"/>
              <a:t>ou</a:t>
            </a:r>
            <a:r>
              <a:rPr lang="en-US" sz="1200" dirty="0"/>
              <a:t> </a:t>
            </a:r>
            <a:r>
              <a:rPr lang="en-US" sz="1200" dirty="0" err="1"/>
              <a:t>délégués</a:t>
            </a:r>
            <a:r>
              <a:rPr lang="en-US" sz="1200" dirty="0"/>
              <a:t> (ex. Promo)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3D4DD9F-E601-4FE6-8954-050B11E0359A}"/>
              </a:ext>
            </a:extLst>
          </p:cNvPr>
          <p:cNvSpPr txBox="1"/>
          <p:nvPr/>
        </p:nvSpPr>
        <p:spPr>
          <a:xfrm>
            <a:off x="323528" y="692696"/>
            <a:ext cx="2413906" cy="769441"/>
          </a:xfrm>
          <a:custGeom>
            <a:avLst/>
            <a:gdLst>
              <a:gd name="connsiteX0" fmla="*/ 0 w 2413906"/>
              <a:gd name="connsiteY0" fmla="*/ 0 h 769441"/>
              <a:gd name="connsiteX1" fmla="*/ 2413906 w 2413906"/>
              <a:gd name="connsiteY1" fmla="*/ 0 h 769441"/>
              <a:gd name="connsiteX2" fmla="*/ 2413906 w 2413906"/>
              <a:gd name="connsiteY2" fmla="*/ 769441 h 769441"/>
              <a:gd name="connsiteX3" fmla="*/ 0 w 2413906"/>
              <a:gd name="connsiteY3" fmla="*/ 769441 h 769441"/>
              <a:gd name="connsiteX4" fmla="*/ 0 w 2413906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906" h="769441" fill="none" extrusionOk="0">
                <a:moveTo>
                  <a:pt x="0" y="0"/>
                </a:moveTo>
                <a:cubicBezTo>
                  <a:pt x="952414" y="-49533"/>
                  <a:pt x="2095706" y="-14809"/>
                  <a:pt x="2413906" y="0"/>
                </a:cubicBezTo>
                <a:cubicBezTo>
                  <a:pt x="2382681" y="286720"/>
                  <a:pt x="2436754" y="655674"/>
                  <a:pt x="2413906" y="769441"/>
                </a:cubicBezTo>
                <a:cubicBezTo>
                  <a:pt x="1725525" y="721210"/>
                  <a:pt x="720338" y="853896"/>
                  <a:pt x="0" y="769441"/>
                </a:cubicBezTo>
                <a:cubicBezTo>
                  <a:pt x="-57740" y="678829"/>
                  <a:pt x="16292" y="255566"/>
                  <a:pt x="0" y="0"/>
                </a:cubicBezTo>
                <a:close/>
              </a:path>
              <a:path w="2413906" h="769441" stroke="0" extrusionOk="0">
                <a:moveTo>
                  <a:pt x="0" y="0"/>
                </a:moveTo>
                <a:cubicBezTo>
                  <a:pt x="1201369" y="118645"/>
                  <a:pt x="1798575" y="116012"/>
                  <a:pt x="2413906" y="0"/>
                </a:cubicBezTo>
                <a:cubicBezTo>
                  <a:pt x="2402714" y="367057"/>
                  <a:pt x="2412098" y="671081"/>
                  <a:pt x="2413906" y="769441"/>
                </a:cubicBezTo>
                <a:cubicBezTo>
                  <a:pt x="2054739" y="904041"/>
                  <a:pt x="1167446" y="612245"/>
                  <a:pt x="0" y="769441"/>
                </a:cubicBezTo>
                <a:cubicBezTo>
                  <a:pt x="-43889" y="483290"/>
                  <a:pt x="13842" y="25979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5"/>
                </a:solidFill>
                <a:latin typeface="Montserrat" panose="02000505000000020004" pitchFamily="2" charset="0"/>
              </a:rPr>
              <a:t>Alumni</a:t>
            </a:r>
          </a:p>
        </p:txBody>
      </p:sp>
    </p:spTree>
    <p:extLst>
      <p:ext uri="{BB962C8B-B14F-4D97-AF65-F5344CB8AC3E}">
        <p14:creationId xmlns:p14="http://schemas.microsoft.com/office/powerpoint/2010/main" val="35131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 animBg="1"/>
      <p:bldP spid="29" grpId="0"/>
      <p:bldP spid="31" grpId="0" animBg="1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4DD10DB2-CC2D-43E2-8961-534BE8BF15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88085" y="1"/>
            <a:ext cx="7396480" cy="5547360"/>
          </a:xfr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9129D17E-1C7F-4F20-B38A-DFB8EA5C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688402"/>
            <a:ext cx="6537960" cy="823070"/>
          </a:xfrm>
        </p:spPr>
        <p:txBody>
          <a:bodyPr anchor="ctr">
            <a:normAutofit fontScale="90000"/>
          </a:bodyPr>
          <a:lstStyle/>
          <a:p>
            <a:r>
              <a:rPr lang="en-US" sz="3100" dirty="0"/>
              <a:t>Clarifier </a:t>
            </a:r>
            <a:r>
              <a:rPr lang="en-US" sz="3100" dirty="0" err="1"/>
              <a:t>l’offre</a:t>
            </a:r>
            <a:r>
              <a:rPr lang="en-US" sz="3100" dirty="0"/>
              <a:t> de services</a:t>
            </a:r>
            <a:br>
              <a:rPr lang="en-US" sz="3100" dirty="0"/>
            </a:br>
            <a:r>
              <a:rPr lang="en-US" sz="3100" dirty="0"/>
              <a:t>de Ponts Alumni</a:t>
            </a:r>
          </a:p>
        </p:txBody>
      </p:sp>
    </p:spTree>
    <p:extLst>
      <p:ext uri="{BB962C8B-B14F-4D97-AF65-F5344CB8AC3E}">
        <p14:creationId xmlns:p14="http://schemas.microsoft.com/office/powerpoint/2010/main" val="3362755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2AA8DAE-48D2-4FE1-8E7F-63AB44A2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180000"/>
            <a:r>
              <a:rPr lang="fr-FR" dirty="0"/>
              <a:t>Groupe</a:t>
            </a:r>
            <a:br>
              <a:rPr lang="fr-FR" dirty="0"/>
            </a:br>
            <a:r>
              <a:rPr lang="fr-FR" dirty="0"/>
              <a:t>Offres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1957EA1-328C-4B6C-95C3-196F763DA2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1800" dirty="0" err="1">
                <a:solidFill>
                  <a:schemeClr val="accent1"/>
                </a:solidFill>
              </a:rPr>
              <a:t>Réalisation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2020/2021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7D2AC04-C13F-44F5-809B-44CD21A20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0192" y="2808691"/>
            <a:ext cx="2743508" cy="382749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A faire / Non </a:t>
            </a:r>
            <a:r>
              <a:rPr lang="en-US" sz="1800" dirty="0" err="1">
                <a:solidFill>
                  <a:schemeClr val="accent1"/>
                </a:solidFill>
              </a:rPr>
              <a:t>activé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498ED73-3FD3-4D4F-ABD5-FAD5DCC832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6336" y="2091375"/>
            <a:ext cx="2764619" cy="1072774"/>
          </a:xfrm>
        </p:spPr>
        <p:txBody>
          <a:bodyPr>
            <a:noAutofit/>
          </a:bodyPr>
          <a:lstStyle/>
          <a:p>
            <a:r>
              <a:rPr lang="en-US" sz="1800" dirty="0" err="1"/>
              <a:t>Définition</a:t>
            </a:r>
            <a:r>
              <a:rPr lang="en-US" sz="1800" dirty="0"/>
              <a:t> des services et </a:t>
            </a:r>
            <a:r>
              <a:rPr lang="en-US" sz="1800" dirty="0" err="1"/>
              <a:t>objectifs</a:t>
            </a:r>
            <a:r>
              <a:rPr lang="en-US" sz="1800" dirty="0"/>
              <a:t> de vente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212B2BA9-270D-4C89-BF6B-D68ED4FB8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00192" y="3356992"/>
            <a:ext cx="2743508" cy="761562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1800" dirty="0" err="1"/>
              <a:t>Définition</a:t>
            </a:r>
            <a:r>
              <a:rPr lang="en-US" sz="1800" dirty="0"/>
              <a:t> du </a:t>
            </a:r>
            <a:r>
              <a:rPr lang="en-US" sz="1800" dirty="0" err="1"/>
              <a:t>contenu</a:t>
            </a:r>
            <a:r>
              <a:rPr lang="en-US" sz="1800" dirty="0"/>
              <a:t> marketing</a:t>
            </a:r>
          </a:p>
          <a:p>
            <a:endParaRPr lang="en-US" sz="18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628BAB8-98B2-4EAE-B485-EE8C21574949}"/>
              </a:ext>
            </a:extLst>
          </p:cNvPr>
          <p:cNvSpPr txBox="1">
            <a:spLocks/>
          </p:cNvSpPr>
          <p:nvPr/>
        </p:nvSpPr>
        <p:spPr>
          <a:xfrm>
            <a:off x="3426336" y="3561897"/>
            <a:ext cx="2586600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200" b="1" i="0" kern="1200">
                <a:solidFill>
                  <a:schemeClr val="accent4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chemeClr val="accent1"/>
                </a:solidFill>
              </a:rPr>
              <a:t>En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cours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8C28A69-B81B-4100-92A8-C95B78216D92}"/>
              </a:ext>
            </a:extLst>
          </p:cNvPr>
          <p:cNvSpPr txBox="1">
            <a:spLocks/>
          </p:cNvSpPr>
          <p:nvPr/>
        </p:nvSpPr>
        <p:spPr>
          <a:xfrm>
            <a:off x="3426336" y="4063425"/>
            <a:ext cx="2586600" cy="1072774"/>
          </a:xfrm>
          <a:prstGeom prst="rect">
            <a:avLst/>
          </a:prstGeom>
        </p:spPr>
        <p:txBody>
          <a:bodyPr vert="horz" lIns="0" tIns="7200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050" b="0" i="0" kern="1200">
                <a:solidFill>
                  <a:schemeClr val="accent4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90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825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788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788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“</a:t>
            </a:r>
            <a:r>
              <a:rPr lang="en-US" sz="1800" dirty="0" err="1"/>
              <a:t>Recrutement</a:t>
            </a:r>
            <a:r>
              <a:rPr lang="en-US" sz="1800" dirty="0"/>
              <a:t>” </a:t>
            </a:r>
            <a:r>
              <a:rPr lang="en-US" sz="1800" dirty="0" err="1"/>
              <a:t>d’une</a:t>
            </a:r>
            <a:r>
              <a:rPr lang="en-US" sz="1800" dirty="0"/>
              <a:t> force </a:t>
            </a:r>
            <a:r>
              <a:rPr lang="en-US" sz="1800" dirty="0" err="1"/>
              <a:t>commerciale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3D4DD9F-E601-4FE6-8954-050B11E0359A}"/>
              </a:ext>
            </a:extLst>
          </p:cNvPr>
          <p:cNvSpPr txBox="1"/>
          <p:nvPr/>
        </p:nvSpPr>
        <p:spPr>
          <a:xfrm>
            <a:off x="107505" y="591912"/>
            <a:ext cx="2880320" cy="646331"/>
          </a:xfrm>
          <a:custGeom>
            <a:avLst/>
            <a:gdLst>
              <a:gd name="connsiteX0" fmla="*/ 0 w 2880320"/>
              <a:gd name="connsiteY0" fmla="*/ 0 h 646331"/>
              <a:gd name="connsiteX1" fmla="*/ 2880320 w 2880320"/>
              <a:gd name="connsiteY1" fmla="*/ 0 h 646331"/>
              <a:gd name="connsiteX2" fmla="*/ 2880320 w 2880320"/>
              <a:gd name="connsiteY2" fmla="*/ 646331 h 646331"/>
              <a:gd name="connsiteX3" fmla="*/ 0 w 2880320"/>
              <a:gd name="connsiteY3" fmla="*/ 646331 h 646331"/>
              <a:gd name="connsiteX4" fmla="*/ 0 w 288032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20" h="646331" fill="none" extrusionOk="0">
                <a:moveTo>
                  <a:pt x="0" y="0"/>
                </a:moveTo>
                <a:cubicBezTo>
                  <a:pt x="608325" y="-49533"/>
                  <a:pt x="2213631" y="-14809"/>
                  <a:pt x="2880320" y="0"/>
                </a:cubicBezTo>
                <a:cubicBezTo>
                  <a:pt x="2894792" y="98201"/>
                  <a:pt x="2861407" y="333819"/>
                  <a:pt x="2880320" y="646331"/>
                </a:cubicBezTo>
                <a:cubicBezTo>
                  <a:pt x="2454059" y="598100"/>
                  <a:pt x="425798" y="730786"/>
                  <a:pt x="0" y="646331"/>
                </a:cubicBezTo>
                <a:cubicBezTo>
                  <a:pt x="46534" y="433830"/>
                  <a:pt x="35510" y="136178"/>
                  <a:pt x="0" y="0"/>
                </a:cubicBezTo>
                <a:close/>
              </a:path>
              <a:path w="2880320" h="646331" stroke="0" extrusionOk="0">
                <a:moveTo>
                  <a:pt x="0" y="0"/>
                </a:moveTo>
                <a:cubicBezTo>
                  <a:pt x="695227" y="118645"/>
                  <a:pt x="2127840" y="116012"/>
                  <a:pt x="2880320" y="0"/>
                </a:cubicBezTo>
                <a:cubicBezTo>
                  <a:pt x="2832586" y="166119"/>
                  <a:pt x="2919810" y="543217"/>
                  <a:pt x="2880320" y="646331"/>
                </a:cubicBezTo>
                <a:cubicBezTo>
                  <a:pt x="2420512" y="780931"/>
                  <a:pt x="651773" y="489135"/>
                  <a:pt x="0" y="646331"/>
                </a:cubicBezTo>
                <a:cubicBezTo>
                  <a:pt x="44741" y="534667"/>
                  <a:pt x="-25823" y="18907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5"/>
                </a:solidFill>
                <a:latin typeface="Montserrat" panose="02000505000000020004" pitchFamily="2" charset="0"/>
              </a:rPr>
              <a:t>Entreprises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4D19BA-AB2C-4C02-8011-EAD5ECD130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10" y="3861048"/>
            <a:ext cx="1415489" cy="107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6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 animBg="1"/>
      <p:bldP spid="29" grpId="0" build="p"/>
      <p:bldP spid="31" grpId="0" animBg="1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F3D2895-C0CF-4E6A-AC46-CC8BFEA4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7090"/>
            <a:ext cx="3923928" cy="3449109"/>
          </a:xfrm>
        </p:spPr>
        <p:txBody>
          <a:bodyPr/>
          <a:lstStyle/>
          <a:p>
            <a:pPr marL="180000"/>
            <a:r>
              <a:rPr lang="fr-FR" dirty="0"/>
              <a:t>Groupe Communication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2C937EB-D7A7-4F3F-B3E2-A4E5303A7B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34108" y="689543"/>
            <a:ext cx="2764519" cy="382749"/>
          </a:xfrm>
        </p:spPr>
        <p:txBody>
          <a:bodyPr>
            <a:norm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Réalisations 2020/2021</a:t>
            </a:r>
            <a:r>
              <a:rPr lang="fr-FR" sz="16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F14294E-4769-4132-B243-27DF80A01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4108" y="3991724"/>
            <a:ext cx="2743508" cy="382749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accent1"/>
                </a:solidFill>
              </a:rPr>
              <a:t>A suivre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2A29FD0-CCBA-46D4-A50D-087F3035D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4108" y="1225931"/>
            <a:ext cx="2764619" cy="1625658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Couverture annuaire, refonte charte graphique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PAM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Page Instagram – actus, stories, Ponts à suivre…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Campagne Cotisation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Flyers, films, plaquettes à diffuser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5371B77-9660-4986-B2FA-C725907FD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34108" y="4509120"/>
            <a:ext cx="4093832" cy="1553650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Appel à contenu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Ligne éditoriale des supports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Publications de témoignages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Invitations à suivre + tutoriels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Pack Communication, Page Builder (été)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b="1" dirty="0"/>
          </a:p>
          <a:p>
            <a:endParaRPr lang="fr-FR" sz="1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A87F2A-A17D-4E94-860F-5F70CC7ED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19" y="3946774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6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DFA37613-D595-4D30-B4EF-9CB1B2C7B1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r="22574" b="1"/>
          <a:stretch/>
        </p:blipFill>
        <p:spPr>
          <a:xfrm>
            <a:off x="159544" y="198755"/>
            <a:ext cx="2892029" cy="423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Espace réservé pour une image  20">
            <a:extLst>
              <a:ext uri="{FF2B5EF4-FFF2-40B4-BE49-F238E27FC236}">
                <a16:creationId xmlns:a16="http://schemas.microsoft.com/office/drawing/2014/main" id="{7203D8E9-A0BE-4A50-9232-3217A887524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6" r="1" b="32628"/>
          <a:stretch/>
        </p:blipFill>
        <p:spPr>
          <a:xfrm>
            <a:off x="160021" y="4648201"/>
            <a:ext cx="5738337" cy="201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Espace réservé pour une image 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329A92B4-40D5-40C4-9516-3C8F2A9CF2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" b="7240"/>
          <a:stretch/>
        </p:blipFill>
        <p:spPr>
          <a:xfrm>
            <a:off x="6092190" y="4648201"/>
            <a:ext cx="2891791" cy="201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57FC0349-EF0C-4F88-BB42-F2CBE5E9160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" b="79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7657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3089B-AEF1-4529-AFF0-1E261C23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0000"/>
            <a:r>
              <a:rPr lang="fr-FR" dirty="0"/>
              <a:t>Groupe</a:t>
            </a:r>
            <a:br>
              <a:rPr lang="fr-FR" dirty="0"/>
            </a:br>
            <a:r>
              <a:rPr lang="fr-FR" dirty="0"/>
              <a:t>Animation du réseau / promotions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C65909-977A-4C5B-A63B-77F37BE58D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0445" y="4005064"/>
            <a:ext cx="2764519" cy="382749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Principes retenus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3C938E-DF2F-4FB3-B2E6-EA69CC226C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8927" y="4007281"/>
            <a:ext cx="2743508" cy="382749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Réalisations et à suivre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7232E0-F17A-4262-BC06-4161679684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6563" y="4509120"/>
            <a:ext cx="2764619" cy="2129714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1200" b="1" dirty="0"/>
              <a:t>Ingénieurs</a:t>
            </a:r>
            <a:r>
              <a:rPr lang="fr-FR" sz="1050" dirty="0"/>
              <a:t> : pour les promotions à partir de 1990, remplacement du groupe promo par le </a:t>
            </a:r>
            <a:r>
              <a:rPr lang="fr-FR" sz="1200" b="1" dirty="0"/>
              <a:t>groupe « millésime » :</a:t>
            </a:r>
            <a:endParaRPr lang="fr-FR" sz="1050" b="1" dirty="0"/>
          </a:p>
          <a:p>
            <a:r>
              <a:rPr lang="fr-FR" sz="1050" dirty="0"/>
              <a:t>Groupe millésime = </a:t>
            </a:r>
            <a:r>
              <a:rPr lang="fr-FR" sz="1050" dirty="0" err="1"/>
              <a:t>promo</a:t>
            </a:r>
            <a:r>
              <a:rPr lang="fr-FR" sz="1050" i="1" baseline="-25000" dirty="0" err="1"/>
              <a:t>n</a:t>
            </a:r>
            <a:r>
              <a:rPr lang="fr-FR" sz="1050" dirty="0"/>
              <a:t> + </a:t>
            </a:r>
            <a:r>
              <a:rPr lang="fr-FR" sz="1050" dirty="0" err="1"/>
              <a:t>promo</a:t>
            </a:r>
            <a:r>
              <a:rPr lang="fr-FR" sz="1050" i="1" baseline="-25000" dirty="0" err="1"/>
              <a:t>n</a:t>
            </a:r>
            <a:r>
              <a:rPr lang="fr-FR" sz="1050" baseline="-25000" dirty="0"/>
              <a:t> + 1</a:t>
            </a:r>
            <a:r>
              <a:rPr lang="fr-FR" sz="1050" dirty="0"/>
              <a:t>L (ex. : 02-03L)</a:t>
            </a:r>
          </a:p>
          <a:p>
            <a:pPr algn="l"/>
            <a:r>
              <a:rPr lang="fr-FR" sz="1050" dirty="0"/>
              <a:t>Cela permet de </a:t>
            </a:r>
            <a:r>
              <a:rPr lang="fr-FR" sz="1200" b="1" dirty="0"/>
              <a:t>regrouper tous les ingénieurs du concours communs entrés une même année</a:t>
            </a:r>
            <a:r>
              <a:rPr lang="fr-FR" sz="1050" dirty="0"/>
              <a:t>, qu’ils aient fait un stage court ou un stage long, avec les doubles-diplômes et les AST.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9C0BD83-CDCE-40EA-838D-B2B2727EFB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4836" y="4509120"/>
            <a:ext cx="2743508" cy="2003192"/>
          </a:xfrm>
        </p:spPr>
        <p:txBody>
          <a:bodyPr/>
          <a:lstStyle/>
          <a:p>
            <a:pPr algn="l"/>
            <a:r>
              <a:rPr lang="fr-FR" sz="1050" b="1" dirty="0"/>
              <a:t>Pages dédiées </a:t>
            </a:r>
            <a:r>
              <a:rPr lang="fr-FR" sz="1050" dirty="0"/>
              <a:t>aux millésimes en faisant la demande sur ponts.org</a:t>
            </a:r>
          </a:p>
          <a:p>
            <a:pPr algn="l"/>
            <a:r>
              <a:rPr lang="fr-FR" sz="1050" b="1" dirty="0"/>
              <a:t>Groupes </a:t>
            </a:r>
            <a:r>
              <a:rPr lang="fr-FR" sz="1050" b="1" dirty="0" err="1"/>
              <a:t>Linkedin</a:t>
            </a:r>
            <a:r>
              <a:rPr lang="fr-FR" sz="1050" b="1" dirty="0"/>
              <a:t> </a:t>
            </a:r>
            <a:r>
              <a:rPr lang="fr-FR" sz="1050" dirty="0"/>
              <a:t>par certains groupes millésimes</a:t>
            </a:r>
          </a:p>
          <a:p>
            <a:pPr algn="l"/>
            <a:r>
              <a:rPr lang="fr-FR" sz="1050" b="1" dirty="0"/>
              <a:t>Procédure de désignation </a:t>
            </a:r>
            <a:r>
              <a:rPr lang="fr-FR" sz="1050" dirty="0"/>
              <a:t>pour les prochains millésimes sortant de l’</a:t>
            </a:r>
            <a:r>
              <a:rPr lang="fr-FR" sz="1050" dirty="0">
                <a:latin typeface="Calibri" panose="020F0502020204030204" pitchFamily="34" charset="0"/>
                <a:cs typeface="Calibri" panose="020F0502020204030204" pitchFamily="34" charset="0"/>
              </a:rPr>
              <a:t>École (en cours)</a:t>
            </a:r>
          </a:p>
          <a:p>
            <a:pPr algn="l"/>
            <a:r>
              <a:rPr lang="fr-FR" sz="1050" b="1" dirty="0"/>
              <a:t>Réunion des délégués </a:t>
            </a:r>
            <a:r>
              <a:rPr lang="fr-FR" sz="1050" dirty="0"/>
              <a:t>de millésimes à venir pour partager les bonnes pratiques</a:t>
            </a:r>
          </a:p>
          <a:p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01D9E23-50AD-43FB-A322-A1D52DE20E3D}"/>
              </a:ext>
            </a:extLst>
          </p:cNvPr>
          <p:cNvGrpSpPr/>
          <p:nvPr/>
        </p:nvGrpSpPr>
        <p:grpSpPr>
          <a:xfrm>
            <a:off x="2771800" y="1670769"/>
            <a:ext cx="6084166" cy="2246769"/>
            <a:chOff x="2771800" y="1670769"/>
            <a:chExt cx="6084166" cy="2246769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6F33476-798D-49C6-80DD-1F4F09FD99B6}"/>
                </a:ext>
              </a:extLst>
            </p:cNvPr>
            <p:cNvSpPr txBox="1"/>
            <p:nvPr/>
          </p:nvSpPr>
          <p:spPr>
            <a:xfrm>
              <a:off x="4355976" y="1670769"/>
              <a:ext cx="449999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400" dirty="0">
                  <a:solidFill>
                    <a:schemeClr val="accent1"/>
                  </a:solidFill>
                  <a:latin typeface="+mj-lt"/>
                </a:rPr>
                <a:t>@tous les délégués des promotions sorties</a:t>
              </a:r>
            </a:p>
            <a:p>
              <a:pPr algn="l"/>
              <a:endParaRPr lang="fr-FR" sz="1400" dirty="0">
                <a:solidFill>
                  <a:srgbClr val="FF0000"/>
                </a:solidFill>
              </a:endParaRP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fr-FR" sz="1400" dirty="0">
                  <a:solidFill>
                    <a:schemeClr val="tx2"/>
                  </a:solidFill>
                </a:rPr>
                <a:t>Sentiment d’appartenance à la promo…</a:t>
              </a:r>
              <a:br>
                <a:rPr lang="fr-FR" sz="1400" dirty="0">
                  <a:solidFill>
                    <a:schemeClr val="tx2"/>
                  </a:solidFill>
                </a:rPr>
              </a:br>
              <a:r>
                <a:rPr lang="fr-FR" sz="1400" b="1" i="1" dirty="0">
                  <a:solidFill>
                    <a:schemeClr val="tx2"/>
                  </a:solidFill>
                </a:rPr>
                <a:t>n</a:t>
              </a:r>
              <a:r>
                <a:rPr lang="fr-FR" sz="1400" b="1" dirty="0">
                  <a:solidFill>
                    <a:schemeClr val="tx2"/>
                  </a:solidFill>
                </a:rPr>
                <a:t>, </a:t>
              </a:r>
              <a:r>
                <a:rPr lang="fr-FR" sz="1400" b="1" i="1" dirty="0">
                  <a:solidFill>
                    <a:schemeClr val="tx2"/>
                  </a:solidFill>
                </a:rPr>
                <a:t>n </a:t>
              </a:r>
              <a:r>
                <a:rPr lang="fr-FR" sz="1400" b="1" dirty="0">
                  <a:solidFill>
                    <a:schemeClr val="tx2"/>
                  </a:solidFill>
                </a:rPr>
                <a:t>+ 1, </a:t>
              </a:r>
              <a:r>
                <a:rPr lang="fr-FR" sz="1400" b="1" i="1" dirty="0">
                  <a:solidFill>
                    <a:schemeClr val="tx2"/>
                  </a:solidFill>
                </a:rPr>
                <a:t>n </a:t>
              </a:r>
              <a:r>
                <a:rPr lang="fr-FR" sz="1400" b="1" dirty="0">
                  <a:solidFill>
                    <a:schemeClr val="tx2"/>
                  </a:solidFill>
                </a:rPr>
                <a:t>– 1 </a:t>
              </a:r>
              <a:r>
                <a:rPr lang="fr-FR" sz="1400" dirty="0">
                  <a:solidFill>
                    <a:schemeClr val="tx2"/>
                  </a:solidFill>
                </a:rPr>
                <a:t>?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fr-FR" sz="1400" dirty="0">
                  <a:solidFill>
                    <a:schemeClr val="tx2"/>
                  </a:solidFill>
                </a:rPr>
                <a:t>OK pour être </a:t>
              </a:r>
              <a:r>
                <a:rPr lang="fr-FR" sz="1400" b="1" dirty="0">
                  <a:solidFill>
                    <a:schemeClr val="tx2"/>
                  </a:solidFill>
                </a:rPr>
                <a:t>délégué de promo </a:t>
              </a:r>
              <a:r>
                <a:rPr lang="fr-FR" sz="1400" dirty="0">
                  <a:solidFill>
                    <a:schemeClr val="tx2"/>
                  </a:solidFill>
                </a:rPr>
                <a:t>?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fr-FR" sz="1400" dirty="0">
                  <a:solidFill>
                    <a:schemeClr val="tx2"/>
                  </a:solidFill>
                </a:rPr>
                <a:t>Si non, un </a:t>
              </a:r>
              <a:r>
                <a:rPr lang="fr-FR" sz="1400" b="1" dirty="0">
                  <a:solidFill>
                    <a:schemeClr val="tx2"/>
                  </a:solidFill>
                </a:rPr>
                <a:t>remplaçant</a:t>
              </a:r>
              <a:r>
                <a:rPr lang="fr-FR" sz="1400" dirty="0">
                  <a:solidFill>
                    <a:schemeClr val="tx2"/>
                  </a:solidFill>
                </a:rPr>
                <a:t> à proposer ?</a:t>
              </a: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endParaRPr lang="fr-FR" sz="1400" dirty="0">
                <a:solidFill>
                  <a:schemeClr val="tx2"/>
                </a:solidFill>
              </a:endParaRPr>
            </a:p>
            <a:p>
              <a:pPr algn="l"/>
              <a:r>
                <a:rPr lang="fr-FR" sz="1400" dirty="0">
                  <a:solidFill>
                    <a:schemeClr val="tx2"/>
                  </a:solidFill>
                </a:rPr>
                <a:t>Si pas de délégué identifié, un sondage sera fait pour trouver des </a:t>
              </a:r>
              <a:r>
                <a:rPr lang="fr-FR" sz="1400" b="1" dirty="0">
                  <a:solidFill>
                    <a:schemeClr val="tx2"/>
                  </a:solidFill>
                </a:rPr>
                <a:t>volontaires…</a:t>
              </a:r>
            </a:p>
            <a:p>
              <a:endParaRPr lang="fr-FR" sz="1400" dirty="0">
                <a:solidFill>
                  <a:srgbClr val="FF0000"/>
                </a:solidFill>
              </a:endParaRP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D503BC8-C35D-41D2-8CF4-58A28464E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1698609"/>
              <a:ext cx="1730391" cy="1730391"/>
            </a:xfrm>
            <a:prstGeom prst="rect">
              <a:avLst/>
            </a:prstGeom>
          </p:spPr>
        </p:pic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2A5DDCC7-D8DB-4CC5-A768-481E63EDE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4908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127EB8-E320-46FE-9158-21052A61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0000"/>
            <a:r>
              <a:rPr lang="fr-FR" dirty="0"/>
              <a:t>Groupe</a:t>
            </a:r>
            <a:br>
              <a:rPr lang="fr-FR" dirty="0"/>
            </a:br>
            <a:r>
              <a:rPr lang="fr-FR" dirty="0"/>
              <a:t>Mentoring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2F8D84-5A54-4EDF-926F-13D35708F2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sz="1600" dirty="0">
                <a:solidFill>
                  <a:schemeClr val="accent1"/>
                </a:solidFill>
              </a:rPr>
              <a:t>Le dispositif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D9FAF8-1B9A-479B-A61D-0D37BE849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sz="1600" dirty="0">
                <a:solidFill>
                  <a:schemeClr val="accent1"/>
                </a:solidFill>
              </a:rPr>
              <a:t>Premiers résultats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9817BC-E9C2-47D9-997C-58525C4E69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proposer la mise en place d'un </a:t>
            </a:r>
            <a:r>
              <a:rPr lang="fr-FR" sz="1200" b="1" dirty="0"/>
              <a:t>mentoring</a:t>
            </a:r>
            <a:r>
              <a:rPr lang="fr-FR" dirty="0"/>
              <a:t> pour les camarades qui en émettent le souhait</a:t>
            </a:r>
          </a:p>
          <a:p>
            <a:r>
              <a:rPr lang="fr-FR" sz="1200" b="1" dirty="0"/>
              <a:t>13 domaines d'activité </a:t>
            </a:r>
            <a:r>
              <a:rPr lang="fr-FR" dirty="0"/>
              <a:t>en place, avec un responsable par domaine</a:t>
            </a:r>
          </a:p>
          <a:p>
            <a:r>
              <a:rPr lang="fr-FR" sz="1200" b="1" dirty="0"/>
              <a:t>Site et adresse mail </a:t>
            </a:r>
            <a:r>
              <a:rPr lang="fr-FR" dirty="0"/>
              <a:t>de contact</a:t>
            </a:r>
          </a:p>
          <a:p>
            <a:r>
              <a:rPr lang="fr-FR" sz="1200" b="1" dirty="0"/>
              <a:t>Equipe de 8 personnes </a:t>
            </a:r>
            <a:r>
              <a:rPr lang="fr-FR" dirty="0"/>
              <a:t>; 1 réunion par mois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D2E721-4C87-4241-B31A-F036A54AA8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9131" y="2091374"/>
            <a:ext cx="2743508" cy="1661321"/>
          </a:xfrm>
        </p:spPr>
        <p:txBody>
          <a:bodyPr/>
          <a:lstStyle/>
          <a:p>
            <a:r>
              <a:rPr lang="fr-FR" sz="1200" b="1" dirty="0"/>
              <a:t>Actions de communication </a:t>
            </a:r>
            <a:r>
              <a:rPr lang="fr-FR" dirty="0"/>
              <a:t>réalisées avec succès en février 2021 (Instagram, ...) : retour significatif de candidats supplémentaires.</a:t>
            </a:r>
          </a:p>
          <a:p>
            <a:r>
              <a:rPr lang="fr-FR" sz="1200" b="1" dirty="0"/>
              <a:t>21 binômes </a:t>
            </a:r>
            <a:r>
              <a:rPr lang="fr-FR" dirty="0"/>
              <a:t>en place</a:t>
            </a:r>
          </a:p>
          <a:p>
            <a:r>
              <a:rPr lang="fr-FR" sz="1200" b="1" dirty="0"/>
              <a:t>Tous les candidats </a:t>
            </a:r>
            <a:r>
              <a:rPr lang="fr-FR" sz="1200" b="1" dirty="0" err="1"/>
              <a:t>mentees</a:t>
            </a:r>
            <a:r>
              <a:rPr lang="fr-FR" sz="1200" b="1" dirty="0"/>
              <a:t> </a:t>
            </a:r>
            <a:r>
              <a:rPr lang="fr-FR" dirty="0"/>
              <a:t>cotisants ont aujourd'hui un mentor</a:t>
            </a: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7470527-4E75-4C73-AC6F-98E7696A3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93" y="3809359"/>
            <a:ext cx="1721707" cy="24352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691E617-DFE7-408F-B5EC-18CD31383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16" y="4433415"/>
            <a:ext cx="2953458" cy="1661320"/>
          </a:xfrm>
          <a:prstGeom prst="rect">
            <a:avLst/>
          </a:prstGeom>
        </p:spPr>
      </p:pic>
      <p:pic>
        <p:nvPicPr>
          <p:cNvPr id="13" name="Image 12" descr="Une image contenant complet&#10;&#10;Description générée automatiquement">
            <a:extLst>
              <a:ext uri="{FF2B5EF4-FFF2-40B4-BE49-F238E27FC236}">
                <a16:creationId xmlns:a16="http://schemas.microsoft.com/office/drawing/2014/main" id="{C5DA7508-016C-413D-9737-51201F734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61048"/>
            <a:ext cx="1449856" cy="11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3372E-85AE-48CD-B587-6C26F376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Cotisations 2022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B53AA5-79AC-4978-B695-BB75B67CD7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Sans changement par rapport à 2021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9EFC9185-8480-4369-824F-5587780BBA51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669536405"/>
              </p:ext>
            </p:extLst>
          </p:nvPr>
        </p:nvGraphicFramePr>
        <p:xfrm>
          <a:off x="485775" y="1806575"/>
          <a:ext cx="8172450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225">
                  <a:extLst>
                    <a:ext uri="{9D8B030D-6E8A-4147-A177-3AD203B41FA5}">
                      <a16:colId xmlns:a16="http://schemas.microsoft.com/office/drawing/2014/main" val="1751906742"/>
                    </a:ext>
                  </a:extLst>
                </a:gridCol>
                <a:gridCol w="4086225">
                  <a:extLst>
                    <a:ext uri="{9D8B030D-6E8A-4147-A177-3AD203B41FA5}">
                      <a16:colId xmlns:a16="http://schemas.microsoft.com/office/drawing/2014/main" val="3398856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Cotisation de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5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Cotisation retraités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Cotisation jeunes (3 dernières promotions)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340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Cotisation jeunes (entre 3 et 6 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105 €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19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Cotisation couples ENPC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190 €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8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Cotisation scolarité complète élèves-ingénieurs (promo2022 et suivantes)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909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Cotisation étudiant autre (MS, Master) /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803246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91582339-5DE8-45F5-92A9-41F1833A42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40859"/>
            <a:ext cx="2132856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55FD1C-B8AD-485D-A316-92586F5376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68" y="4640859"/>
            <a:ext cx="2134800" cy="213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2134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38966-9DE3-4C19-BBAD-5519CF33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Résolutions pour AG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AEAAAA-3404-4C53-954F-A634D27772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27113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EA5FB-BA0C-4D9B-814D-72CBF16A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fr-FR" dirty="0"/>
              <a:t>Résolutions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A7B5FD-A054-48FC-97E2-45C839272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fr-FR" b="1" dirty="0"/>
              <a:t>1ère résolution : </a:t>
            </a:r>
            <a:r>
              <a:rPr lang="fr-FR" dirty="0"/>
              <a:t>L’Assemblée générale, après avoir entendu le rapport moral pour l’année écoulée, approuve ce rapport.</a:t>
            </a:r>
          </a:p>
          <a:p>
            <a:r>
              <a:rPr lang="fr-FR" b="1" dirty="0"/>
              <a:t>2ème résolution : </a:t>
            </a:r>
            <a:r>
              <a:rPr lang="fr-FR" dirty="0"/>
              <a:t>L’Assemblée générale, après avoir entendu le rapport financier, approuve ce rapport ainsi que les comptes annuels, à savoir le bilan et le compte de résultat pour l’exercice clos le 31 décembre 2020 tels qu’ils sont présentés.</a:t>
            </a:r>
          </a:p>
          <a:p>
            <a:r>
              <a:rPr lang="fr-FR" b="1" dirty="0"/>
              <a:t>3ème résolution : </a:t>
            </a:r>
            <a:r>
              <a:rPr lang="fr-FR" dirty="0"/>
              <a:t>En conséquence l’Assemblée donne, pour l’exercice clos le 31 décembre 2020, quitus de leur gestion à tous les membres du Comité.</a:t>
            </a:r>
          </a:p>
          <a:p>
            <a:r>
              <a:rPr lang="fr-FR" b="1" dirty="0"/>
              <a:t>4ème résolution : </a:t>
            </a:r>
            <a:r>
              <a:rPr lang="fr-FR" dirty="0"/>
              <a:t>L’Assemblée générale décide d’affecter au poste report à nouveau du fonds de dotation, le résultat de l’exercice.</a:t>
            </a:r>
          </a:p>
          <a:p>
            <a:r>
              <a:rPr lang="fr-FR" b="1" dirty="0"/>
              <a:t>5ème résolution : </a:t>
            </a:r>
            <a:r>
              <a:rPr lang="fr-FR" dirty="0"/>
              <a:t>L’Assemblée générale approuve le projet de budget pour 2021.</a:t>
            </a:r>
          </a:p>
          <a:p>
            <a:r>
              <a:rPr lang="fr-FR" b="1" dirty="0"/>
              <a:t>6ème résolution : </a:t>
            </a:r>
            <a:r>
              <a:rPr lang="fr-FR" dirty="0"/>
              <a:t>L’Assemblée générale approuve la grille de cotisations suivante* pour 2022. </a:t>
            </a:r>
            <a:r>
              <a:rPr lang="fr-FR" i="1" dirty="0">
                <a:solidFill>
                  <a:schemeClr val="accent1"/>
                </a:solidFill>
              </a:rPr>
              <a:t>Ces tarifs restent inchangés par rapport aux tarifs 2021.</a:t>
            </a:r>
          </a:p>
          <a:p>
            <a:r>
              <a:rPr lang="fr-FR" b="1" dirty="0"/>
              <a:t>7ème résolution : </a:t>
            </a:r>
            <a:r>
              <a:rPr lang="fr-FR" dirty="0"/>
              <a:t>L’Assemblée générale prend acte de l’élection comme membres du Comité de : Caline Abou-Chedid, Maxime </a:t>
            </a:r>
            <a:r>
              <a:rPr lang="fr-FR" dirty="0" err="1"/>
              <a:t>Boniteau</a:t>
            </a:r>
            <a:r>
              <a:rPr lang="fr-FR" dirty="0"/>
              <a:t>, Dorothée Citerne, Thierry </a:t>
            </a:r>
            <a:r>
              <a:rPr lang="fr-FR" dirty="0" err="1"/>
              <a:t>Déau</a:t>
            </a:r>
            <a:r>
              <a:rPr lang="fr-FR" dirty="0"/>
              <a:t>, Lucas Mirgalet, Pierre Vidailhet.</a:t>
            </a:r>
          </a:p>
          <a:p>
            <a:r>
              <a:rPr lang="fr-FR" b="1" dirty="0"/>
              <a:t>8ème résolution : </a:t>
            </a:r>
            <a:r>
              <a:rPr lang="fr-FR" dirty="0"/>
              <a:t>L’Assemblée générale donne tout pouvoir au porteur d’un original, d’une copie ou d’un extrait du procès-verbal de la présente assemblée en vue de l’accomplissement de tous dépôts, formalités légales de publicité ou autres. </a:t>
            </a:r>
          </a:p>
        </p:txBody>
      </p:sp>
    </p:spTree>
    <p:extLst>
      <p:ext uri="{BB962C8B-B14F-4D97-AF65-F5344CB8AC3E}">
        <p14:creationId xmlns:p14="http://schemas.microsoft.com/office/powerpoint/2010/main" val="256479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6AFD25A-D84A-43E3-BAAD-8D8EFA13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Comité 2021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56D65B6-0030-4A84-8B7B-09A3E0ED2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268244A1-1422-4AC7-A058-F51FF6718D0A}"/>
              </a:ext>
            </a:extLst>
          </p:cNvPr>
          <p:cNvSpPr txBox="1">
            <a:spLocks/>
          </p:cNvSpPr>
          <p:nvPr/>
        </p:nvSpPr>
        <p:spPr>
          <a:xfrm>
            <a:off x="971600" y="5013176"/>
            <a:ext cx="6480720" cy="205662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accent4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Montserrat" panose="02000505000000020004" pitchFamily="2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>
                <a:solidFill>
                  <a:schemeClr val="accent1"/>
                </a:solidFill>
              </a:rPr>
              <a:t>Proclamation des résultats par le doyen de séance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1"/>
                </a:solidFill>
              </a:rPr>
              <a:t>Présentation des nouveaux élus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1"/>
                </a:solidFill>
              </a:rPr>
              <a:t>Election du Président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1"/>
                </a:solidFill>
              </a:rPr>
              <a:t>Election du Bureau</a:t>
            </a:r>
          </a:p>
        </p:txBody>
      </p:sp>
    </p:spTree>
    <p:extLst>
      <p:ext uri="{BB962C8B-B14F-4D97-AF65-F5344CB8AC3E}">
        <p14:creationId xmlns:p14="http://schemas.microsoft.com/office/powerpoint/2010/main" val="1655567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314261-B2AD-41BB-87E0-903159EB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divers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262B26-4C35-4066-B710-DE01F10664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38063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385" y="687573"/>
            <a:ext cx="3575447" cy="1342045"/>
          </a:xfrm>
        </p:spPr>
        <p:txBody>
          <a:bodyPr anchor="b">
            <a:normAutofit/>
          </a:bodyPr>
          <a:lstStyle/>
          <a:p>
            <a:r>
              <a:rPr lang="fr-FR" dirty="0"/>
              <a:t>Agenda gouvernance</a:t>
            </a:r>
            <a:br>
              <a:rPr lang="fr-FR" dirty="0"/>
            </a:br>
            <a:r>
              <a:rPr lang="fr-FR" dirty="0"/>
              <a:t>2021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9C48961-D32A-4670-8BB7-AC7D802327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61565" y="687573"/>
            <a:ext cx="4028055" cy="1342044"/>
          </a:xfrm>
        </p:spPr>
        <p:txBody>
          <a:bodyPr/>
          <a:lstStyle/>
          <a:p>
            <a:r>
              <a:rPr lang="en-US" dirty="0"/>
              <a:t>Propositions pour le 2e </a:t>
            </a:r>
            <a:r>
              <a:rPr lang="en-US" dirty="0" err="1"/>
              <a:t>semestre</a:t>
            </a:r>
            <a:endParaRPr lang="en-US" dirty="0"/>
          </a:p>
          <a:p>
            <a:r>
              <a:rPr lang="en-US" dirty="0"/>
              <a:t>VISIO + </a:t>
            </a:r>
            <a:r>
              <a:rPr lang="en-US" dirty="0" err="1"/>
              <a:t>présentiel</a:t>
            </a:r>
            <a:r>
              <a:rPr lang="en-US" dirty="0"/>
              <a:t> @Maison des Ponts </a:t>
            </a:r>
            <a:r>
              <a:rPr lang="en-US" dirty="0" err="1"/>
              <a:t>si</a:t>
            </a:r>
            <a:r>
              <a:rPr lang="en-US" dirty="0"/>
              <a:t> possible</a:t>
            </a:r>
          </a:p>
        </p:txBody>
      </p:sp>
      <p:pic>
        <p:nvPicPr>
          <p:cNvPr id="8" name="Espace réservé pour une image  7" descr="Une image contenant table, intérieur, fenêtre, pièce&#10;&#10;Description générée automatiquement">
            <a:extLst>
              <a:ext uri="{FF2B5EF4-FFF2-40B4-BE49-F238E27FC236}">
                <a16:creationId xmlns:a16="http://schemas.microsoft.com/office/drawing/2014/main" id="{1A10386E-EEDB-44BC-9087-17B46AA1ACC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8" r="20508"/>
          <a:stretch>
            <a:fillRect/>
          </a:stretch>
        </p:blipFill>
        <p:spPr>
          <a:xfrm>
            <a:off x="628650" y="2392363"/>
            <a:ext cx="3582988" cy="4024312"/>
          </a:xfrm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13B677FE-28F0-4F6C-8EF0-CCB9DBB66582}"/>
              </a:ext>
            </a:extLst>
          </p:cNvPr>
          <p:cNvSpPr/>
          <p:nvPr/>
        </p:nvSpPr>
        <p:spPr>
          <a:xfrm>
            <a:off x="4348751" y="2116361"/>
            <a:ext cx="4306967" cy="516427"/>
          </a:xfrm>
          <a:custGeom>
            <a:avLst/>
            <a:gdLst>
              <a:gd name="connsiteX0" fmla="*/ 0 w 4306967"/>
              <a:gd name="connsiteY0" fmla="*/ 86073 h 516427"/>
              <a:gd name="connsiteX1" fmla="*/ 86073 w 4306967"/>
              <a:gd name="connsiteY1" fmla="*/ 0 h 516427"/>
              <a:gd name="connsiteX2" fmla="*/ 4220894 w 4306967"/>
              <a:gd name="connsiteY2" fmla="*/ 0 h 516427"/>
              <a:gd name="connsiteX3" fmla="*/ 4306967 w 4306967"/>
              <a:gd name="connsiteY3" fmla="*/ 86073 h 516427"/>
              <a:gd name="connsiteX4" fmla="*/ 4306967 w 4306967"/>
              <a:gd name="connsiteY4" fmla="*/ 430354 h 516427"/>
              <a:gd name="connsiteX5" fmla="*/ 4220894 w 4306967"/>
              <a:gd name="connsiteY5" fmla="*/ 516427 h 516427"/>
              <a:gd name="connsiteX6" fmla="*/ 86073 w 4306967"/>
              <a:gd name="connsiteY6" fmla="*/ 516427 h 516427"/>
              <a:gd name="connsiteX7" fmla="*/ 0 w 4306967"/>
              <a:gd name="connsiteY7" fmla="*/ 430354 h 516427"/>
              <a:gd name="connsiteX8" fmla="*/ 0 w 4306967"/>
              <a:gd name="connsiteY8" fmla="*/ 86073 h 51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6967" h="516427">
                <a:moveTo>
                  <a:pt x="0" y="86073"/>
                </a:moveTo>
                <a:cubicBezTo>
                  <a:pt x="0" y="38536"/>
                  <a:pt x="38536" y="0"/>
                  <a:pt x="86073" y="0"/>
                </a:cubicBezTo>
                <a:lnTo>
                  <a:pt x="4220894" y="0"/>
                </a:lnTo>
                <a:cubicBezTo>
                  <a:pt x="4268431" y="0"/>
                  <a:pt x="4306967" y="38536"/>
                  <a:pt x="4306967" y="86073"/>
                </a:cubicBezTo>
                <a:lnTo>
                  <a:pt x="4306967" y="430354"/>
                </a:lnTo>
                <a:cubicBezTo>
                  <a:pt x="4306967" y="477891"/>
                  <a:pt x="4268431" y="516427"/>
                  <a:pt x="4220894" y="516427"/>
                </a:cubicBezTo>
                <a:lnTo>
                  <a:pt x="86073" y="516427"/>
                </a:lnTo>
                <a:cubicBezTo>
                  <a:pt x="38536" y="516427"/>
                  <a:pt x="0" y="477891"/>
                  <a:pt x="0" y="430354"/>
                </a:cubicBezTo>
                <a:lnTo>
                  <a:pt x="0" y="86073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40" tIns="74740" rIns="74740" bIns="7474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/>
              <a:t>18 mai : Assemblée Générale</a:t>
            </a:r>
            <a:endParaRPr lang="en-US" sz="1300" kern="120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0B76C312-778F-428D-9C61-3D32BD7A90D4}"/>
              </a:ext>
            </a:extLst>
          </p:cNvPr>
          <p:cNvSpPr/>
          <p:nvPr/>
        </p:nvSpPr>
        <p:spPr>
          <a:xfrm>
            <a:off x="4348751" y="2670228"/>
            <a:ext cx="4306967" cy="516427"/>
          </a:xfrm>
          <a:custGeom>
            <a:avLst/>
            <a:gdLst>
              <a:gd name="connsiteX0" fmla="*/ 0 w 4306967"/>
              <a:gd name="connsiteY0" fmla="*/ 86073 h 516427"/>
              <a:gd name="connsiteX1" fmla="*/ 86073 w 4306967"/>
              <a:gd name="connsiteY1" fmla="*/ 0 h 516427"/>
              <a:gd name="connsiteX2" fmla="*/ 4220894 w 4306967"/>
              <a:gd name="connsiteY2" fmla="*/ 0 h 516427"/>
              <a:gd name="connsiteX3" fmla="*/ 4306967 w 4306967"/>
              <a:gd name="connsiteY3" fmla="*/ 86073 h 516427"/>
              <a:gd name="connsiteX4" fmla="*/ 4306967 w 4306967"/>
              <a:gd name="connsiteY4" fmla="*/ 430354 h 516427"/>
              <a:gd name="connsiteX5" fmla="*/ 4220894 w 4306967"/>
              <a:gd name="connsiteY5" fmla="*/ 516427 h 516427"/>
              <a:gd name="connsiteX6" fmla="*/ 86073 w 4306967"/>
              <a:gd name="connsiteY6" fmla="*/ 516427 h 516427"/>
              <a:gd name="connsiteX7" fmla="*/ 0 w 4306967"/>
              <a:gd name="connsiteY7" fmla="*/ 430354 h 516427"/>
              <a:gd name="connsiteX8" fmla="*/ 0 w 4306967"/>
              <a:gd name="connsiteY8" fmla="*/ 86073 h 51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6967" h="516427">
                <a:moveTo>
                  <a:pt x="0" y="86073"/>
                </a:moveTo>
                <a:cubicBezTo>
                  <a:pt x="0" y="38536"/>
                  <a:pt x="38536" y="0"/>
                  <a:pt x="86073" y="0"/>
                </a:cubicBezTo>
                <a:lnTo>
                  <a:pt x="4220894" y="0"/>
                </a:lnTo>
                <a:cubicBezTo>
                  <a:pt x="4268431" y="0"/>
                  <a:pt x="4306967" y="38536"/>
                  <a:pt x="4306967" y="86073"/>
                </a:cubicBezTo>
                <a:lnTo>
                  <a:pt x="4306967" y="430354"/>
                </a:lnTo>
                <a:cubicBezTo>
                  <a:pt x="4306967" y="477891"/>
                  <a:pt x="4268431" y="516427"/>
                  <a:pt x="4220894" y="516427"/>
                </a:cubicBezTo>
                <a:lnTo>
                  <a:pt x="86073" y="516427"/>
                </a:lnTo>
                <a:cubicBezTo>
                  <a:pt x="38536" y="516427"/>
                  <a:pt x="0" y="477891"/>
                  <a:pt x="0" y="430354"/>
                </a:cubicBezTo>
                <a:lnTo>
                  <a:pt x="0" y="86073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40" tIns="74740" rIns="74740" bIns="7474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/>
              <a:t>15 juin : Bureau</a:t>
            </a:r>
            <a:endParaRPr lang="en-US" sz="1300" kern="1200" dirty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9B226D1E-2B8F-4E90-AF46-38E99BD6CEF0}"/>
              </a:ext>
            </a:extLst>
          </p:cNvPr>
          <p:cNvSpPr/>
          <p:nvPr/>
        </p:nvSpPr>
        <p:spPr>
          <a:xfrm>
            <a:off x="4348751" y="3224095"/>
            <a:ext cx="4306967" cy="516427"/>
          </a:xfrm>
          <a:custGeom>
            <a:avLst/>
            <a:gdLst>
              <a:gd name="connsiteX0" fmla="*/ 0 w 4306967"/>
              <a:gd name="connsiteY0" fmla="*/ 86073 h 516427"/>
              <a:gd name="connsiteX1" fmla="*/ 86073 w 4306967"/>
              <a:gd name="connsiteY1" fmla="*/ 0 h 516427"/>
              <a:gd name="connsiteX2" fmla="*/ 4220894 w 4306967"/>
              <a:gd name="connsiteY2" fmla="*/ 0 h 516427"/>
              <a:gd name="connsiteX3" fmla="*/ 4306967 w 4306967"/>
              <a:gd name="connsiteY3" fmla="*/ 86073 h 516427"/>
              <a:gd name="connsiteX4" fmla="*/ 4306967 w 4306967"/>
              <a:gd name="connsiteY4" fmla="*/ 430354 h 516427"/>
              <a:gd name="connsiteX5" fmla="*/ 4220894 w 4306967"/>
              <a:gd name="connsiteY5" fmla="*/ 516427 h 516427"/>
              <a:gd name="connsiteX6" fmla="*/ 86073 w 4306967"/>
              <a:gd name="connsiteY6" fmla="*/ 516427 h 516427"/>
              <a:gd name="connsiteX7" fmla="*/ 0 w 4306967"/>
              <a:gd name="connsiteY7" fmla="*/ 430354 h 516427"/>
              <a:gd name="connsiteX8" fmla="*/ 0 w 4306967"/>
              <a:gd name="connsiteY8" fmla="*/ 86073 h 51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6967" h="516427">
                <a:moveTo>
                  <a:pt x="0" y="86073"/>
                </a:moveTo>
                <a:cubicBezTo>
                  <a:pt x="0" y="38536"/>
                  <a:pt x="38536" y="0"/>
                  <a:pt x="86073" y="0"/>
                </a:cubicBezTo>
                <a:lnTo>
                  <a:pt x="4220894" y="0"/>
                </a:lnTo>
                <a:cubicBezTo>
                  <a:pt x="4268431" y="0"/>
                  <a:pt x="4306967" y="38536"/>
                  <a:pt x="4306967" y="86073"/>
                </a:cubicBezTo>
                <a:lnTo>
                  <a:pt x="4306967" y="430354"/>
                </a:lnTo>
                <a:cubicBezTo>
                  <a:pt x="4306967" y="477891"/>
                  <a:pt x="4268431" y="516427"/>
                  <a:pt x="4220894" y="516427"/>
                </a:cubicBezTo>
                <a:lnTo>
                  <a:pt x="86073" y="516427"/>
                </a:lnTo>
                <a:cubicBezTo>
                  <a:pt x="38536" y="516427"/>
                  <a:pt x="0" y="477891"/>
                  <a:pt x="0" y="430354"/>
                </a:cubicBezTo>
                <a:lnTo>
                  <a:pt x="0" y="86073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40" tIns="74740" rIns="74740" bIns="7474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/>
              <a:t>6 </a:t>
            </a:r>
            <a:r>
              <a:rPr lang="fr-FR" sz="1300" b="1" kern="1200" dirty="0"/>
              <a:t>juillet : Comité (Station F ?)</a:t>
            </a:r>
            <a:endParaRPr lang="en-US" sz="1300" kern="1200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C68DCECD-92CD-44A7-886F-1872678F3A7A}"/>
              </a:ext>
            </a:extLst>
          </p:cNvPr>
          <p:cNvSpPr/>
          <p:nvPr/>
        </p:nvSpPr>
        <p:spPr>
          <a:xfrm>
            <a:off x="4375384" y="4293300"/>
            <a:ext cx="4306967" cy="516427"/>
          </a:xfrm>
          <a:custGeom>
            <a:avLst/>
            <a:gdLst>
              <a:gd name="connsiteX0" fmla="*/ 0 w 4306967"/>
              <a:gd name="connsiteY0" fmla="*/ 86073 h 516427"/>
              <a:gd name="connsiteX1" fmla="*/ 86073 w 4306967"/>
              <a:gd name="connsiteY1" fmla="*/ 0 h 516427"/>
              <a:gd name="connsiteX2" fmla="*/ 4220894 w 4306967"/>
              <a:gd name="connsiteY2" fmla="*/ 0 h 516427"/>
              <a:gd name="connsiteX3" fmla="*/ 4306967 w 4306967"/>
              <a:gd name="connsiteY3" fmla="*/ 86073 h 516427"/>
              <a:gd name="connsiteX4" fmla="*/ 4306967 w 4306967"/>
              <a:gd name="connsiteY4" fmla="*/ 430354 h 516427"/>
              <a:gd name="connsiteX5" fmla="*/ 4220894 w 4306967"/>
              <a:gd name="connsiteY5" fmla="*/ 516427 h 516427"/>
              <a:gd name="connsiteX6" fmla="*/ 86073 w 4306967"/>
              <a:gd name="connsiteY6" fmla="*/ 516427 h 516427"/>
              <a:gd name="connsiteX7" fmla="*/ 0 w 4306967"/>
              <a:gd name="connsiteY7" fmla="*/ 430354 h 516427"/>
              <a:gd name="connsiteX8" fmla="*/ 0 w 4306967"/>
              <a:gd name="connsiteY8" fmla="*/ 86073 h 51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6967" h="516427">
                <a:moveTo>
                  <a:pt x="0" y="86073"/>
                </a:moveTo>
                <a:cubicBezTo>
                  <a:pt x="0" y="38536"/>
                  <a:pt x="38536" y="0"/>
                  <a:pt x="86073" y="0"/>
                </a:cubicBezTo>
                <a:lnTo>
                  <a:pt x="4220894" y="0"/>
                </a:lnTo>
                <a:cubicBezTo>
                  <a:pt x="4268431" y="0"/>
                  <a:pt x="4306967" y="38536"/>
                  <a:pt x="4306967" y="86073"/>
                </a:cubicBezTo>
                <a:lnTo>
                  <a:pt x="4306967" y="430354"/>
                </a:lnTo>
                <a:cubicBezTo>
                  <a:pt x="4306967" y="477891"/>
                  <a:pt x="4268431" y="516427"/>
                  <a:pt x="4220894" y="516427"/>
                </a:cubicBezTo>
                <a:lnTo>
                  <a:pt x="86073" y="516427"/>
                </a:lnTo>
                <a:cubicBezTo>
                  <a:pt x="38536" y="516427"/>
                  <a:pt x="0" y="477891"/>
                  <a:pt x="0" y="430354"/>
                </a:cubicBezTo>
                <a:lnTo>
                  <a:pt x="0" y="86073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40" tIns="74740" rIns="74740" bIns="7474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/>
              <a:t>24 ou 25 septembre : Séminaire du Comité</a:t>
            </a:r>
            <a:endParaRPr lang="en-US" sz="1300" kern="1200" dirty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E8DCCE67-B784-4F9E-A780-853EC88E69F5}"/>
              </a:ext>
            </a:extLst>
          </p:cNvPr>
          <p:cNvSpPr/>
          <p:nvPr/>
        </p:nvSpPr>
        <p:spPr>
          <a:xfrm>
            <a:off x="4375383" y="4846078"/>
            <a:ext cx="4306967" cy="516427"/>
          </a:xfrm>
          <a:custGeom>
            <a:avLst/>
            <a:gdLst>
              <a:gd name="connsiteX0" fmla="*/ 0 w 4306967"/>
              <a:gd name="connsiteY0" fmla="*/ 86073 h 516427"/>
              <a:gd name="connsiteX1" fmla="*/ 86073 w 4306967"/>
              <a:gd name="connsiteY1" fmla="*/ 0 h 516427"/>
              <a:gd name="connsiteX2" fmla="*/ 4220894 w 4306967"/>
              <a:gd name="connsiteY2" fmla="*/ 0 h 516427"/>
              <a:gd name="connsiteX3" fmla="*/ 4306967 w 4306967"/>
              <a:gd name="connsiteY3" fmla="*/ 86073 h 516427"/>
              <a:gd name="connsiteX4" fmla="*/ 4306967 w 4306967"/>
              <a:gd name="connsiteY4" fmla="*/ 430354 h 516427"/>
              <a:gd name="connsiteX5" fmla="*/ 4220894 w 4306967"/>
              <a:gd name="connsiteY5" fmla="*/ 516427 h 516427"/>
              <a:gd name="connsiteX6" fmla="*/ 86073 w 4306967"/>
              <a:gd name="connsiteY6" fmla="*/ 516427 h 516427"/>
              <a:gd name="connsiteX7" fmla="*/ 0 w 4306967"/>
              <a:gd name="connsiteY7" fmla="*/ 430354 h 516427"/>
              <a:gd name="connsiteX8" fmla="*/ 0 w 4306967"/>
              <a:gd name="connsiteY8" fmla="*/ 86073 h 51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6967" h="516427">
                <a:moveTo>
                  <a:pt x="0" y="86073"/>
                </a:moveTo>
                <a:cubicBezTo>
                  <a:pt x="0" y="38536"/>
                  <a:pt x="38536" y="0"/>
                  <a:pt x="86073" y="0"/>
                </a:cubicBezTo>
                <a:lnTo>
                  <a:pt x="4220894" y="0"/>
                </a:lnTo>
                <a:cubicBezTo>
                  <a:pt x="4268431" y="0"/>
                  <a:pt x="4306967" y="38536"/>
                  <a:pt x="4306967" y="86073"/>
                </a:cubicBezTo>
                <a:lnTo>
                  <a:pt x="4306967" y="430354"/>
                </a:lnTo>
                <a:cubicBezTo>
                  <a:pt x="4306967" y="477891"/>
                  <a:pt x="4268431" y="516427"/>
                  <a:pt x="4220894" y="516427"/>
                </a:cubicBezTo>
                <a:lnTo>
                  <a:pt x="86073" y="516427"/>
                </a:lnTo>
                <a:cubicBezTo>
                  <a:pt x="38536" y="516427"/>
                  <a:pt x="0" y="477891"/>
                  <a:pt x="0" y="430354"/>
                </a:cubicBezTo>
                <a:lnTo>
                  <a:pt x="0" y="86073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40" tIns="74740" rIns="74740" bIns="7474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/>
              <a:t>26 octobre : Bureau</a:t>
            </a:r>
            <a:endParaRPr lang="en-US" sz="1300" kern="1200" dirty="0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EE30E41C-CFCB-471E-815B-4FA53B0DAB74}"/>
              </a:ext>
            </a:extLst>
          </p:cNvPr>
          <p:cNvSpPr/>
          <p:nvPr/>
        </p:nvSpPr>
        <p:spPr>
          <a:xfrm>
            <a:off x="4375382" y="5398856"/>
            <a:ext cx="4306967" cy="516427"/>
          </a:xfrm>
          <a:custGeom>
            <a:avLst/>
            <a:gdLst>
              <a:gd name="connsiteX0" fmla="*/ 0 w 4306967"/>
              <a:gd name="connsiteY0" fmla="*/ 86073 h 516427"/>
              <a:gd name="connsiteX1" fmla="*/ 86073 w 4306967"/>
              <a:gd name="connsiteY1" fmla="*/ 0 h 516427"/>
              <a:gd name="connsiteX2" fmla="*/ 4220894 w 4306967"/>
              <a:gd name="connsiteY2" fmla="*/ 0 h 516427"/>
              <a:gd name="connsiteX3" fmla="*/ 4306967 w 4306967"/>
              <a:gd name="connsiteY3" fmla="*/ 86073 h 516427"/>
              <a:gd name="connsiteX4" fmla="*/ 4306967 w 4306967"/>
              <a:gd name="connsiteY4" fmla="*/ 430354 h 516427"/>
              <a:gd name="connsiteX5" fmla="*/ 4220894 w 4306967"/>
              <a:gd name="connsiteY5" fmla="*/ 516427 h 516427"/>
              <a:gd name="connsiteX6" fmla="*/ 86073 w 4306967"/>
              <a:gd name="connsiteY6" fmla="*/ 516427 h 516427"/>
              <a:gd name="connsiteX7" fmla="*/ 0 w 4306967"/>
              <a:gd name="connsiteY7" fmla="*/ 430354 h 516427"/>
              <a:gd name="connsiteX8" fmla="*/ 0 w 4306967"/>
              <a:gd name="connsiteY8" fmla="*/ 86073 h 51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6967" h="516427">
                <a:moveTo>
                  <a:pt x="0" y="86073"/>
                </a:moveTo>
                <a:cubicBezTo>
                  <a:pt x="0" y="38536"/>
                  <a:pt x="38536" y="0"/>
                  <a:pt x="86073" y="0"/>
                </a:cubicBezTo>
                <a:lnTo>
                  <a:pt x="4220894" y="0"/>
                </a:lnTo>
                <a:cubicBezTo>
                  <a:pt x="4268431" y="0"/>
                  <a:pt x="4306967" y="38536"/>
                  <a:pt x="4306967" y="86073"/>
                </a:cubicBezTo>
                <a:lnTo>
                  <a:pt x="4306967" y="430354"/>
                </a:lnTo>
                <a:cubicBezTo>
                  <a:pt x="4306967" y="477891"/>
                  <a:pt x="4268431" y="516427"/>
                  <a:pt x="4220894" y="516427"/>
                </a:cubicBezTo>
                <a:lnTo>
                  <a:pt x="86073" y="516427"/>
                </a:lnTo>
                <a:cubicBezTo>
                  <a:pt x="38536" y="516427"/>
                  <a:pt x="0" y="477891"/>
                  <a:pt x="0" y="430354"/>
                </a:cubicBezTo>
                <a:lnTo>
                  <a:pt x="0" y="86073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40" tIns="74740" rIns="74740" bIns="7474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/>
              <a:t>23 novembre : Bureau</a:t>
            </a:r>
            <a:endParaRPr lang="en-US" sz="1300" kern="1200" dirty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8DA1CB4F-0F81-49FA-8A2F-E490A6D22933}"/>
              </a:ext>
            </a:extLst>
          </p:cNvPr>
          <p:cNvSpPr/>
          <p:nvPr/>
        </p:nvSpPr>
        <p:spPr>
          <a:xfrm>
            <a:off x="4375382" y="5951634"/>
            <a:ext cx="4306967" cy="516427"/>
          </a:xfrm>
          <a:custGeom>
            <a:avLst/>
            <a:gdLst>
              <a:gd name="connsiteX0" fmla="*/ 0 w 4306967"/>
              <a:gd name="connsiteY0" fmla="*/ 86073 h 516427"/>
              <a:gd name="connsiteX1" fmla="*/ 86073 w 4306967"/>
              <a:gd name="connsiteY1" fmla="*/ 0 h 516427"/>
              <a:gd name="connsiteX2" fmla="*/ 4220894 w 4306967"/>
              <a:gd name="connsiteY2" fmla="*/ 0 h 516427"/>
              <a:gd name="connsiteX3" fmla="*/ 4306967 w 4306967"/>
              <a:gd name="connsiteY3" fmla="*/ 86073 h 516427"/>
              <a:gd name="connsiteX4" fmla="*/ 4306967 w 4306967"/>
              <a:gd name="connsiteY4" fmla="*/ 430354 h 516427"/>
              <a:gd name="connsiteX5" fmla="*/ 4220894 w 4306967"/>
              <a:gd name="connsiteY5" fmla="*/ 516427 h 516427"/>
              <a:gd name="connsiteX6" fmla="*/ 86073 w 4306967"/>
              <a:gd name="connsiteY6" fmla="*/ 516427 h 516427"/>
              <a:gd name="connsiteX7" fmla="*/ 0 w 4306967"/>
              <a:gd name="connsiteY7" fmla="*/ 430354 h 516427"/>
              <a:gd name="connsiteX8" fmla="*/ 0 w 4306967"/>
              <a:gd name="connsiteY8" fmla="*/ 86073 h 51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6967" h="516427">
                <a:moveTo>
                  <a:pt x="0" y="86073"/>
                </a:moveTo>
                <a:cubicBezTo>
                  <a:pt x="0" y="38536"/>
                  <a:pt x="38536" y="0"/>
                  <a:pt x="86073" y="0"/>
                </a:cubicBezTo>
                <a:lnTo>
                  <a:pt x="4220894" y="0"/>
                </a:lnTo>
                <a:cubicBezTo>
                  <a:pt x="4268431" y="0"/>
                  <a:pt x="4306967" y="38536"/>
                  <a:pt x="4306967" y="86073"/>
                </a:cubicBezTo>
                <a:lnTo>
                  <a:pt x="4306967" y="430354"/>
                </a:lnTo>
                <a:cubicBezTo>
                  <a:pt x="4306967" y="477891"/>
                  <a:pt x="4268431" y="516427"/>
                  <a:pt x="4220894" y="516427"/>
                </a:cubicBezTo>
                <a:lnTo>
                  <a:pt x="86073" y="516427"/>
                </a:lnTo>
                <a:cubicBezTo>
                  <a:pt x="38536" y="516427"/>
                  <a:pt x="0" y="477891"/>
                  <a:pt x="0" y="430354"/>
                </a:cubicBezTo>
                <a:lnTo>
                  <a:pt x="0" y="86073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40" tIns="74740" rIns="74740" bIns="7474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/>
              <a:t>14 décembre : Comité + dîner de fin d’année</a:t>
            </a:r>
            <a:endParaRPr lang="en-US" sz="1300" kern="1200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781ECB9-BE30-43B1-B482-50D8B709D68D}"/>
              </a:ext>
            </a:extLst>
          </p:cNvPr>
          <p:cNvSpPr/>
          <p:nvPr/>
        </p:nvSpPr>
        <p:spPr>
          <a:xfrm>
            <a:off x="4375382" y="3758697"/>
            <a:ext cx="4306967" cy="516427"/>
          </a:xfrm>
          <a:custGeom>
            <a:avLst/>
            <a:gdLst>
              <a:gd name="connsiteX0" fmla="*/ 0 w 4306967"/>
              <a:gd name="connsiteY0" fmla="*/ 86073 h 516427"/>
              <a:gd name="connsiteX1" fmla="*/ 86073 w 4306967"/>
              <a:gd name="connsiteY1" fmla="*/ 0 h 516427"/>
              <a:gd name="connsiteX2" fmla="*/ 4220894 w 4306967"/>
              <a:gd name="connsiteY2" fmla="*/ 0 h 516427"/>
              <a:gd name="connsiteX3" fmla="*/ 4306967 w 4306967"/>
              <a:gd name="connsiteY3" fmla="*/ 86073 h 516427"/>
              <a:gd name="connsiteX4" fmla="*/ 4306967 w 4306967"/>
              <a:gd name="connsiteY4" fmla="*/ 430354 h 516427"/>
              <a:gd name="connsiteX5" fmla="*/ 4220894 w 4306967"/>
              <a:gd name="connsiteY5" fmla="*/ 516427 h 516427"/>
              <a:gd name="connsiteX6" fmla="*/ 86073 w 4306967"/>
              <a:gd name="connsiteY6" fmla="*/ 516427 h 516427"/>
              <a:gd name="connsiteX7" fmla="*/ 0 w 4306967"/>
              <a:gd name="connsiteY7" fmla="*/ 430354 h 516427"/>
              <a:gd name="connsiteX8" fmla="*/ 0 w 4306967"/>
              <a:gd name="connsiteY8" fmla="*/ 86073 h 51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6967" h="516427">
                <a:moveTo>
                  <a:pt x="0" y="86073"/>
                </a:moveTo>
                <a:cubicBezTo>
                  <a:pt x="0" y="38536"/>
                  <a:pt x="38536" y="0"/>
                  <a:pt x="86073" y="0"/>
                </a:cubicBezTo>
                <a:lnTo>
                  <a:pt x="4220894" y="0"/>
                </a:lnTo>
                <a:cubicBezTo>
                  <a:pt x="4268431" y="0"/>
                  <a:pt x="4306967" y="38536"/>
                  <a:pt x="4306967" y="86073"/>
                </a:cubicBezTo>
                <a:lnTo>
                  <a:pt x="4306967" y="430354"/>
                </a:lnTo>
                <a:cubicBezTo>
                  <a:pt x="4306967" y="477891"/>
                  <a:pt x="4268431" y="516427"/>
                  <a:pt x="4220894" y="516427"/>
                </a:cubicBezTo>
                <a:lnTo>
                  <a:pt x="86073" y="516427"/>
                </a:lnTo>
                <a:cubicBezTo>
                  <a:pt x="38536" y="516427"/>
                  <a:pt x="0" y="477891"/>
                  <a:pt x="0" y="430354"/>
                </a:cubicBezTo>
                <a:lnTo>
                  <a:pt x="0" y="86073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40" tIns="74740" rIns="74740" bIns="7474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/>
              <a:t>2 septembre</a:t>
            </a:r>
            <a:r>
              <a:rPr lang="fr-FR" sz="1300" b="1" kern="1200" dirty="0"/>
              <a:t> : Bureau</a:t>
            </a:r>
            <a:endParaRPr lang="en-US" sz="1300" kern="1200" dirty="0"/>
          </a:p>
        </p:txBody>
      </p:sp>
    </p:spTree>
    <p:extLst>
      <p:ext uri="{BB962C8B-B14F-4D97-AF65-F5344CB8AC3E}">
        <p14:creationId xmlns:p14="http://schemas.microsoft.com/office/powerpoint/2010/main" val="66577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ce réservé pour une image  18" descr="Une image contenant personne, homme, complet, habits&#10;&#10;Description générée automatiquement">
            <a:extLst>
              <a:ext uri="{FF2B5EF4-FFF2-40B4-BE49-F238E27FC236}">
                <a16:creationId xmlns:a16="http://schemas.microsoft.com/office/drawing/2014/main" id="{C1CFB0D3-A34F-4F06-AC03-85F503B27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7" b="9737"/>
          <a:stretch>
            <a:fillRect/>
          </a:stretch>
        </p:blipFill>
        <p:spPr>
          <a:xfrm>
            <a:off x="869950" y="230188"/>
            <a:ext cx="3921125" cy="3157537"/>
          </a:xfrm>
        </p:spPr>
      </p:pic>
      <p:pic>
        <p:nvPicPr>
          <p:cNvPr id="21" name="Espace réservé pour une image  20">
            <a:extLst>
              <a:ext uri="{FF2B5EF4-FFF2-40B4-BE49-F238E27FC236}">
                <a16:creationId xmlns:a16="http://schemas.microsoft.com/office/drawing/2014/main" id="{CE6BD9A7-1FF2-44D3-BE7F-080319F8852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6" b="20206"/>
          <a:stretch>
            <a:fillRect/>
          </a:stretch>
        </p:blipFill>
        <p:spPr>
          <a:xfrm>
            <a:off x="5030247" y="199678"/>
            <a:ext cx="3897313" cy="3157537"/>
          </a:xfrm>
        </p:spPr>
      </p:pic>
      <p:pic>
        <p:nvPicPr>
          <p:cNvPr id="23" name="Espace réservé pour une image  22" descr="Une image contenant personne, femme, intérieur, dame&#10;&#10;Description générée automatiquement">
            <a:extLst>
              <a:ext uri="{FF2B5EF4-FFF2-40B4-BE49-F238E27FC236}">
                <a16:creationId xmlns:a16="http://schemas.microsoft.com/office/drawing/2014/main" id="{14F6D671-0B3A-4BB0-B2E2-F94FA57C6B9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1" b="15591"/>
          <a:stretch>
            <a:fillRect/>
          </a:stretch>
        </p:blipFill>
        <p:spPr>
          <a:xfrm>
            <a:off x="869432" y="3558514"/>
            <a:ext cx="3895725" cy="3157537"/>
          </a:xfrm>
        </p:spPr>
      </p:pic>
      <p:pic>
        <p:nvPicPr>
          <p:cNvPr id="25" name="Espace réservé pour une image  24" descr="Une image contenant personne, femme, extérieur, posant&#10;&#10;Description générée automatiquement">
            <a:extLst>
              <a:ext uri="{FF2B5EF4-FFF2-40B4-BE49-F238E27FC236}">
                <a16:creationId xmlns:a16="http://schemas.microsoft.com/office/drawing/2014/main" id="{950D3BC2-1FE6-49B3-B324-E5BB61255B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1" b="9491"/>
          <a:stretch>
            <a:fillRect/>
          </a:stretch>
        </p:blipFill>
        <p:spPr>
          <a:xfrm>
            <a:off x="5030247" y="3530888"/>
            <a:ext cx="3897313" cy="3157537"/>
          </a:xfr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789561" y="2720582"/>
            <a:ext cx="6264696" cy="806350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r>
              <a:rPr lang="fr-FR" dirty="0"/>
              <a:t>Merci aux membres sortants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FFF1DC8-A5AD-432B-90A4-1B35DA379119}"/>
              </a:ext>
            </a:extLst>
          </p:cNvPr>
          <p:cNvSpPr txBox="1"/>
          <p:nvPr/>
        </p:nvSpPr>
        <p:spPr>
          <a:xfrm>
            <a:off x="2830511" y="127000"/>
            <a:ext cx="1960563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Daniel </a:t>
            </a:r>
            <a:r>
              <a:rPr lang="fr-FR" dirty="0" err="1">
                <a:solidFill>
                  <a:schemeClr val="bg1"/>
                </a:solidFill>
              </a:rPr>
              <a:t>Benquis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771C573-16DF-4B2E-892A-41F47EDF34A0}"/>
              </a:ext>
            </a:extLst>
          </p:cNvPr>
          <p:cNvSpPr txBox="1"/>
          <p:nvPr/>
        </p:nvSpPr>
        <p:spPr>
          <a:xfrm>
            <a:off x="6978903" y="106429"/>
            <a:ext cx="1960563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Grégoire Ferré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F42E53D-CCA9-40B0-B4B7-071ED6D55CA8}"/>
              </a:ext>
            </a:extLst>
          </p:cNvPr>
          <p:cNvSpPr txBox="1"/>
          <p:nvPr/>
        </p:nvSpPr>
        <p:spPr>
          <a:xfrm>
            <a:off x="6966997" y="6346719"/>
            <a:ext cx="1960563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Xiaole</a:t>
            </a:r>
            <a:r>
              <a:rPr lang="fr-FR" dirty="0">
                <a:solidFill>
                  <a:schemeClr val="bg1"/>
                </a:solidFill>
              </a:rPr>
              <a:t> Shen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BDABFCE-6FE7-4B13-88ED-FD65BFE4CDFA}"/>
              </a:ext>
            </a:extLst>
          </p:cNvPr>
          <p:cNvSpPr txBox="1"/>
          <p:nvPr/>
        </p:nvSpPr>
        <p:spPr>
          <a:xfrm>
            <a:off x="1593755" y="6346719"/>
            <a:ext cx="317140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Marianne Gardel-</a:t>
            </a:r>
            <a:r>
              <a:rPr lang="fr-FR" dirty="0" err="1">
                <a:solidFill>
                  <a:schemeClr val="bg1"/>
                </a:solidFill>
              </a:rPr>
              <a:t>Paccard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2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Résultats Elections Comité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1693A0D-B424-4072-BC2E-DE14234B56FF}"/>
              </a:ext>
            </a:extLst>
          </p:cNvPr>
          <p:cNvSpPr txBox="1"/>
          <p:nvPr/>
        </p:nvSpPr>
        <p:spPr>
          <a:xfrm>
            <a:off x="2091069" y="5925397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/>
              <a:t>Maxime</a:t>
            </a:r>
            <a:br>
              <a:rPr lang="fr-FR" b="1" dirty="0"/>
            </a:br>
            <a:r>
              <a:rPr lang="fr-FR" b="1" dirty="0" err="1"/>
              <a:t>Boniteau</a:t>
            </a:r>
            <a:br>
              <a:rPr lang="fr-FR" b="1" dirty="0"/>
            </a:br>
            <a:r>
              <a:rPr lang="fr-FR" dirty="0"/>
              <a:t>(CIV 1984)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0D7CAC-E23A-47D9-A478-223297C61F36}"/>
              </a:ext>
            </a:extLst>
          </p:cNvPr>
          <p:cNvSpPr txBox="1"/>
          <p:nvPr/>
        </p:nvSpPr>
        <p:spPr>
          <a:xfrm>
            <a:off x="98061" y="5880897"/>
            <a:ext cx="2309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/>
              <a:t>Caline</a:t>
            </a:r>
          </a:p>
          <a:p>
            <a:pPr lvl="0" algn="ctr"/>
            <a:r>
              <a:rPr lang="fr-FR" b="1" dirty="0"/>
              <a:t>Abou-Chedid</a:t>
            </a:r>
            <a:br>
              <a:rPr lang="fr-FR" b="1" dirty="0"/>
            </a:br>
            <a:r>
              <a:rPr lang="fr-FR" dirty="0"/>
              <a:t>(CIV 2019)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1E0DA47-44E0-4C94-ACFE-69A7D7FBC569}"/>
              </a:ext>
            </a:extLst>
          </p:cNvPr>
          <p:cNvSpPr txBox="1"/>
          <p:nvPr/>
        </p:nvSpPr>
        <p:spPr>
          <a:xfrm>
            <a:off x="5935852" y="2505670"/>
            <a:ext cx="2039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/>
              <a:t>Pierre</a:t>
            </a:r>
          </a:p>
          <a:p>
            <a:pPr lvl="0" algn="ctr"/>
            <a:r>
              <a:rPr lang="fr-FR" b="1" dirty="0"/>
              <a:t>Vidailhet</a:t>
            </a:r>
            <a:br>
              <a:rPr lang="fr-FR" b="1" dirty="0"/>
            </a:br>
            <a:r>
              <a:rPr lang="fr-FR" dirty="0"/>
              <a:t> (CIV 1977)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39D6565-519F-4548-B00F-183BEEB7BF15}"/>
              </a:ext>
            </a:extLst>
          </p:cNvPr>
          <p:cNvSpPr txBox="1"/>
          <p:nvPr/>
        </p:nvSpPr>
        <p:spPr>
          <a:xfrm>
            <a:off x="2865603" y="2505670"/>
            <a:ext cx="2309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/>
              <a:t>Thierry</a:t>
            </a:r>
          </a:p>
          <a:p>
            <a:pPr lvl="0" algn="ctr"/>
            <a:r>
              <a:rPr lang="fr-FR" b="1" dirty="0" err="1"/>
              <a:t>Déau</a:t>
            </a:r>
            <a:br>
              <a:rPr lang="fr-FR" b="1" dirty="0"/>
            </a:br>
            <a:r>
              <a:rPr lang="fr-FR" dirty="0"/>
              <a:t>(CIV 1993)</a:t>
            </a:r>
          </a:p>
        </p:txBody>
      </p:sp>
      <p:graphicFrame>
        <p:nvGraphicFramePr>
          <p:cNvPr id="29" name="Objet 28">
            <a:extLst>
              <a:ext uri="{FF2B5EF4-FFF2-40B4-BE49-F238E27FC236}">
                <a16:creationId xmlns:a16="http://schemas.microsoft.com/office/drawing/2014/main" id="{3785FA20-2AE8-4C8E-A9F8-CB33EF770D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24842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" imgW="0" imgH="0" progId="Paint.Picture">
                  <p:embed/>
                </p:oleObj>
              </mc:Choice>
              <mc:Fallback>
                <p:oleObj name="Image bitmap" r:id="rId2" imgW="0" imgH="0" progId="Paint.Picture">
                  <p:embed/>
                  <p:pic>
                    <p:nvPicPr>
                      <p:cNvPr id="29" name="Objet 28">
                        <a:extLst>
                          <a:ext uri="{FF2B5EF4-FFF2-40B4-BE49-F238E27FC236}">
                            <a16:creationId xmlns:a16="http://schemas.microsoft.com/office/drawing/2014/main" id="{3785FA20-2AE8-4C8E-A9F8-CB33EF770D8D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Image 31" descr="Une image contenant personne, homme, mur, intérieur&#10;&#10;Description générée automatiquement">
            <a:extLst>
              <a:ext uri="{FF2B5EF4-FFF2-40B4-BE49-F238E27FC236}">
                <a16:creationId xmlns:a16="http://schemas.microsoft.com/office/drawing/2014/main" id="{D33716F7-DDAF-4F5D-82C0-9A8BDE62E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71" y="3677877"/>
            <a:ext cx="1640460" cy="2160000"/>
          </a:xfrm>
          <a:prstGeom prst="rect">
            <a:avLst/>
          </a:prstGeom>
        </p:spPr>
      </p:pic>
      <p:pic>
        <p:nvPicPr>
          <p:cNvPr id="34" name="Image 33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68618F2D-AEF8-4CD9-95C9-457CCBEE6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3" y="3684423"/>
            <a:ext cx="2149200" cy="2160000"/>
          </a:xfrm>
          <a:prstGeom prst="rect">
            <a:avLst/>
          </a:prstGeom>
        </p:spPr>
      </p:pic>
      <p:pic>
        <p:nvPicPr>
          <p:cNvPr id="36" name="Image 35" descr="Une image contenant personne, mur, intérieur, posant&#10;&#10;Description générée automatiquement">
            <a:extLst>
              <a:ext uri="{FF2B5EF4-FFF2-40B4-BE49-F238E27FC236}">
                <a16:creationId xmlns:a16="http://schemas.microsoft.com/office/drawing/2014/main" id="{D6892DFE-C322-41DB-A914-69500C3D5E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29" y="3684423"/>
            <a:ext cx="2160000" cy="2160000"/>
          </a:xfrm>
          <a:prstGeom prst="rect">
            <a:avLst/>
          </a:prstGeom>
        </p:spPr>
      </p:pic>
      <p:pic>
        <p:nvPicPr>
          <p:cNvPr id="38" name="Image 37" descr="Une image contenant personne, homme, mur, complet&#10;&#10;Description générée automatiquement">
            <a:extLst>
              <a:ext uri="{FF2B5EF4-FFF2-40B4-BE49-F238E27FC236}">
                <a16:creationId xmlns:a16="http://schemas.microsoft.com/office/drawing/2014/main" id="{4BBA2816-8C01-432C-BF1D-C469A52368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27" y="287714"/>
            <a:ext cx="1736040" cy="2160000"/>
          </a:xfrm>
          <a:prstGeom prst="rect">
            <a:avLst/>
          </a:prstGeom>
        </p:spPr>
      </p:pic>
      <p:pic>
        <p:nvPicPr>
          <p:cNvPr id="40" name="Image 39" descr="Une image contenant personne, homme, souriant, posant&#10;&#10;Description générée automatiquement">
            <a:extLst>
              <a:ext uri="{FF2B5EF4-FFF2-40B4-BE49-F238E27FC236}">
                <a16:creationId xmlns:a16="http://schemas.microsoft.com/office/drawing/2014/main" id="{2E2772E2-F539-428B-8B4F-16B884A67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227" y="3684423"/>
            <a:ext cx="2160000" cy="2160000"/>
          </a:xfrm>
          <a:prstGeom prst="rect">
            <a:avLst/>
          </a:prstGeom>
        </p:spPr>
      </p:pic>
      <p:pic>
        <p:nvPicPr>
          <p:cNvPr id="42" name="Image 41" descr="Une image contenant personne, homme, complet, verres&#10;&#10;Description générée automatiquement">
            <a:extLst>
              <a:ext uri="{FF2B5EF4-FFF2-40B4-BE49-F238E27FC236}">
                <a16:creationId xmlns:a16="http://schemas.microsoft.com/office/drawing/2014/main" id="{18D31EFE-C342-4DD1-90FE-35EB5D5A35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86" y="287714"/>
            <a:ext cx="1517520" cy="2160000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CE285840-BCD1-4460-BB78-2CF1C1BFBFF8}"/>
              </a:ext>
            </a:extLst>
          </p:cNvPr>
          <p:cNvSpPr txBox="1"/>
          <p:nvPr/>
        </p:nvSpPr>
        <p:spPr>
          <a:xfrm>
            <a:off x="6603787" y="5907784"/>
            <a:ext cx="2309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/>
              <a:t>Lucas</a:t>
            </a:r>
          </a:p>
          <a:p>
            <a:pPr lvl="0" algn="ctr"/>
            <a:r>
              <a:rPr lang="fr-FR" b="1" dirty="0"/>
              <a:t>Mirgalet</a:t>
            </a:r>
            <a:br>
              <a:rPr lang="fr-FR" b="1" dirty="0"/>
            </a:br>
            <a:r>
              <a:rPr lang="fr-FR" dirty="0"/>
              <a:t>(CIV 2006)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D8DB1C6-998D-4CE0-B81B-6034C1C50973}"/>
              </a:ext>
            </a:extLst>
          </p:cNvPr>
          <p:cNvSpPr txBox="1"/>
          <p:nvPr/>
        </p:nvSpPr>
        <p:spPr>
          <a:xfrm>
            <a:off x="4189930" y="5934670"/>
            <a:ext cx="2309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/>
              <a:t>Dorothée</a:t>
            </a:r>
          </a:p>
          <a:p>
            <a:pPr lvl="0" algn="ctr"/>
            <a:r>
              <a:rPr lang="fr-FR" b="1" dirty="0"/>
              <a:t>Citerne</a:t>
            </a:r>
            <a:br>
              <a:rPr lang="fr-FR" b="1" dirty="0"/>
            </a:br>
            <a:r>
              <a:rPr lang="fr-FR" dirty="0"/>
              <a:t>(CIV 2005)</a:t>
            </a:r>
          </a:p>
        </p:txBody>
      </p:sp>
    </p:spTree>
    <p:extLst>
      <p:ext uri="{BB962C8B-B14F-4D97-AF65-F5344CB8AC3E}">
        <p14:creationId xmlns:p14="http://schemas.microsoft.com/office/powerpoint/2010/main" val="74258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98CE2-7B99-4E1D-87F1-8118510CA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Election du Président</a:t>
            </a:r>
            <a:br>
              <a:rPr lang="fr-FR" dirty="0"/>
            </a:br>
            <a:r>
              <a:rPr lang="fr-FR" dirty="0"/>
              <a:t>et du Bureau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C9654E-1B25-40B6-B8AC-BE0538B76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7434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154CD93-A749-4F86-94EF-EE1B009425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332656" y="3101084"/>
            <a:ext cx="10908704" cy="3651813"/>
          </a:xfrm>
        </p:spPr>
        <p:txBody>
          <a:bodyPr/>
          <a:lstStyle/>
          <a:p>
            <a:r>
              <a:rPr lang="fr-FR" sz="2400" b="1" dirty="0">
                <a:solidFill>
                  <a:schemeClr val="accent1"/>
                </a:solidFill>
              </a:rPr>
              <a:t>Candidat</a:t>
            </a:r>
            <a:r>
              <a:rPr lang="fr-FR" sz="2400" dirty="0"/>
              <a:t> :</a:t>
            </a:r>
          </a:p>
          <a:p>
            <a:r>
              <a:rPr lang="fr-FR" sz="2400" dirty="0"/>
              <a:t>Thierry </a:t>
            </a:r>
            <a:r>
              <a:rPr lang="fr-FR" sz="2400" dirty="0" err="1"/>
              <a:t>Déau</a:t>
            </a:r>
            <a:r>
              <a:rPr lang="fr-FR" sz="2400" dirty="0"/>
              <a:t> (CIV 1993)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3FB6543-D334-48A2-BDE2-313A25D3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Election du Président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F89BCF0E-589C-42C7-BDDC-A7F67F6E40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 r="16013"/>
          <a:stretch>
            <a:fillRect/>
          </a:stretch>
        </p:blipFill>
        <p:spPr/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14587D2-20AD-4A79-A567-1273152580EC}"/>
              </a:ext>
            </a:extLst>
          </p:cNvPr>
          <p:cNvSpPr txBox="1"/>
          <p:nvPr/>
        </p:nvSpPr>
        <p:spPr>
          <a:xfrm>
            <a:off x="3779912" y="620688"/>
            <a:ext cx="4826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Olivier Dupont, en sa qualité de doyen de séance, propose de passer à l’élection en faisant appel à candidature.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E1F14AC-22AA-4214-AF29-82056929E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1" t="32550" r="15891" b="31751"/>
          <a:stretch/>
        </p:blipFill>
        <p:spPr>
          <a:xfrm>
            <a:off x="135066" y="6035529"/>
            <a:ext cx="1187624" cy="61180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2B675F-BFE2-4F41-B01F-22A9A75B4C0E}"/>
              </a:ext>
            </a:extLst>
          </p:cNvPr>
          <p:cNvSpPr txBox="1"/>
          <p:nvPr/>
        </p:nvSpPr>
        <p:spPr>
          <a:xfrm rot="10800000" flipH="1" flipV="1">
            <a:off x="5752870" y="4922060"/>
            <a:ext cx="3197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accent1"/>
                </a:solidFill>
              </a:rPr>
              <a:t>Vote en ligne via outil de sondage</a:t>
            </a:r>
          </a:p>
        </p:txBody>
      </p:sp>
    </p:spTree>
    <p:extLst>
      <p:ext uri="{BB962C8B-B14F-4D97-AF65-F5344CB8AC3E}">
        <p14:creationId xmlns:p14="http://schemas.microsoft.com/office/powerpoint/2010/main" val="10520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525AEF-E121-4CCC-9777-874BC41E71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260648" y="3204623"/>
            <a:ext cx="11665296" cy="3651813"/>
          </a:xfrm>
        </p:spPr>
        <p:txBody>
          <a:bodyPr/>
          <a:lstStyle/>
          <a:p>
            <a:r>
              <a:rPr lang="fr-FR" sz="1600" dirty="0"/>
              <a:t>Le Président nouvellement élu propose que soit reconduit le Bureau sortant :</a:t>
            </a:r>
          </a:p>
          <a:p>
            <a:pPr lvl="1"/>
            <a:r>
              <a:rPr lang="fr-FR" sz="1600" b="1" dirty="0">
                <a:solidFill>
                  <a:srgbClr val="009DC5"/>
                </a:solidFill>
              </a:rPr>
              <a:t>Vice-Présidents</a:t>
            </a:r>
            <a:r>
              <a:rPr lang="fr-FR" sz="1600" dirty="0"/>
              <a:t> : Christophe Persoz, Boris </a:t>
            </a:r>
            <a:r>
              <a:rPr lang="fr-FR" sz="1600" dirty="0" err="1"/>
              <a:t>Rowenczyn</a:t>
            </a:r>
            <a:r>
              <a:rPr lang="fr-FR" sz="1600" dirty="0"/>
              <a:t> et Pierre Vidailhet</a:t>
            </a:r>
          </a:p>
          <a:p>
            <a:pPr lvl="1"/>
            <a:r>
              <a:rPr lang="fr-FR" sz="1600" b="1" dirty="0">
                <a:solidFill>
                  <a:srgbClr val="009DC5"/>
                </a:solidFill>
              </a:rPr>
              <a:t>Trésorière </a:t>
            </a:r>
            <a:r>
              <a:rPr lang="fr-FR" sz="1600" dirty="0"/>
              <a:t>: Christelle Abou-Chedid</a:t>
            </a:r>
          </a:p>
          <a:p>
            <a:pPr lvl="1"/>
            <a:r>
              <a:rPr lang="fr-FR" sz="1600" b="1" dirty="0">
                <a:solidFill>
                  <a:srgbClr val="009DC5"/>
                </a:solidFill>
              </a:rPr>
              <a:t>Trésorière adjointe </a:t>
            </a:r>
            <a:r>
              <a:rPr lang="fr-FR" sz="1600" dirty="0"/>
              <a:t>: Nathalie Ricard</a:t>
            </a:r>
          </a:p>
          <a:p>
            <a:pPr lvl="1"/>
            <a:r>
              <a:rPr lang="fr-FR" sz="1600" b="1" dirty="0">
                <a:solidFill>
                  <a:srgbClr val="009DC5"/>
                </a:solidFill>
              </a:rPr>
              <a:t>Secrétaire général </a:t>
            </a:r>
            <a:r>
              <a:rPr lang="fr-FR" sz="1600" dirty="0"/>
              <a:t>: Thierry Duclaux </a:t>
            </a:r>
          </a:p>
          <a:p>
            <a:endParaRPr lang="fr-FR" sz="1200" dirty="0"/>
          </a:p>
          <a:p>
            <a:r>
              <a:rPr lang="fr-FR" sz="1600" dirty="0"/>
              <a:t>Est proposée comme</a:t>
            </a:r>
          </a:p>
          <a:p>
            <a:pPr lvl="1"/>
            <a:r>
              <a:rPr lang="fr-FR" sz="1600" b="1" dirty="0">
                <a:solidFill>
                  <a:srgbClr val="009DC5"/>
                </a:solidFill>
              </a:rPr>
              <a:t>Secrétaire Générale Adjointe </a:t>
            </a:r>
            <a:r>
              <a:rPr lang="fr-FR" sz="1600" dirty="0"/>
              <a:t>: Dorothée Citerne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5B344DD-DC1B-4E6F-BAB6-09088014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Enregistrement du Bureau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B8EEBCF6-2AED-43D7-8FBA-2CD9FD5AA4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 r="16013"/>
          <a:stretch>
            <a:fillRect/>
          </a:stretch>
        </p:blipFill>
        <p:spPr/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719EA1-6BBA-495B-80EB-BE5EAB463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1" t="32550" r="15891" b="31751"/>
          <a:stretch/>
        </p:blipFill>
        <p:spPr>
          <a:xfrm>
            <a:off x="135066" y="6035529"/>
            <a:ext cx="1187624" cy="61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3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7119A-32F2-41FE-B2C4-F6314C6B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Comptes 2020</a:t>
            </a:r>
            <a:br>
              <a:rPr lang="fr-FR" dirty="0"/>
            </a:br>
            <a:r>
              <a:rPr lang="fr-FR" dirty="0"/>
              <a:t>Budget 2021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3FB56D-7683-4559-8DAC-F029C3043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64819982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le Ponts Alumni#2">
  <a:themeElements>
    <a:clrScheme name="Ponts Alumni">
      <a:dk1>
        <a:srgbClr val="707070"/>
      </a:dk1>
      <a:lt1>
        <a:srgbClr val="FFFFFF"/>
      </a:lt1>
      <a:dk2>
        <a:srgbClr val="1B2542"/>
      </a:dk2>
      <a:lt2>
        <a:srgbClr val="A5A5A5"/>
      </a:lt2>
      <a:accent1>
        <a:srgbClr val="009DC5"/>
      </a:accent1>
      <a:accent2>
        <a:srgbClr val="DFE3E9"/>
      </a:accent2>
      <a:accent3>
        <a:srgbClr val="BBC3CD"/>
      </a:accent3>
      <a:accent4>
        <a:srgbClr val="1B2542"/>
      </a:accent4>
      <a:accent5>
        <a:srgbClr val="945258"/>
      </a:accent5>
      <a:accent6>
        <a:srgbClr val="67BACE"/>
      </a:accent6>
      <a:hlink>
        <a:srgbClr val="00194C"/>
      </a:hlink>
      <a:folHlink>
        <a:srgbClr val="954F72"/>
      </a:folHlink>
    </a:clrScheme>
    <a:fontScheme name="Ponts Alumni">
      <a:majorFont>
        <a:latin typeface="Poppins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onts Alumni#2" id="{429D89A8-8755-4904-AC9F-DFE56FE50AEB}" vid="{334DFA02-4005-48EE-BB16-2B442FF7839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C91B794BFE664BB3674F4A0249CBC7" ma:contentTypeVersion="13" ma:contentTypeDescription="Crée un document." ma:contentTypeScope="" ma:versionID="e27eb333fb320b51b796d62f58b1b6a5">
  <xsd:schema xmlns:xsd="http://www.w3.org/2001/XMLSchema" xmlns:xs="http://www.w3.org/2001/XMLSchema" xmlns:p="http://schemas.microsoft.com/office/2006/metadata/properties" xmlns:ns2="4b86ae47-82da-4e34-a3d5-370149349a1a" xmlns:ns3="7fd265a7-d11c-487c-91b9-a6c82b4ba1f1" targetNamespace="http://schemas.microsoft.com/office/2006/metadata/properties" ma:root="true" ma:fieldsID="f38c63dcaf19fb77252c080fd439b79a" ns2:_="" ns3:_="">
    <xsd:import namespace="4b86ae47-82da-4e34-a3d5-370149349a1a"/>
    <xsd:import namespace="7fd265a7-d11c-487c-91b9-a6c82b4ba1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6ae47-82da-4e34-a3d5-370149349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265a7-d11c-487c-91b9-a6c82b4ba1f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fd265a7-d11c-487c-91b9-a6c82b4ba1f1">
      <UserInfo>
        <DisplayName/>
        <AccountId xsi:nil="true"/>
        <AccountType/>
      </UserInfo>
    </SharedWithUsers>
    <MediaLengthInSeconds xmlns="4b86ae47-82da-4e34-a3d5-370149349a1a" xsi:nil="true"/>
  </documentManagement>
</p:properties>
</file>

<file path=customXml/itemProps1.xml><?xml version="1.0" encoding="utf-8"?>
<ds:datastoreItem xmlns:ds="http://schemas.openxmlformats.org/officeDocument/2006/customXml" ds:itemID="{FFA11463-10CA-45CF-8896-5C2FC7A1F66C}"/>
</file>

<file path=customXml/itemProps2.xml><?xml version="1.0" encoding="utf-8"?>
<ds:datastoreItem xmlns:ds="http://schemas.openxmlformats.org/officeDocument/2006/customXml" ds:itemID="{8B708024-978F-4DB4-B6D4-632AE19FE6DC}"/>
</file>

<file path=customXml/itemProps3.xml><?xml version="1.0" encoding="utf-8"?>
<ds:datastoreItem xmlns:ds="http://schemas.openxmlformats.org/officeDocument/2006/customXml" ds:itemID="{DBB7A9EA-5CDF-4575-8EAB-FEF28991F398}"/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1501</Words>
  <Application>Microsoft Office PowerPoint</Application>
  <PresentationFormat>Affichage à l'écran (4:3)</PresentationFormat>
  <Paragraphs>246</Paragraphs>
  <Slides>31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4" baseType="lpstr">
      <vt:lpstr>Arial</vt:lpstr>
      <vt:lpstr>Beauty Salon Script Bold</vt:lpstr>
      <vt:lpstr>Calibri</vt:lpstr>
      <vt:lpstr>Calibri Light</vt:lpstr>
      <vt:lpstr>Helvetica Light</vt:lpstr>
      <vt:lpstr>Montserrat</vt:lpstr>
      <vt:lpstr>Poppins</vt:lpstr>
      <vt:lpstr>Poppins Bold</vt:lpstr>
      <vt:lpstr>Poppins Bold Italics</vt:lpstr>
      <vt:lpstr>Wingdings</vt:lpstr>
      <vt:lpstr>Conception personnalisée</vt:lpstr>
      <vt:lpstr>modele Ponts Alumni#2</vt:lpstr>
      <vt:lpstr>Image bitmap</vt:lpstr>
      <vt:lpstr>Comité Ponts Alumni</vt:lpstr>
      <vt:lpstr>Présentation PowerPoint</vt:lpstr>
      <vt:lpstr>Comité 2021</vt:lpstr>
      <vt:lpstr>Merci aux membres sortants</vt:lpstr>
      <vt:lpstr>Résultats Elections Comité 2021</vt:lpstr>
      <vt:lpstr>Election du Président et du Bureau</vt:lpstr>
      <vt:lpstr>Election du Président</vt:lpstr>
      <vt:lpstr>Enregistrement du Bureau</vt:lpstr>
      <vt:lpstr>Comptes 2020 Budget 2021</vt:lpstr>
      <vt:lpstr>Approbation des comptes 2020</vt:lpstr>
      <vt:lpstr>Présentation PowerPoint</vt:lpstr>
      <vt:lpstr>Présentation PowerPoint</vt:lpstr>
      <vt:lpstr>Présentation PowerPoint</vt:lpstr>
      <vt:lpstr>Rapport moral</vt:lpstr>
      <vt:lpstr>Rapport moral</vt:lpstr>
      <vt:lpstr>Actions solidaires COVID19</vt:lpstr>
      <vt:lpstr>Adaptation de notre offre au  « tout-distanciel »</vt:lpstr>
      <vt:lpstr>Sondage aux alumni</vt:lpstr>
      <vt:lpstr>Des idées aux actions : groupes de travail</vt:lpstr>
      <vt:lpstr>Groupe Offres</vt:lpstr>
      <vt:lpstr>Clarifier l’offre de services de Ponts Alumni</vt:lpstr>
      <vt:lpstr>Groupe Offres</vt:lpstr>
      <vt:lpstr>Groupe Communication</vt:lpstr>
      <vt:lpstr>Présentation PowerPoint</vt:lpstr>
      <vt:lpstr>Groupe Animation du réseau / promotions</vt:lpstr>
      <vt:lpstr>Groupe Mentoring</vt:lpstr>
      <vt:lpstr>Cotisations 2022</vt:lpstr>
      <vt:lpstr>Résolutions pour AG</vt:lpstr>
      <vt:lpstr>Résolutions</vt:lpstr>
      <vt:lpstr>Points divers</vt:lpstr>
      <vt:lpstr>Agenda gouvernance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Ponts Alumni</dc:title>
  <dc:creator>Camille LABORIE</dc:creator>
  <cp:lastModifiedBy>Camille LABORIE</cp:lastModifiedBy>
  <cp:revision>5</cp:revision>
  <cp:lastPrinted>2021-04-13T13:10:13Z</cp:lastPrinted>
  <dcterms:created xsi:type="dcterms:W3CDTF">2020-04-21T14:22:17Z</dcterms:created>
  <dcterms:modified xsi:type="dcterms:W3CDTF">2021-04-13T16:12:31Z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652000</vt:r8>
  </property>
  <property fmtid="{D5CDD505-2E9C-101B-9397-08002B2CF9AE}" pid="3" name="ContentTypeId">
    <vt:lpwstr>0x0101006EC91B794BFE664BB3674F4A0249CBC7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</Properties>
</file>