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3"/>
  </p:notesMasterIdLst>
  <p:handoutMasterIdLst>
    <p:handoutMasterId r:id="rId24"/>
  </p:handoutMasterIdLst>
  <p:sldIdLst>
    <p:sldId id="256" r:id="rId5"/>
    <p:sldId id="274" r:id="rId6"/>
    <p:sldId id="262" r:id="rId7"/>
    <p:sldId id="258" r:id="rId8"/>
    <p:sldId id="276" r:id="rId9"/>
    <p:sldId id="281" r:id="rId10"/>
    <p:sldId id="280" r:id="rId11"/>
    <p:sldId id="259" r:id="rId12"/>
    <p:sldId id="260" r:id="rId13"/>
    <p:sldId id="261" r:id="rId14"/>
    <p:sldId id="263" r:id="rId15"/>
    <p:sldId id="264" r:id="rId16"/>
    <p:sldId id="265" r:id="rId17"/>
    <p:sldId id="266" r:id="rId18"/>
    <p:sldId id="267" r:id="rId19"/>
    <p:sldId id="268" r:id="rId20"/>
    <p:sldId id="275" r:id="rId21"/>
    <p:sldId id="273" r:id="rId22"/>
  </p:sldIdLst>
  <p:sldSz cx="12192000" cy="6858000"/>
  <p:notesSz cx="6858000" cy="9144000"/>
  <p:defaultTextStyle>
    <a:defPPr rtl="0"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Auteu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2FB43"/>
    <a:srgbClr val="945258"/>
    <a:srgbClr val="581A1B"/>
    <a:srgbClr val="5DAAB0"/>
    <a:srgbClr val="1B2542"/>
    <a:srgbClr val="67BACE"/>
    <a:srgbClr val="3B7579"/>
    <a:srgbClr val="AAD3D6"/>
    <a:srgbClr val="418287"/>
    <a:srgbClr val="DFE3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6EEA518-F291-43F7-97CA-2F4FAEABD09E}" v="300" dt="2021-09-13T14:37:59.854"/>
  </p1510:revLst>
</p1510:revInfo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6" autoAdjust="0"/>
    <p:restoredTop sz="95034" autoAdjust="0"/>
  </p:normalViewPr>
  <p:slideViewPr>
    <p:cSldViewPr snapToGrid="0" snapToObjects="1" showGuides="1">
      <p:cViewPr varScale="1">
        <p:scale>
          <a:sx n="114" d="100"/>
          <a:sy n="114" d="100"/>
        </p:scale>
        <p:origin x="468" y="102"/>
      </p:cViewPr>
      <p:guideLst>
        <p:guide pos="3840"/>
        <p:guide orient="horz" pos="2160"/>
      </p:guideLst>
    </p:cSldViewPr>
  </p:slideViewPr>
  <p:outlineViewPr>
    <p:cViewPr>
      <p:scale>
        <a:sx n="33" d="100"/>
        <a:sy n="33" d="100"/>
      </p:scale>
      <p:origin x="0" y="-27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-5136"/>
    </p:cViewPr>
  </p:sorterViewPr>
  <p:notesViewPr>
    <p:cSldViewPr snapToGrid="0" snapToObjects="1">
      <p:cViewPr varScale="1">
        <p:scale>
          <a:sx n="81" d="100"/>
          <a:sy n="81" d="100"/>
        </p:scale>
        <p:origin x="216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mille LABORIE" userId="73b776f7-b273-4946-ad3f-132cb1488f10" providerId="ADAL" clId="{D6EEA518-F291-43F7-97CA-2F4FAEABD09E}"/>
    <pc:docChg chg="undo redo custSel addSld delSld modSld sldOrd">
      <pc:chgData name="Camille LABORIE" userId="73b776f7-b273-4946-ad3f-132cb1488f10" providerId="ADAL" clId="{D6EEA518-F291-43F7-97CA-2F4FAEABD09E}" dt="2021-09-13T14:43:32.654" v="3850" actId="14100"/>
      <pc:docMkLst>
        <pc:docMk/>
      </pc:docMkLst>
      <pc:sldChg chg="modSp mod">
        <pc:chgData name="Camille LABORIE" userId="73b776f7-b273-4946-ad3f-132cb1488f10" providerId="ADAL" clId="{D6EEA518-F291-43F7-97CA-2F4FAEABD09E}" dt="2021-09-13T14:28:20.365" v="3500" actId="20577"/>
        <pc:sldMkLst>
          <pc:docMk/>
          <pc:sldMk cId="2140003886" sldId="256"/>
        </pc:sldMkLst>
        <pc:spChg chg="mod">
          <ac:chgData name="Camille LABORIE" userId="73b776f7-b273-4946-ad3f-132cb1488f10" providerId="ADAL" clId="{D6EEA518-F291-43F7-97CA-2F4FAEABD09E}" dt="2021-09-10T14:45:04.250" v="205" actId="20577"/>
          <ac:spMkLst>
            <pc:docMk/>
            <pc:sldMk cId="2140003886" sldId="256"/>
            <ac:spMk id="3" creationId="{4F3BF062-C95F-48B1-B023-CA9A72CBA126}"/>
          </ac:spMkLst>
        </pc:spChg>
        <pc:spChg chg="mod">
          <ac:chgData name="Camille LABORIE" userId="73b776f7-b273-4946-ad3f-132cb1488f10" providerId="ADAL" clId="{D6EEA518-F291-43F7-97CA-2F4FAEABD09E}" dt="2021-09-13T14:28:20.365" v="3500" actId="20577"/>
          <ac:spMkLst>
            <pc:docMk/>
            <pc:sldMk cId="2140003886" sldId="256"/>
            <ac:spMk id="4" creationId="{0654094C-79AD-434E-BA10-713D4C12152D}"/>
          </ac:spMkLst>
        </pc:spChg>
      </pc:sldChg>
      <pc:sldChg chg="addSp delSp modSp new del mod">
        <pc:chgData name="Camille LABORIE" userId="73b776f7-b273-4946-ad3f-132cb1488f10" providerId="ADAL" clId="{D6EEA518-F291-43F7-97CA-2F4FAEABD09E}" dt="2021-09-13T14:27:01.806" v="3476" actId="47"/>
        <pc:sldMkLst>
          <pc:docMk/>
          <pc:sldMk cId="2194569352" sldId="257"/>
        </pc:sldMkLst>
        <pc:spChg chg="mod">
          <ac:chgData name="Camille LABORIE" userId="73b776f7-b273-4946-ad3f-132cb1488f10" providerId="ADAL" clId="{D6EEA518-F291-43F7-97CA-2F4FAEABD09E}" dt="2021-09-10T14:42:09.783" v="91" actId="14100"/>
          <ac:spMkLst>
            <pc:docMk/>
            <pc:sldMk cId="2194569352" sldId="257"/>
            <ac:spMk id="2" creationId="{EECEC47B-CFDB-4E94-A28D-23CD5CE2897D}"/>
          </ac:spMkLst>
        </pc:spChg>
        <pc:spChg chg="del">
          <ac:chgData name="Camille LABORIE" userId="73b776f7-b273-4946-ad3f-132cb1488f10" providerId="ADAL" clId="{D6EEA518-F291-43F7-97CA-2F4FAEABD09E}" dt="2021-09-10T15:14:52.663" v="1658" actId="931"/>
          <ac:spMkLst>
            <pc:docMk/>
            <pc:sldMk cId="2194569352" sldId="257"/>
            <ac:spMk id="3" creationId="{DDD33778-13D5-4CFD-97F3-04656F8C8E16}"/>
          </ac:spMkLst>
        </pc:spChg>
        <pc:spChg chg="mod">
          <ac:chgData name="Camille LABORIE" userId="73b776f7-b273-4946-ad3f-132cb1488f10" providerId="ADAL" clId="{D6EEA518-F291-43F7-97CA-2F4FAEABD09E}" dt="2021-09-10T14:41:40.935" v="70" actId="1076"/>
          <ac:spMkLst>
            <pc:docMk/>
            <pc:sldMk cId="2194569352" sldId="257"/>
            <ac:spMk id="4" creationId="{A8F47CCB-B81A-4FAC-BFD9-C890250DE18C}"/>
          </ac:spMkLst>
        </pc:spChg>
        <pc:spChg chg="mod">
          <ac:chgData name="Camille LABORIE" userId="73b776f7-b273-4946-ad3f-132cb1488f10" providerId="ADAL" clId="{D6EEA518-F291-43F7-97CA-2F4FAEABD09E}" dt="2021-09-10T14:41:40.935" v="70" actId="1076"/>
          <ac:spMkLst>
            <pc:docMk/>
            <pc:sldMk cId="2194569352" sldId="257"/>
            <ac:spMk id="5" creationId="{FE08B2F0-E21F-4BE1-96E5-C78C5ABE3408}"/>
          </ac:spMkLst>
        </pc:spChg>
        <pc:spChg chg="mod">
          <ac:chgData name="Camille LABORIE" userId="73b776f7-b273-4946-ad3f-132cb1488f10" providerId="ADAL" clId="{D6EEA518-F291-43F7-97CA-2F4FAEABD09E}" dt="2021-09-10T14:41:40.935" v="70" actId="1076"/>
          <ac:spMkLst>
            <pc:docMk/>
            <pc:sldMk cId="2194569352" sldId="257"/>
            <ac:spMk id="6" creationId="{96056F8F-0D14-4A8E-AF95-45663A7BC831}"/>
          </ac:spMkLst>
        </pc:spChg>
        <pc:spChg chg="mod">
          <ac:chgData name="Camille LABORIE" userId="73b776f7-b273-4946-ad3f-132cb1488f10" providerId="ADAL" clId="{D6EEA518-F291-43F7-97CA-2F4FAEABD09E}" dt="2021-09-10T14:41:40.935" v="70" actId="1076"/>
          <ac:spMkLst>
            <pc:docMk/>
            <pc:sldMk cId="2194569352" sldId="257"/>
            <ac:spMk id="7" creationId="{8BDE488F-69E2-4E7A-8188-292FB9E3629D}"/>
          </ac:spMkLst>
        </pc:spChg>
        <pc:spChg chg="mod">
          <ac:chgData name="Camille LABORIE" userId="73b776f7-b273-4946-ad3f-132cb1488f10" providerId="ADAL" clId="{D6EEA518-F291-43F7-97CA-2F4FAEABD09E}" dt="2021-09-10T14:41:40.935" v="70" actId="1076"/>
          <ac:spMkLst>
            <pc:docMk/>
            <pc:sldMk cId="2194569352" sldId="257"/>
            <ac:spMk id="8" creationId="{28DBDB41-BAC1-4F39-A6A4-C1F0E3E97C5F}"/>
          </ac:spMkLst>
        </pc:spChg>
        <pc:spChg chg="mod">
          <ac:chgData name="Camille LABORIE" userId="73b776f7-b273-4946-ad3f-132cb1488f10" providerId="ADAL" clId="{D6EEA518-F291-43F7-97CA-2F4FAEABD09E}" dt="2021-09-10T14:41:40.935" v="70" actId="1076"/>
          <ac:spMkLst>
            <pc:docMk/>
            <pc:sldMk cId="2194569352" sldId="257"/>
            <ac:spMk id="9" creationId="{1623CDF1-D226-40BC-8300-FD55CBC21EC7}"/>
          </ac:spMkLst>
        </pc:spChg>
        <pc:spChg chg="mod">
          <ac:chgData name="Camille LABORIE" userId="73b776f7-b273-4946-ad3f-132cb1488f10" providerId="ADAL" clId="{D6EEA518-F291-43F7-97CA-2F4FAEABD09E}" dt="2021-09-10T14:41:40.935" v="70" actId="1076"/>
          <ac:spMkLst>
            <pc:docMk/>
            <pc:sldMk cId="2194569352" sldId="257"/>
            <ac:spMk id="10" creationId="{76323515-FD2A-478C-B7B4-D7612FC2D0B1}"/>
          </ac:spMkLst>
        </pc:spChg>
        <pc:spChg chg="mod">
          <ac:chgData name="Camille LABORIE" userId="73b776f7-b273-4946-ad3f-132cb1488f10" providerId="ADAL" clId="{D6EEA518-F291-43F7-97CA-2F4FAEABD09E}" dt="2021-09-10T14:41:40.935" v="70" actId="1076"/>
          <ac:spMkLst>
            <pc:docMk/>
            <pc:sldMk cId="2194569352" sldId="257"/>
            <ac:spMk id="11" creationId="{5F3884E4-E007-475E-9516-C8F86CAD5692}"/>
          </ac:spMkLst>
        </pc:spChg>
        <pc:spChg chg="mod">
          <ac:chgData name="Camille LABORIE" userId="73b776f7-b273-4946-ad3f-132cb1488f10" providerId="ADAL" clId="{D6EEA518-F291-43F7-97CA-2F4FAEABD09E}" dt="2021-09-10T14:41:40.935" v="70" actId="1076"/>
          <ac:spMkLst>
            <pc:docMk/>
            <pc:sldMk cId="2194569352" sldId="257"/>
            <ac:spMk id="12" creationId="{1894559A-2D62-4503-83B2-AF0C42B44386}"/>
          </ac:spMkLst>
        </pc:spChg>
        <pc:spChg chg="mod">
          <ac:chgData name="Camille LABORIE" userId="73b776f7-b273-4946-ad3f-132cb1488f10" providerId="ADAL" clId="{D6EEA518-F291-43F7-97CA-2F4FAEABD09E}" dt="2021-09-10T14:41:40.935" v="70" actId="1076"/>
          <ac:spMkLst>
            <pc:docMk/>
            <pc:sldMk cId="2194569352" sldId="257"/>
            <ac:spMk id="13" creationId="{5369E0FD-2033-4C41-AEEC-E93CC750134C}"/>
          </ac:spMkLst>
        </pc:spChg>
        <pc:spChg chg="add mod">
          <ac:chgData name="Camille LABORIE" userId="73b776f7-b273-4946-ad3f-132cb1488f10" providerId="ADAL" clId="{D6EEA518-F291-43F7-97CA-2F4FAEABD09E}" dt="2021-09-10T14:41:54.279" v="73"/>
          <ac:spMkLst>
            <pc:docMk/>
            <pc:sldMk cId="2194569352" sldId="257"/>
            <ac:spMk id="14" creationId="{E39FAC93-1164-42A3-9DFE-5E74A0E93095}"/>
          </ac:spMkLst>
        </pc:spChg>
        <pc:spChg chg="add mod">
          <ac:chgData name="Camille LABORIE" userId="73b776f7-b273-4946-ad3f-132cb1488f10" providerId="ADAL" clId="{D6EEA518-F291-43F7-97CA-2F4FAEABD09E}" dt="2021-09-10T14:41:43.186" v="72" actId="20577"/>
          <ac:spMkLst>
            <pc:docMk/>
            <pc:sldMk cId="2194569352" sldId="257"/>
            <ac:spMk id="15" creationId="{3F7668AD-8746-4331-AF9E-0B849A750E68}"/>
          </ac:spMkLst>
        </pc:spChg>
        <pc:picChg chg="add mod">
          <ac:chgData name="Camille LABORIE" userId="73b776f7-b273-4946-ad3f-132cb1488f10" providerId="ADAL" clId="{D6EEA518-F291-43F7-97CA-2F4FAEABD09E}" dt="2021-09-10T15:14:54.861" v="1660" actId="962"/>
          <ac:picMkLst>
            <pc:docMk/>
            <pc:sldMk cId="2194569352" sldId="257"/>
            <ac:picMk id="17" creationId="{C8EB927F-5BC5-4818-9589-CEDC6843A0E8}"/>
          </ac:picMkLst>
        </pc:picChg>
      </pc:sldChg>
      <pc:sldChg chg="addSp delSp modSp new mod modClrScheme chgLayout">
        <pc:chgData name="Camille LABORIE" userId="73b776f7-b273-4946-ad3f-132cb1488f10" providerId="ADAL" clId="{D6EEA518-F291-43F7-97CA-2F4FAEABD09E}" dt="2021-09-13T14:43:32.654" v="3850" actId="14100"/>
        <pc:sldMkLst>
          <pc:docMk/>
          <pc:sldMk cId="2939735602" sldId="258"/>
        </pc:sldMkLst>
        <pc:spChg chg="mod ord">
          <ac:chgData name="Camille LABORIE" userId="73b776f7-b273-4946-ad3f-132cb1488f10" providerId="ADAL" clId="{D6EEA518-F291-43F7-97CA-2F4FAEABD09E}" dt="2021-09-10T14:42:50.886" v="106" actId="700"/>
          <ac:spMkLst>
            <pc:docMk/>
            <pc:sldMk cId="2939735602" sldId="258"/>
            <ac:spMk id="2" creationId="{E4712425-49E4-4FB1-BC51-8B45C21271D2}"/>
          </ac:spMkLst>
        </pc:spChg>
        <pc:spChg chg="del mod ord">
          <ac:chgData name="Camille LABORIE" userId="73b776f7-b273-4946-ad3f-132cb1488f10" providerId="ADAL" clId="{D6EEA518-F291-43F7-97CA-2F4FAEABD09E}" dt="2021-09-10T14:42:50.886" v="106" actId="700"/>
          <ac:spMkLst>
            <pc:docMk/>
            <pc:sldMk cId="2939735602" sldId="258"/>
            <ac:spMk id="3" creationId="{9E9B7563-5E59-4A45-85E7-BEEA825B51DF}"/>
          </ac:spMkLst>
        </pc:spChg>
        <pc:spChg chg="del mod ord">
          <ac:chgData name="Camille LABORIE" userId="73b776f7-b273-4946-ad3f-132cb1488f10" providerId="ADAL" clId="{D6EEA518-F291-43F7-97CA-2F4FAEABD09E}" dt="2021-09-10T14:42:50.886" v="106" actId="700"/>
          <ac:spMkLst>
            <pc:docMk/>
            <pc:sldMk cId="2939735602" sldId="258"/>
            <ac:spMk id="4" creationId="{CFEEA734-B0D0-41D9-8B52-9C05F6FE79BE}"/>
          </ac:spMkLst>
        </pc:spChg>
        <pc:spChg chg="del mod ord">
          <ac:chgData name="Camille LABORIE" userId="73b776f7-b273-4946-ad3f-132cb1488f10" providerId="ADAL" clId="{D6EEA518-F291-43F7-97CA-2F4FAEABD09E}" dt="2021-09-10T14:42:50.886" v="106" actId="700"/>
          <ac:spMkLst>
            <pc:docMk/>
            <pc:sldMk cId="2939735602" sldId="258"/>
            <ac:spMk id="5" creationId="{81CB1CC4-1893-416B-9919-BCCAAB83A014}"/>
          </ac:spMkLst>
        </pc:spChg>
        <pc:spChg chg="del mod ord">
          <ac:chgData name="Camille LABORIE" userId="73b776f7-b273-4946-ad3f-132cb1488f10" providerId="ADAL" clId="{D6EEA518-F291-43F7-97CA-2F4FAEABD09E}" dt="2021-09-10T14:42:50.886" v="106" actId="700"/>
          <ac:spMkLst>
            <pc:docMk/>
            <pc:sldMk cId="2939735602" sldId="258"/>
            <ac:spMk id="6" creationId="{2F7A994F-CCD7-42F5-8B0F-95BF1A9569AC}"/>
          </ac:spMkLst>
        </pc:spChg>
        <pc:spChg chg="del mod ord">
          <ac:chgData name="Camille LABORIE" userId="73b776f7-b273-4946-ad3f-132cb1488f10" providerId="ADAL" clId="{D6EEA518-F291-43F7-97CA-2F4FAEABD09E}" dt="2021-09-10T14:42:50.886" v="106" actId="700"/>
          <ac:spMkLst>
            <pc:docMk/>
            <pc:sldMk cId="2939735602" sldId="258"/>
            <ac:spMk id="7" creationId="{63928D97-3CBF-4D79-AF6B-FD7468B6A308}"/>
          </ac:spMkLst>
        </pc:spChg>
        <pc:spChg chg="del mod ord">
          <ac:chgData name="Camille LABORIE" userId="73b776f7-b273-4946-ad3f-132cb1488f10" providerId="ADAL" clId="{D6EEA518-F291-43F7-97CA-2F4FAEABD09E}" dt="2021-09-10T14:42:50.886" v="106" actId="700"/>
          <ac:spMkLst>
            <pc:docMk/>
            <pc:sldMk cId="2939735602" sldId="258"/>
            <ac:spMk id="8" creationId="{D1407FCF-AEDC-47F5-A720-8018226B2832}"/>
          </ac:spMkLst>
        </pc:spChg>
        <pc:spChg chg="add mod ord">
          <ac:chgData name="Camille LABORIE" userId="73b776f7-b273-4946-ad3f-132cb1488f10" providerId="ADAL" clId="{D6EEA518-F291-43F7-97CA-2F4FAEABD09E}" dt="2021-09-13T14:43:32.654" v="3850" actId="14100"/>
          <ac:spMkLst>
            <pc:docMk/>
            <pc:sldMk cId="2939735602" sldId="258"/>
            <ac:spMk id="9" creationId="{9CA7A185-7FEF-47FA-9C0B-1858F01FEEC3}"/>
          </ac:spMkLst>
        </pc:spChg>
        <pc:spChg chg="add del mod ord">
          <ac:chgData name="Camille LABORIE" userId="73b776f7-b273-4946-ad3f-132cb1488f10" providerId="ADAL" clId="{D6EEA518-F291-43F7-97CA-2F4FAEABD09E}" dt="2021-09-10T15:12:54.465" v="1652" actId="931"/>
          <ac:spMkLst>
            <pc:docMk/>
            <pc:sldMk cId="2939735602" sldId="258"/>
            <ac:spMk id="10" creationId="{354F72FE-ECDF-456F-B7A8-13833B2AE02C}"/>
          </ac:spMkLst>
        </pc:spChg>
        <pc:spChg chg="add del mod ord">
          <ac:chgData name="Camille LABORIE" userId="73b776f7-b273-4946-ad3f-132cb1488f10" providerId="ADAL" clId="{D6EEA518-F291-43F7-97CA-2F4FAEABD09E}" dt="2021-09-10T15:13:07.903" v="1653" actId="931"/>
          <ac:spMkLst>
            <pc:docMk/>
            <pc:sldMk cId="2939735602" sldId="258"/>
            <ac:spMk id="11" creationId="{297F6882-D59B-4FF0-AA7C-9FC9DED3AA1B}"/>
          </ac:spMkLst>
        </pc:spChg>
        <pc:spChg chg="add del mod ord">
          <ac:chgData name="Camille LABORIE" userId="73b776f7-b273-4946-ad3f-132cb1488f10" providerId="ADAL" clId="{D6EEA518-F291-43F7-97CA-2F4FAEABD09E}" dt="2021-09-10T15:13:17.187" v="1654" actId="931"/>
          <ac:spMkLst>
            <pc:docMk/>
            <pc:sldMk cId="2939735602" sldId="258"/>
            <ac:spMk id="12" creationId="{DD5A97FF-D0B1-4447-AF54-25EEB98658FA}"/>
          </ac:spMkLst>
        </pc:spChg>
        <pc:spChg chg="add del mod ord">
          <ac:chgData name="Camille LABORIE" userId="73b776f7-b273-4946-ad3f-132cb1488f10" providerId="ADAL" clId="{D6EEA518-F291-43F7-97CA-2F4FAEABD09E}" dt="2021-09-10T15:14:25.095" v="1657" actId="931"/>
          <ac:spMkLst>
            <pc:docMk/>
            <pc:sldMk cId="2939735602" sldId="258"/>
            <ac:spMk id="13" creationId="{E39BD64C-DEFA-4932-B984-8EDD3E4B2252}"/>
          </ac:spMkLst>
        </pc:spChg>
        <pc:spChg chg="add mod ord">
          <ac:chgData name="Camille LABORIE" userId="73b776f7-b273-4946-ad3f-132cb1488f10" providerId="ADAL" clId="{D6EEA518-F291-43F7-97CA-2F4FAEABD09E}" dt="2021-09-13T14:09:23.351" v="3014" actId="13926"/>
          <ac:spMkLst>
            <pc:docMk/>
            <pc:sldMk cId="2939735602" sldId="258"/>
            <ac:spMk id="14" creationId="{1910DC77-F599-4E5F-92D5-446162E4B5D0}"/>
          </ac:spMkLst>
        </pc:spChg>
        <pc:spChg chg="add mod ord">
          <ac:chgData name="Camille LABORIE" userId="73b776f7-b273-4946-ad3f-132cb1488f10" providerId="ADAL" clId="{D6EEA518-F291-43F7-97CA-2F4FAEABD09E}" dt="2021-09-10T14:53:22.239" v="901" actId="27636"/>
          <ac:spMkLst>
            <pc:docMk/>
            <pc:sldMk cId="2939735602" sldId="258"/>
            <ac:spMk id="15" creationId="{62D84AB1-18F0-4251-A951-0B3BEF60F4BF}"/>
          </ac:spMkLst>
        </pc:spChg>
        <pc:spChg chg="add mod ord">
          <ac:chgData name="Camille LABORIE" userId="73b776f7-b273-4946-ad3f-132cb1488f10" providerId="ADAL" clId="{D6EEA518-F291-43F7-97CA-2F4FAEABD09E}" dt="2021-09-10T14:53:30.019" v="914" actId="20577"/>
          <ac:spMkLst>
            <pc:docMk/>
            <pc:sldMk cId="2939735602" sldId="258"/>
            <ac:spMk id="16" creationId="{69951D2C-2E21-42FC-A254-0669E783916A}"/>
          </ac:spMkLst>
        </pc:spChg>
        <pc:spChg chg="add mod ord">
          <ac:chgData name="Camille LABORIE" userId="73b776f7-b273-4946-ad3f-132cb1488f10" providerId="ADAL" clId="{D6EEA518-F291-43F7-97CA-2F4FAEABD09E}" dt="2021-09-13T14:14:03.768" v="3028" actId="20577"/>
          <ac:spMkLst>
            <pc:docMk/>
            <pc:sldMk cId="2939735602" sldId="258"/>
            <ac:spMk id="17" creationId="{9C3BE3FB-0D17-44E6-9CB0-718CC592CC42}"/>
          </ac:spMkLst>
        </pc:spChg>
        <pc:spChg chg="add del mod">
          <ac:chgData name="Camille LABORIE" userId="73b776f7-b273-4946-ad3f-132cb1488f10" providerId="ADAL" clId="{D6EEA518-F291-43F7-97CA-2F4FAEABD09E}" dt="2021-09-10T15:13:59.908" v="1656" actId="931"/>
          <ac:spMkLst>
            <pc:docMk/>
            <pc:sldMk cId="2939735602" sldId="258"/>
            <ac:spMk id="25" creationId="{29FF6A49-8CB9-4BA9-8382-EB125CC07241}"/>
          </ac:spMkLst>
        </pc:spChg>
        <pc:picChg chg="add del mod">
          <ac:chgData name="Camille LABORIE" userId="73b776f7-b273-4946-ad3f-132cb1488f10" providerId="ADAL" clId="{D6EEA518-F291-43F7-97CA-2F4FAEABD09E}" dt="2021-09-10T15:13:48.686" v="1655" actId="478"/>
          <ac:picMkLst>
            <pc:docMk/>
            <pc:sldMk cId="2939735602" sldId="258"/>
            <ac:picMk id="19" creationId="{F3B6B133-0748-4997-BD54-99F2C9AA096C}"/>
          </ac:picMkLst>
        </pc:picChg>
        <pc:picChg chg="add mod">
          <ac:chgData name="Camille LABORIE" userId="73b776f7-b273-4946-ad3f-132cb1488f10" providerId="ADAL" clId="{D6EEA518-F291-43F7-97CA-2F4FAEABD09E}" dt="2021-09-10T15:13:07.903" v="1653" actId="931"/>
          <ac:picMkLst>
            <pc:docMk/>
            <pc:sldMk cId="2939735602" sldId="258"/>
            <ac:picMk id="21" creationId="{8B3D6EBE-9942-4F25-B231-4F19E099D953}"/>
          </ac:picMkLst>
        </pc:picChg>
        <pc:picChg chg="add mod">
          <ac:chgData name="Camille LABORIE" userId="73b776f7-b273-4946-ad3f-132cb1488f10" providerId="ADAL" clId="{D6EEA518-F291-43F7-97CA-2F4FAEABD09E}" dt="2021-09-10T15:13:17.187" v="1654" actId="931"/>
          <ac:picMkLst>
            <pc:docMk/>
            <pc:sldMk cId="2939735602" sldId="258"/>
            <ac:picMk id="23" creationId="{1FA636D8-98BF-4A6C-A93E-F2B85CF75BB2}"/>
          </ac:picMkLst>
        </pc:picChg>
        <pc:picChg chg="add mod">
          <ac:chgData name="Camille LABORIE" userId="73b776f7-b273-4946-ad3f-132cb1488f10" providerId="ADAL" clId="{D6EEA518-F291-43F7-97CA-2F4FAEABD09E}" dt="2021-09-10T15:13:59.908" v="1656" actId="931"/>
          <ac:picMkLst>
            <pc:docMk/>
            <pc:sldMk cId="2939735602" sldId="258"/>
            <ac:picMk id="27" creationId="{5C4799C2-0D20-48D2-920A-7416B133D526}"/>
          </ac:picMkLst>
        </pc:picChg>
        <pc:picChg chg="add mod">
          <ac:chgData name="Camille LABORIE" userId="73b776f7-b273-4946-ad3f-132cb1488f10" providerId="ADAL" clId="{D6EEA518-F291-43F7-97CA-2F4FAEABD09E}" dt="2021-09-10T15:14:25.095" v="1657" actId="931"/>
          <ac:picMkLst>
            <pc:docMk/>
            <pc:sldMk cId="2939735602" sldId="258"/>
            <ac:picMk id="29" creationId="{6F575A3C-C102-4046-BF39-441C5DA67F1F}"/>
          </ac:picMkLst>
        </pc:picChg>
      </pc:sldChg>
      <pc:sldChg chg="addSp delSp modSp new mod modClrScheme chgLayout">
        <pc:chgData name="Camille LABORIE" userId="73b776f7-b273-4946-ad3f-132cb1488f10" providerId="ADAL" clId="{D6EEA518-F291-43F7-97CA-2F4FAEABD09E}" dt="2021-09-10T15:15:06.166" v="1661" actId="931"/>
        <pc:sldMkLst>
          <pc:docMk/>
          <pc:sldMk cId="2345655291" sldId="259"/>
        </pc:sldMkLst>
        <pc:spChg chg="mod ord">
          <ac:chgData name="Camille LABORIE" userId="73b776f7-b273-4946-ad3f-132cb1488f10" providerId="ADAL" clId="{D6EEA518-F291-43F7-97CA-2F4FAEABD09E}" dt="2021-09-10T14:49:33.181" v="546" actId="700"/>
          <ac:spMkLst>
            <pc:docMk/>
            <pc:sldMk cId="2345655291" sldId="259"/>
            <ac:spMk id="2" creationId="{64E8AE84-7B83-4AB9-A8A3-BFE3EC83DA8C}"/>
          </ac:spMkLst>
        </pc:spChg>
        <pc:spChg chg="del mod ord">
          <ac:chgData name="Camille LABORIE" userId="73b776f7-b273-4946-ad3f-132cb1488f10" providerId="ADAL" clId="{D6EEA518-F291-43F7-97CA-2F4FAEABD09E}" dt="2021-09-10T14:49:33.181" v="546" actId="700"/>
          <ac:spMkLst>
            <pc:docMk/>
            <pc:sldMk cId="2345655291" sldId="259"/>
            <ac:spMk id="3" creationId="{AAA3C431-264B-4610-8F46-7D5B5DEB957F}"/>
          </ac:spMkLst>
        </pc:spChg>
        <pc:spChg chg="del mod ord">
          <ac:chgData name="Camille LABORIE" userId="73b776f7-b273-4946-ad3f-132cb1488f10" providerId="ADAL" clId="{D6EEA518-F291-43F7-97CA-2F4FAEABD09E}" dt="2021-09-10T14:49:33.181" v="546" actId="700"/>
          <ac:spMkLst>
            <pc:docMk/>
            <pc:sldMk cId="2345655291" sldId="259"/>
            <ac:spMk id="4" creationId="{FBCD15B8-C44C-4649-8307-E67ED3A45E56}"/>
          </ac:spMkLst>
        </pc:spChg>
        <pc:spChg chg="del">
          <ac:chgData name="Camille LABORIE" userId="73b776f7-b273-4946-ad3f-132cb1488f10" providerId="ADAL" clId="{D6EEA518-F291-43F7-97CA-2F4FAEABD09E}" dt="2021-09-10T14:49:33.181" v="546" actId="700"/>
          <ac:spMkLst>
            <pc:docMk/>
            <pc:sldMk cId="2345655291" sldId="259"/>
            <ac:spMk id="5" creationId="{6EB538DA-4220-4C16-9735-ACCF4A21AF2F}"/>
          </ac:spMkLst>
        </pc:spChg>
        <pc:spChg chg="del">
          <ac:chgData name="Camille LABORIE" userId="73b776f7-b273-4946-ad3f-132cb1488f10" providerId="ADAL" clId="{D6EEA518-F291-43F7-97CA-2F4FAEABD09E}" dt="2021-09-10T14:49:33.181" v="546" actId="700"/>
          <ac:spMkLst>
            <pc:docMk/>
            <pc:sldMk cId="2345655291" sldId="259"/>
            <ac:spMk id="6" creationId="{BA75F56C-C8AB-4C75-A5D3-F19E4FDD002F}"/>
          </ac:spMkLst>
        </pc:spChg>
        <pc:spChg chg="del">
          <ac:chgData name="Camille LABORIE" userId="73b776f7-b273-4946-ad3f-132cb1488f10" providerId="ADAL" clId="{D6EEA518-F291-43F7-97CA-2F4FAEABD09E}" dt="2021-09-10T14:49:33.181" v="546" actId="700"/>
          <ac:spMkLst>
            <pc:docMk/>
            <pc:sldMk cId="2345655291" sldId="259"/>
            <ac:spMk id="7" creationId="{660370F6-A853-4013-B964-3F9D4C1C1363}"/>
          </ac:spMkLst>
        </pc:spChg>
        <pc:spChg chg="add del mod ord">
          <ac:chgData name="Camille LABORIE" userId="73b776f7-b273-4946-ad3f-132cb1488f10" providerId="ADAL" clId="{D6EEA518-F291-43F7-97CA-2F4FAEABD09E}" dt="2021-09-10T15:15:06.166" v="1661" actId="931"/>
          <ac:spMkLst>
            <pc:docMk/>
            <pc:sldMk cId="2345655291" sldId="259"/>
            <ac:spMk id="8" creationId="{9FE30702-578C-4510-A3CD-3AEB52280C2A}"/>
          </ac:spMkLst>
        </pc:spChg>
        <pc:spChg chg="add mod ord">
          <ac:chgData name="Camille LABORIE" userId="73b776f7-b273-4946-ad3f-132cb1488f10" providerId="ADAL" clId="{D6EEA518-F291-43F7-97CA-2F4FAEABD09E}" dt="2021-09-10T14:49:33.181" v="546" actId="700"/>
          <ac:spMkLst>
            <pc:docMk/>
            <pc:sldMk cId="2345655291" sldId="259"/>
            <ac:spMk id="9" creationId="{4DAFBD6B-E1BA-4AB9-A78D-A463DD48D8F3}"/>
          </ac:spMkLst>
        </pc:spChg>
        <pc:picChg chg="add mod">
          <ac:chgData name="Camille LABORIE" userId="73b776f7-b273-4946-ad3f-132cb1488f10" providerId="ADAL" clId="{D6EEA518-F291-43F7-97CA-2F4FAEABD09E}" dt="2021-09-10T15:15:06.166" v="1661" actId="931"/>
          <ac:picMkLst>
            <pc:docMk/>
            <pc:sldMk cId="2345655291" sldId="259"/>
            <ac:picMk id="11" creationId="{7D658F65-B7BD-4375-93A0-9E2B89D477F6}"/>
          </ac:picMkLst>
        </pc:picChg>
      </pc:sldChg>
      <pc:sldChg chg="addSp delSp modSp new mod">
        <pc:chgData name="Camille LABORIE" userId="73b776f7-b273-4946-ad3f-132cb1488f10" providerId="ADAL" clId="{D6EEA518-F291-43F7-97CA-2F4FAEABD09E}" dt="2021-09-13T14:30:53.782" v="3628" actId="20577"/>
        <pc:sldMkLst>
          <pc:docMk/>
          <pc:sldMk cId="1928789324" sldId="260"/>
        </pc:sldMkLst>
        <pc:spChg chg="mod">
          <ac:chgData name="Camille LABORIE" userId="73b776f7-b273-4946-ad3f-132cb1488f10" providerId="ADAL" clId="{D6EEA518-F291-43F7-97CA-2F4FAEABD09E}" dt="2021-09-13T14:30:53.782" v="3628" actId="20577"/>
          <ac:spMkLst>
            <pc:docMk/>
            <pc:sldMk cId="1928789324" sldId="260"/>
            <ac:spMk id="2" creationId="{B2990D27-53EF-4BDC-A416-97C497B95B8D}"/>
          </ac:spMkLst>
        </pc:spChg>
        <pc:spChg chg="mod">
          <ac:chgData name="Camille LABORIE" userId="73b776f7-b273-4946-ad3f-132cb1488f10" providerId="ADAL" clId="{D6EEA518-F291-43F7-97CA-2F4FAEABD09E}" dt="2021-09-10T14:51:05.211" v="610" actId="20577"/>
          <ac:spMkLst>
            <pc:docMk/>
            <pc:sldMk cId="1928789324" sldId="260"/>
            <ac:spMk id="3" creationId="{52CE45F6-1A73-4035-9C02-00B906CB11EA}"/>
          </ac:spMkLst>
        </pc:spChg>
        <pc:spChg chg="del">
          <ac:chgData name="Camille LABORIE" userId="73b776f7-b273-4946-ad3f-132cb1488f10" providerId="ADAL" clId="{D6EEA518-F291-43F7-97CA-2F4FAEABD09E}" dt="2021-09-10T15:18:56.831" v="1662" actId="931"/>
          <ac:spMkLst>
            <pc:docMk/>
            <pc:sldMk cId="1928789324" sldId="260"/>
            <ac:spMk id="4" creationId="{F6F7FD82-920D-422F-ADE6-379EC787D045}"/>
          </ac:spMkLst>
        </pc:spChg>
        <pc:spChg chg="add del mod">
          <ac:chgData name="Camille LABORIE" userId="73b776f7-b273-4946-ad3f-132cb1488f10" providerId="ADAL" clId="{D6EEA518-F291-43F7-97CA-2F4FAEABD09E}" dt="2021-09-10T15:22:38.113" v="1676" actId="931"/>
          <ac:spMkLst>
            <pc:docMk/>
            <pc:sldMk cId="1928789324" sldId="260"/>
            <ac:spMk id="8" creationId="{6CB15828-91ED-4E67-A662-07876854B1E2}"/>
          </ac:spMkLst>
        </pc:spChg>
        <pc:picChg chg="add del mod">
          <ac:chgData name="Camille LABORIE" userId="73b776f7-b273-4946-ad3f-132cb1488f10" providerId="ADAL" clId="{D6EEA518-F291-43F7-97CA-2F4FAEABD09E}" dt="2021-09-10T15:22:17.762" v="1675" actId="478"/>
          <ac:picMkLst>
            <pc:docMk/>
            <pc:sldMk cId="1928789324" sldId="260"/>
            <ac:picMk id="6" creationId="{016F7A85-BCD6-4479-98A7-577C322C2AD9}"/>
          </ac:picMkLst>
        </pc:picChg>
        <pc:picChg chg="add mod">
          <ac:chgData name="Camille LABORIE" userId="73b776f7-b273-4946-ad3f-132cb1488f10" providerId="ADAL" clId="{D6EEA518-F291-43F7-97CA-2F4FAEABD09E}" dt="2021-09-10T15:22:38.113" v="1676" actId="931"/>
          <ac:picMkLst>
            <pc:docMk/>
            <pc:sldMk cId="1928789324" sldId="260"/>
            <ac:picMk id="10" creationId="{EAAAD884-4244-48EF-A8F3-1886E05EDE8E}"/>
          </ac:picMkLst>
        </pc:picChg>
      </pc:sldChg>
      <pc:sldChg chg="addSp delSp modSp new mod">
        <pc:chgData name="Camille LABORIE" userId="73b776f7-b273-4946-ad3f-132cb1488f10" providerId="ADAL" clId="{D6EEA518-F291-43F7-97CA-2F4FAEABD09E}" dt="2021-09-13T14:30:18.385" v="3595" actId="14100"/>
        <pc:sldMkLst>
          <pc:docMk/>
          <pc:sldMk cId="105213369" sldId="261"/>
        </pc:sldMkLst>
        <pc:spChg chg="mod">
          <ac:chgData name="Camille LABORIE" userId="73b776f7-b273-4946-ad3f-132cb1488f10" providerId="ADAL" clId="{D6EEA518-F291-43F7-97CA-2F4FAEABD09E}" dt="2021-09-13T14:30:18.385" v="3595" actId="14100"/>
          <ac:spMkLst>
            <pc:docMk/>
            <pc:sldMk cId="105213369" sldId="261"/>
            <ac:spMk id="2" creationId="{AA7BFBDF-5283-4366-8D41-3D0D8CF260EA}"/>
          </ac:spMkLst>
        </pc:spChg>
        <pc:spChg chg="mod">
          <ac:chgData name="Camille LABORIE" userId="73b776f7-b273-4946-ad3f-132cb1488f10" providerId="ADAL" clId="{D6EEA518-F291-43F7-97CA-2F4FAEABD09E}" dt="2021-09-10T14:51:42.378" v="669" actId="20577"/>
          <ac:spMkLst>
            <pc:docMk/>
            <pc:sldMk cId="105213369" sldId="261"/>
            <ac:spMk id="3" creationId="{147A4BA5-9C26-43C6-B412-CFC733319DFA}"/>
          </ac:spMkLst>
        </pc:spChg>
        <pc:spChg chg="del">
          <ac:chgData name="Camille LABORIE" userId="73b776f7-b273-4946-ad3f-132cb1488f10" providerId="ADAL" clId="{D6EEA518-F291-43F7-97CA-2F4FAEABD09E}" dt="2021-09-10T15:19:17.564" v="1665" actId="931"/>
          <ac:spMkLst>
            <pc:docMk/>
            <pc:sldMk cId="105213369" sldId="261"/>
            <ac:spMk id="4" creationId="{AD8EAC7C-CF65-42D8-8BF5-F83647A1E1A2}"/>
          </ac:spMkLst>
        </pc:spChg>
        <pc:picChg chg="add mod">
          <ac:chgData name="Camille LABORIE" userId="73b776f7-b273-4946-ad3f-132cb1488f10" providerId="ADAL" clId="{D6EEA518-F291-43F7-97CA-2F4FAEABD09E}" dt="2021-09-10T15:19:19.377" v="1667" actId="962"/>
          <ac:picMkLst>
            <pc:docMk/>
            <pc:sldMk cId="105213369" sldId="261"/>
            <ac:picMk id="6" creationId="{2A0FBB10-652C-4CED-AB13-652094F7B21C}"/>
          </ac:picMkLst>
        </pc:picChg>
      </pc:sldChg>
      <pc:sldChg chg="modSp new mod">
        <pc:chgData name="Camille LABORIE" userId="73b776f7-b273-4946-ad3f-132cb1488f10" providerId="ADAL" clId="{D6EEA518-F291-43F7-97CA-2F4FAEABD09E}" dt="2021-09-13T14:41:20.363" v="3849" actId="207"/>
        <pc:sldMkLst>
          <pc:docMk/>
          <pc:sldMk cId="952094870" sldId="262"/>
        </pc:sldMkLst>
        <pc:spChg chg="mod">
          <ac:chgData name="Camille LABORIE" userId="73b776f7-b273-4946-ad3f-132cb1488f10" providerId="ADAL" clId="{D6EEA518-F291-43F7-97CA-2F4FAEABD09E}" dt="2021-09-10T14:54:39.825" v="1017" actId="20577"/>
          <ac:spMkLst>
            <pc:docMk/>
            <pc:sldMk cId="952094870" sldId="262"/>
            <ac:spMk id="2" creationId="{BB8C0B03-876E-45C6-BB12-150820D9AF3D}"/>
          </ac:spMkLst>
        </pc:spChg>
        <pc:spChg chg="mod">
          <ac:chgData name="Camille LABORIE" userId="73b776f7-b273-4946-ad3f-132cb1488f10" providerId="ADAL" clId="{D6EEA518-F291-43F7-97CA-2F4FAEABD09E}" dt="2021-09-13T14:41:20.363" v="3849" actId="207"/>
          <ac:spMkLst>
            <pc:docMk/>
            <pc:sldMk cId="952094870" sldId="262"/>
            <ac:spMk id="3" creationId="{A96C1F0D-9D74-4921-8AD4-E62FD3F340A3}"/>
          </ac:spMkLst>
        </pc:spChg>
      </pc:sldChg>
      <pc:sldChg chg="addSp delSp modSp new mod">
        <pc:chgData name="Camille LABORIE" userId="73b776f7-b273-4946-ad3f-132cb1488f10" providerId="ADAL" clId="{D6EEA518-F291-43F7-97CA-2F4FAEABD09E}" dt="2021-09-10T15:20:19.510" v="1670" actId="931"/>
        <pc:sldMkLst>
          <pc:docMk/>
          <pc:sldMk cId="2366093771" sldId="263"/>
        </pc:sldMkLst>
        <pc:spChg chg="mod">
          <ac:chgData name="Camille LABORIE" userId="73b776f7-b273-4946-ad3f-132cb1488f10" providerId="ADAL" clId="{D6EEA518-F291-43F7-97CA-2F4FAEABD09E}" dt="2021-09-10T15:09:43.321" v="1557" actId="20577"/>
          <ac:spMkLst>
            <pc:docMk/>
            <pc:sldMk cId="2366093771" sldId="263"/>
            <ac:spMk id="2" creationId="{16434701-00EA-4F86-97A7-B8444EF8502B}"/>
          </ac:spMkLst>
        </pc:spChg>
        <pc:spChg chg="mod">
          <ac:chgData name="Camille LABORIE" userId="73b776f7-b273-4946-ad3f-132cb1488f10" providerId="ADAL" clId="{D6EEA518-F291-43F7-97CA-2F4FAEABD09E}" dt="2021-09-10T15:09:15.529" v="1465" actId="20577"/>
          <ac:spMkLst>
            <pc:docMk/>
            <pc:sldMk cId="2366093771" sldId="263"/>
            <ac:spMk id="3" creationId="{FCDDBAA7-6202-4B08-8A9B-81B31F0BE406}"/>
          </ac:spMkLst>
        </pc:spChg>
        <pc:spChg chg="add del">
          <ac:chgData name="Camille LABORIE" userId="73b776f7-b273-4946-ad3f-132cb1488f10" providerId="ADAL" clId="{D6EEA518-F291-43F7-97CA-2F4FAEABD09E}" dt="2021-09-10T15:20:19.510" v="1670" actId="931"/>
          <ac:spMkLst>
            <pc:docMk/>
            <pc:sldMk cId="2366093771" sldId="263"/>
            <ac:spMk id="4" creationId="{815C1DAE-2F36-498D-A041-EBB26D9AE6D6}"/>
          </ac:spMkLst>
        </pc:spChg>
        <pc:picChg chg="add del mod">
          <ac:chgData name="Camille LABORIE" userId="73b776f7-b273-4946-ad3f-132cb1488f10" providerId="ADAL" clId="{D6EEA518-F291-43F7-97CA-2F4FAEABD09E}" dt="2021-09-10T15:20:01.758" v="1669" actId="931"/>
          <ac:picMkLst>
            <pc:docMk/>
            <pc:sldMk cId="2366093771" sldId="263"/>
            <ac:picMk id="6" creationId="{89F76DC9-C671-4E53-961A-D711FFC8CF71}"/>
          </ac:picMkLst>
        </pc:picChg>
        <pc:picChg chg="add mod">
          <ac:chgData name="Camille LABORIE" userId="73b776f7-b273-4946-ad3f-132cb1488f10" providerId="ADAL" clId="{D6EEA518-F291-43F7-97CA-2F4FAEABD09E}" dt="2021-09-10T15:20:19.510" v="1670" actId="931"/>
          <ac:picMkLst>
            <pc:docMk/>
            <pc:sldMk cId="2366093771" sldId="263"/>
            <ac:picMk id="8" creationId="{28C3389E-4BBA-4A52-8CF8-B6535E10D99A}"/>
          </ac:picMkLst>
        </pc:picChg>
      </pc:sldChg>
      <pc:sldChg chg="addSp delSp modSp new mod">
        <pc:chgData name="Camille LABORIE" userId="73b776f7-b273-4946-ad3f-132cb1488f10" providerId="ADAL" clId="{D6EEA518-F291-43F7-97CA-2F4FAEABD09E}" dt="2021-09-13T14:31:29.927" v="3644" actId="20577"/>
        <pc:sldMkLst>
          <pc:docMk/>
          <pc:sldMk cId="4187931671" sldId="264"/>
        </pc:sldMkLst>
        <pc:spChg chg="mod">
          <ac:chgData name="Camille LABORIE" userId="73b776f7-b273-4946-ad3f-132cb1488f10" providerId="ADAL" clId="{D6EEA518-F291-43F7-97CA-2F4FAEABD09E}" dt="2021-09-13T14:31:29.927" v="3644" actId="20577"/>
          <ac:spMkLst>
            <pc:docMk/>
            <pc:sldMk cId="4187931671" sldId="264"/>
            <ac:spMk id="2" creationId="{7DA4736B-B337-4B5B-8DB7-26242E30D31E}"/>
          </ac:spMkLst>
        </pc:spChg>
        <pc:spChg chg="mod">
          <ac:chgData name="Camille LABORIE" userId="73b776f7-b273-4946-ad3f-132cb1488f10" providerId="ADAL" clId="{D6EEA518-F291-43F7-97CA-2F4FAEABD09E}" dt="2021-09-10T15:10:05.879" v="1594" actId="20577"/>
          <ac:spMkLst>
            <pc:docMk/>
            <pc:sldMk cId="4187931671" sldId="264"/>
            <ac:spMk id="3" creationId="{567BEB06-DE49-43C0-BB24-4D55F456404A}"/>
          </ac:spMkLst>
        </pc:spChg>
        <pc:spChg chg="del">
          <ac:chgData name="Camille LABORIE" userId="73b776f7-b273-4946-ad3f-132cb1488f10" providerId="ADAL" clId="{D6EEA518-F291-43F7-97CA-2F4FAEABD09E}" dt="2021-09-10T15:20:41.223" v="1671" actId="931"/>
          <ac:spMkLst>
            <pc:docMk/>
            <pc:sldMk cId="4187931671" sldId="264"/>
            <ac:spMk id="4" creationId="{C9980E4D-E6E8-4322-B21E-C87EC1AB4293}"/>
          </ac:spMkLst>
        </pc:spChg>
        <pc:picChg chg="add mod">
          <ac:chgData name="Camille LABORIE" userId="73b776f7-b273-4946-ad3f-132cb1488f10" providerId="ADAL" clId="{D6EEA518-F291-43F7-97CA-2F4FAEABD09E}" dt="2021-09-10T15:20:41.223" v="1671" actId="931"/>
          <ac:picMkLst>
            <pc:docMk/>
            <pc:sldMk cId="4187931671" sldId="264"/>
            <ac:picMk id="6" creationId="{0BC030E8-AEB0-48B6-95DA-795CDC93CCA7}"/>
          </ac:picMkLst>
        </pc:picChg>
      </pc:sldChg>
      <pc:sldChg chg="addSp delSp modSp new mod">
        <pc:chgData name="Camille LABORIE" userId="73b776f7-b273-4946-ad3f-132cb1488f10" providerId="ADAL" clId="{D6EEA518-F291-43F7-97CA-2F4FAEABD09E}" dt="2021-09-10T15:22:06.140" v="1674" actId="931"/>
        <pc:sldMkLst>
          <pc:docMk/>
          <pc:sldMk cId="2146424419" sldId="265"/>
        </pc:sldMkLst>
        <pc:spChg chg="mod">
          <ac:chgData name="Camille LABORIE" userId="73b776f7-b273-4946-ad3f-132cb1488f10" providerId="ADAL" clId="{D6EEA518-F291-43F7-97CA-2F4FAEABD09E}" dt="2021-09-10T15:10:59.280" v="1651"/>
          <ac:spMkLst>
            <pc:docMk/>
            <pc:sldMk cId="2146424419" sldId="265"/>
            <ac:spMk id="2" creationId="{CD0C52F9-1220-4518-ABED-50AD06191459}"/>
          </ac:spMkLst>
        </pc:spChg>
        <pc:spChg chg="mod">
          <ac:chgData name="Camille LABORIE" userId="73b776f7-b273-4946-ad3f-132cb1488f10" providerId="ADAL" clId="{D6EEA518-F291-43F7-97CA-2F4FAEABD09E}" dt="2021-09-10T15:10:56.261" v="1648"/>
          <ac:spMkLst>
            <pc:docMk/>
            <pc:sldMk cId="2146424419" sldId="265"/>
            <ac:spMk id="3" creationId="{90EAB5B1-0EC0-4585-93DC-F0D95496F9C5}"/>
          </ac:spMkLst>
        </pc:spChg>
        <pc:spChg chg="add del">
          <ac:chgData name="Camille LABORIE" userId="73b776f7-b273-4946-ad3f-132cb1488f10" providerId="ADAL" clId="{D6EEA518-F291-43F7-97CA-2F4FAEABD09E}" dt="2021-09-10T15:22:06.140" v="1674" actId="931"/>
          <ac:spMkLst>
            <pc:docMk/>
            <pc:sldMk cId="2146424419" sldId="265"/>
            <ac:spMk id="4" creationId="{938CED30-F047-4660-944B-F71154112129}"/>
          </ac:spMkLst>
        </pc:spChg>
        <pc:picChg chg="add del mod">
          <ac:chgData name="Camille LABORIE" userId="73b776f7-b273-4946-ad3f-132cb1488f10" providerId="ADAL" clId="{D6EEA518-F291-43F7-97CA-2F4FAEABD09E}" dt="2021-09-10T15:21:56.193" v="1673" actId="931"/>
          <ac:picMkLst>
            <pc:docMk/>
            <pc:sldMk cId="2146424419" sldId="265"/>
            <ac:picMk id="6" creationId="{AB256822-FCB3-4F80-B777-41F554EA814D}"/>
          </ac:picMkLst>
        </pc:picChg>
        <pc:picChg chg="add mod">
          <ac:chgData name="Camille LABORIE" userId="73b776f7-b273-4946-ad3f-132cb1488f10" providerId="ADAL" clId="{D6EEA518-F291-43F7-97CA-2F4FAEABD09E}" dt="2021-09-10T15:22:06.140" v="1674" actId="931"/>
          <ac:picMkLst>
            <pc:docMk/>
            <pc:sldMk cId="2146424419" sldId="265"/>
            <ac:picMk id="8" creationId="{D0F9E199-D5D1-4287-856E-12CC95B2226D}"/>
          </ac:picMkLst>
        </pc:picChg>
      </pc:sldChg>
      <pc:sldChg chg="addSp delSp modSp new mod ord modClrScheme chgLayout">
        <pc:chgData name="Camille LABORIE" userId="73b776f7-b273-4946-ad3f-132cb1488f10" providerId="ADAL" clId="{D6EEA518-F291-43F7-97CA-2F4FAEABD09E}" dt="2021-09-13T14:07:54.915" v="2954" actId="20577"/>
        <pc:sldMkLst>
          <pc:docMk/>
          <pc:sldMk cId="1216727802" sldId="266"/>
        </pc:sldMkLst>
        <pc:spChg chg="del mod ord">
          <ac:chgData name="Camille LABORIE" userId="73b776f7-b273-4946-ad3f-132cb1488f10" providerId="ADAL" clId="{D6EEA518-F291-43F7-97CA-2F4FAEABD09E}" dt="2021-09-13T14:07:32.999" v="2943" actId="6264"/>
          <ac:spMkLst>
            <pc:docMk/>
            <pc:sldMk cId="1216727802" sldId="266"/>
            <ac:spMk id="2" creationId="{91C00041-9B40-4E94-91A9-B786A60DC6DD}"/>
          </ac:spMkLst>
        </pc:spChg>
        <pc:spChg chg="mod ord">
          <ac:chgData name="Camille LABORIE" userId="73b776f7-b273-4946-ad3f-132cb1488f10" providerId="ADAL" clId="{D6EEA518-F291-43F7-97CA-2F4FAEABD09E}" dt="2021-09-13T14:07:35.686" v="2944" actId="700"/>
          <ac:spMkLst>
            <pc:docMk/>
            <pc:sldMk cId="1216727802" sldId="266"/>
            <ac:spMk id="3" creationId="{3352BF08-C3D5-4F91-A49E-A15E583CE286}"/>
          </ac:spMkLst>
        </pc:spChg>
        <pc:spChg chg="del">
          <ac:chgData name="Camille LABORIE" userId="73b776f7-b273-4946-ad3f-132cb1488f10" providerId="ADAL" clId="{D6EEA518-F291-43F7-97CA-2F4FAEABD09E}" dt="2021-09-13T13:39:11.136" v="1936" actId="931"/>
          <ac:spMkLst>
            <pc:docMk/>
            <pc:sldMk cId="1216727802" sldId="266"/>
            <ac:spMk id="4" creationId="{400ECA9C-D238-4DDF-9CDA-8651D8FBE069}"/>
          </ac:spMkLst>
        </pc:spChg>
        <pc:spChg chg="add del mod">
          <ac:chgData name="Camille LABORIE" userId="73b776f7-b273-4946-ad3f-132cb1488f10" providerId="ADAL" clId="{D6EEA518-F291-43F7-97CA-2F4FAEABD09E}" dt="2021-09-13T14:07:16.663" v="2936" actId="6264"/>
          <ac:spMkLst>
            <pc:docMk/>
            <pc:sldMk cId="1216727802" sldId="266"/>
            <ac:spMk id="7" creationId="{2EEE339B-68AD-41BE-8FF0-30BF3B19C779}"/>
          </ac:spMkLst>
        </pc:spChg>
        <pc:spChg chg="add del mod">
          <ac:chgData name="Camille LABORIE" userId="73b776f7-b273-4946-ad3f-132cb1488f10" providerId="ADAL" clId="{D6EEA518-F291-43F7-97CA-2F4FAEABD09E}" dt="2021-09-13T14:07:16.663" v="2936" actId="6264"/>
          <ac:spMkLst>
            <pc:docMk/>
            <pc:sldMk cId="1216727802" sldId="266"/>
            <ac:spMk id="8" creationId="{CBF200EA-7BAC-408D-BA44-426768B535E4}"/>
          </ac:spMkLst>
        </pc:spChg>
        <pc:spChg chg="add del mod">
          <ac:chgData name="Camille LABORIE" userId="73b776f7-b273-4946-ad3f-132cb1488f10" providerId="ADAL" clId="{D6EEA518-F291-43F7-97CA-2F4FAEABD09E}" dt="2021-09-13T14:07:16.663" v="2936" actId="6264"/>
          <ac:spMkLst>
            <pc:docMk/>
            <pc:sldMk cId="1216727802" sldId="266"/>
            <ac:spMk id="9" creationId="{3099874D-CD2E-454F-B09C-E700E515E322}"/>
          </ac:spMkLst>
        </pc:spChg>
        <pc:spChg chg="add del mod">
          <ac:chgData name="Camille LABORIE" userId="73b776f7-b273-4946-ad3f-132cb1488f10" providerId="ADAL" clId="{D6EEA518-F291-43F7-97CA-2F4FAEABD09E}" dt="2021-09-13T14:07:32.999" v="2943" actId="6264"/>
          <ac:spMkLst>
            <pc:docMk/>
            <pc:sldMk cId="1216727802" sldId="266"/>
            <ac:spMk id="11" creationId="{5128410F-5680-4CB8-87F9-0DCB27535F85}"/>
          </ac:spMkLst>
        </pc:spChg>
        <pc:spChg chg="add del mod">
          <ac:chgData name="Camille LABORIE" userId="73b776f7-b273-4946-ad3f-132cb1488f10" providerId="ADAL" clId="{D6EEA518-F291-43F7-97CA-2F4FAEABD09E}" dt="2021-09-13T14:07:32.999" v="2943" actId="6264"/>
          <ac:spMkLst>
            <pc:docMk/>
            <pc:sldMk cId="1216727802" sldId="266"/>
            <ac:spMk id="12" creationId="{21A27D5D-4D61-4780-90C2-FF1E2E0FD955}"/>
          </ac:spMkLst>
        </pc:spChg>
        <pc:spChg chg="add del mod ord">
          <ac:chgData name="Camille LABORIE" userId="73b776f7-b273-4946-ad3f-132cb1488f10" providerId="ADAL" clId="{D6EEA518-F291-43F7-97CA-2F4FAEABD09E}" dt="2021-09-13T14:07:35.686" v="2944" actId="700"/>
          <ac:spMkLst>
            <pc:docMk/>
            <pc:sldMk cId="1216727802" sldId="266"/>
            <ac:spMk id="13" creationId="{AADA8330-31B4-4D64-8585-F5AC09463821}"/>
          </ac:spMkLst>
        </pc:spChg>
        <pc:spChg chg="add del mod ord">
          <ac:chgData name="Camille LABORIE" userId="73b776f7-b273-4946-ad3f-132cb1488f10" providerId="ADAL" clId="{D6EEA518-F291-43F7-97CA-2F4FAEABD09E}" dt="2021-09-13T14:07:35.686" v="2944" actId="700"/>
          <ac:spMkLst>
            <pc:docMk/>
            <pc:sldMk cId="1216727802" sldId="266"/>
            <ac:spMk id="14" creationId="{4AF356E1-3EEC-49A1-AB6E-3082061830EA}"/>
          </ac:spMkLst>
        </pc:spChg>
        <pc:spChg chg="add mod ord">
          <ac:chgData name="Camille LABORIE" userId="73b776f7-b273-4946-ad3f-132cb1488f10" providerId="ADAL" clId="{D6EEA518-F291-43F7-97CA-2F4FAEABD09E}" dt="2021-09-13T14:07:43.274" v="2947" actId="20577"/>
          <ac:spMkLst>
            <pc:docMk/>
            <pc:sldMk cId="1216727802" sldId="266"/>
            <ac:spMk id="15" creationId="{9145F041-9EE9-42E8-BEB2-61AD988FF57F}"/>
          </ac:spMkLst>
        </pc:spChg>
        <pc:spChg chg="add mod">
          <ac:chgData name="Camille LABORIE" userId="73b776f7-b273-4946-ad3f-132cb1488f10" providerId="ADAL" clId="{D6EEA518-F291-43F7-97CA-2F4FAEABD09E}" dt="2021-09-13T14:07:54.915" v="2954" actId="20577"/>
          <ac:spMkLst>
            <pc:docMk/>
            <pc:sldMk cId="1216727802" sldId="266"/>
            <ac:spMk id="17" creationId="{736B1C67-01F7-4308-B4CC-E063CF729773}"/>
          </ac:spMkLst>
        </pc:spChg>
        <pc:picChg chg="add del mod ord modCrop">
          <ac:chgData name="Camille LABORIE" userId="73b776f7-b273-4946-ad3f-132cb1488f10" providerId="ADAL" clId="{D6EEA518-F291-43F7-97CA-2F4FAEABD09E}" dt="2021-09-13T14:07:28.157" v="2941" actId="478"/>
          <ac:picMkLst>
            <pc:docMk/>
            <pc:sldMk cId="1216727802" sldId="266"/>
            <ac:picMk id="6" creationId="{386129E9-C962-4BC3-9B28-9B44F1FAD3F6}"/>
          </ac:picMkLst>
        </pc:picChg>
      </pc:sldChg>
      <pc:sldChg chg="addSp modSp new mod modClrScheme chgLayout">
        <pc:chgData name="Camille LABORIE" userId="73b776f7-b273-4946-ad3f-132cb1488f10" providerId="ADAL" clId="{D6EEA518-F291-43F7-97CA-2F4FAEABD09E}" dt="2021-09-13T14:06:26.131" v="2890" actId="1076"/>
        <pc:sldMkLst>
          <pc:docMk/>
          <pc:sldMk cId="3128640545" sldId="267"/>
        </pc:sldMkLst>
        <pc:spChg chg="add mod">
          <ac:chgData name="Camille LABORIE" userId="73b776f7-b273-4946-ad3f-132cb1488f10" providerId="ADAL" clId="{D6EEA518-F291-43F7-97CA-2F4FAEABD09E}" dt="2021-09-13T13:49:32.557" v="1974" actId="13926"/>
          <ac:spMkLst>
            <pc:docMk/>
            <pc:sldMk cId="3128640545" sldId="267"/>
            <ac:spMk id="3" creationId="{5DDAD88A-A4F1-420F-8696-18178A660AA1}"/>
          </ac:spMkLst>
        </pc:spChg>
        <pc:spChg chg="add">
          <ac:chgData name="Camille LABORIE" userId="73b776f7-b273-4946-ad3f-132cb1488f10" providerId="ADAL" clId="{D6EEA518-F291-43F7-97CA-2F4FAEABD09E}" dt="2021-09-13T13:49:43.152" v="1975" actId="11529"/>
          <ac:spMkLst>
            <pc:docMk/>
            <pc:sldMk cId="3128640545" sldId="267"/>
            <ac:spMk id="4" creationId="{547CD5D0-C645-4934-BD88-7E62326E8647}"/>
          </ac:spMkLst>
        </pc:spChg>
        <pc:spChg chg="add mod">
          <ac:chgData name="Camille LABORIE" userId="73b776f7-b273-4946-ad3f-132cb1488f10" providerId="ADAL" clId="{D6EEA518-F291-43F7-97CA-2F4FAEABD09E}" dt="2021-09-13T13:48:17.748" v="1957" actId="20577"/>
          <ac:spMkLst>
            <pc:docMk/>
            <pc:sldMk cId="3128640545" sldId="267"/>
            <ac:spMk id="7" creationId="{AFDFEA65-B5D1-4EA3-9C21-E5727479BA20}"/>
          </ac:spMkLst>
        </pc:spChg>
        <pc:spChg chg="add mod">
          <ac:chgData name="Camille LABORIE" userId="73b776f7-b273-4946-ad3f-132cb1488f10" providerId="ADAL" clId="{D6EEA518-F291-43F7-97CA-2F4FAEABD09E}" dt="2021-09-13T13:52:56.034" v="2014" actId="20577"/>
          <ac:spMkLst>
            <pc:docMk/>
            <pc:sldMk cId="3128640545" sldId="267"/>
            <ac:spMk id="8" creationId="{F4326DA5-7D65-47C8-B98C-1DFB0AD125F1}"/>
          </ac:spMkLst>
        </pc:spChg>
        <pc:graphicFrameChg chg="add mod modGraphic">
          <ac:chgData name="Camille LABORIE" userId="73b776f7-b273-4946-ad3f-132cb1488f10" providerId="ADAL" clId="{D6EEA518-F291-43F7-97CA-2F4FAEABD09E}" dt="2021-09-13T14:06:26.131" v="2890" actId="1076"/>
          <ac:graphicFrameMkLst>
            <pc:docMk/>
            <pc:sldMk cId="3128640545" sldId="267"/>
            <ac:graphicFrameMk id="2" creationId="{968EAABD-8746-4612-82A3-5E76DA8727A6}"/>
          </ac:graphicFrameMkLst>
        </pc:graphicFrameChg>
        <pc:picChg chg="add mod">
          <ac:chgData name="Camille LABORIE" userId="73b776f7-b273-4946-ad3f-132cb1488f10" providerId="ADAL" clId="{D6EEA518-F291-43F7-97CA-2F4FAEABD09E}" dt="2021-09-13T13:51:30.823" v="1984" actId="1076"/>
          <ac:picMkLst>
            <pc:docMk/>
            <pc:sldMk cId="3128640545" sldId="267"/>
            <ac:picMk id="9" creationId="{26D2C93C-E44B-4A4C-ADAF-4A6832E802CF}"/>
          </ac:picMkLst>
        </pc:picChg>
      </pc:sldChg>
      <pc:sldChg chg="addSp delSp modSp new mod">
        <pc:chgData name="Camille LABORIE" userId="73b776f7-b273-4946-ad3f-132cb1488f10" providerId="ADAL" clId="{D6EEA518-F291-43F7-97CA-2F4FAEABD09E}" dt="2021-09-13T14:06:01.222" v="2887" actId="1076"/>
        <pc:sldMkLst>
          <pc:docMk/>
          <pc:sldMk cId="1884854475" sldId="268"/>
        </pc:sldMkLst>
        <pc:spChg chg="mod">
          <ac:chgData name="Camille LABORIE" userId="73b776f7-b273-4946-ad3f-132cb1488f10" providerId="ADAL" clId="{D6EEA518-F291-43F7-97CA-2F4FAEABD09E}" dt="2021-09-13T14:06:01.222" v="2887" actId="1076"/>
          <ac:spMkLst>
            <pc:docMk/>
            <pc:sldMk cId="1884854475" sldId="268"/>
            <ac:spMk id="2" creationId="{43D7D1AF-DB32-471E-8DEB-ABE62E0560FD}"/>
          </ac:spMkLst>
        </pc:spChg>
        <pc:spChg chg="mod">
          <ac:chgData name="Camille LABORIE" userId="73b776f7-b273-4946-ad3f-132cb1488f10" providerId="ADAL" clId="{D6EEA518-F291-43F7-97CA-2F4FAEABD09E}" dt="2021-09-13T14:04:32.772" v="2783" actId="1076"/>
          <ac:spMkLst>
            <pc:docMk/>
            <pc:sldMk cId="1884854475" sldId="268"/>
            <ac:spMk id="3" creationId="{D7BB4A6D-BFB2-48E7-83A9-A5A9D339DB1D}"/>
          </ac:spMkLst>
        </pc:spChg>
        <pc:spChg chg="del">
          <ac:chgData name="Camille LABORIE" userId="73b776f7-b273-4946-ad3f-132cb1488f10" providerId="ADAL" clId="{D6EEA518-F291-43F7-97CA-2F4FAEABD09E}" dt="2021-09-13T13:56:09.081" v="2016" actId="931"/>
          <ac:spMkLst>
            <pc:docMk/>
            <pc:sldMk cId="1884854475" sldId="268"/>
            <ac:spMk id="4" creationId="{C179905A-47C5-4DF5-A7FF-BDBE24876F3F}"/>
          </ac:spMkLst>
        </pc:spChg>
        <pc:picChg chg="add mod">
          <ac:chgData name="Camille LABORIE" userId="73b776f7-b273-4946-ad3f-132cb1488f10" providerId="ADAL" clId="{D6EEA518-F291-43F7-97CA-2F4FAEABD09E}" dt="2021-09-13T13:56:13.465" v="2017" actId="27614"/>
          <ac:picMkLst>
            <pc:docMk/>
            <pc:sldMk cId="1884854475" sldId="268"/>
            <ac:picMk id="6" creationId="{B5149F50-EF10-4D48-9169-8DD27ACA3FEC}"/>
          </ac:picMkLst>
        </pc:picChg>
      </pc:sldChg>
      <pc:sldChg chg="modSp add mod">
        <pc:chgData name="Camille LABORIE" userId="73b776f7-b273-4946-ad3f-132cb1488f10" providerId="ADAL" clId="{D6EEA518-F291-43F7-97CA-2F4FAEABD09E}" dt="2021-09-13T14:03:36.511" v="2725" actId="20577"/>
        <pc:sldMkLst>
          <pc:docMk/>
          <pc:sldMk cId="3085097060" sldId="273"/>
        </pc:sldMkLst>
        <pc:spChg chg="mod">
          <ac:chgData name="Camille LABORIE" userId="73b776f7-b273-4946-ad3f-132cb1488f10" providerId="ADAL" clId="{D6EEA518-F291-43F7-97CA-2F4FAEABD09E}" dt="2021-09-13T14:03:36.511" v="2725" actId="20577"/>
          <ac:spMkLst>
            <pc:docMk/>
            <pc:sldMk cId="3085097060" sldId="273"/>
            <ac:spMk id="4" creationId="{7F4D91C6-BC6B-4715-8551-B667872C2677}"/>
          </ac:spMkLst>
        </pc:spChg>
      </pc:sldChg>
      <pc:sldChg chg="modSp new mod">
        <pc:chgData name="Camille LABORIE" userId="73b776f7-b273-4946-ad3f-132cb1488f10" providerId="ADAL" clId="{D6EEA518-F291-43F7-97CA-2F4FAEABD09E}" dt="2021-09-13T14:07:11.254" v="2935" actId="20577"/>
        <pc:sldMkLst>
          <pc:docMk/>
          <pc:sldMk cId="540488398" sldId="274"/>
        </pc:sldMkLst>
        <pc:spChg chg="mod">
          <ac:chgData name="Camille LABORIE" userId="73b776f7-b273-4946-ad3f-132cb1488f10" providerId="ADAL" clId="{D6EEA518-F291-43F7-97CA-2F4FAEABD09E}" dt="2021-09-13T14:07:09.392" v="2934" actId="1076"/>
          <ac:spMkLst>
            <pc:docMk/>
            <pc:sldMk cId="540488398" sldId="274"/>
            <ac:spMk id="2" creationId="{DFD75634-BFD4-4C18-B7AF-0B76F6920EB6}"/>
          </ac:spMkLst>
        </pc:spChg>
        <pc:spChg chg="mod">
          <ac:chgData name="Camille LABORIE" userId="73b776f7-b273-4946-ad3f-132cb1488f10" providerId="ADAL" clId="{D6EEA518-F291-43F7-97CA-2F4FAEABD09E}" dt="2021-09-13T14:07:11.254" v="2935" actId="20577"/>
          <ac:spMkLst>
            <pc:docMk/>
            <pc:sldMk cId="540488398" sldId="274"/>
            <ac:spMk id="3" creationId="{5029190E-5FEE-4B00-8DE1-82C8A4DD5261}"/>
          </ac:spMkLst>
        </pc:spChg>
      </pc:sldChg>
      <pc:sldChg chg="addSp delSp modSp new mod">
        <pc:chgData name="Camille LABORIE" userId="73b776f7-b273-4946-ad3f-132cb1488f10" providerId="ADAL" clId="{D6EEA518-F291-43F7-97CA-2F4FAEABD09E}" dt="2021-09-13T14:08:56.737" v="3013" actId="20577"/>
        <pc:sldMkLst>
          <pc:docMk/>
          <pc:sldMk cId="304080727" sldId="275"/>
        </pc:sldMkLst>
        <pc:spChg chg="del">
          <ac:chgData name="Camille LABORIE" userId="73b776f7-b273-4946-ad3f-132cb1488f10" providerId="ADAL" clId="{D6EEA518-F291-43F7-97CA-2F4FAEABD09E}" dt="2021-09-13T14:08:48.050" v="3009" actId="931"/>
          <ac:spMkLst>
            <pc:docMk/>
            <pc:sldMk cId="304080727" sldId="275"/>
            <ac:spMk id="2" creationId="{6BA522F3-102C-4B74-81DB-37F27A147C65}"/>
          </ac:spMkLst>
        </pc:spChg>
        <pc:spChg chg="mod">
          <ac:chgData name="Camille LABORIE" userId="73b776f7-b273-4946-ad3f-132cb1488f10" providerId="ADAL" clId="{D6EEA518-F291-43F7-97CA-2F4FAEABD09E}" dt="2021-09-13T14:08:56.737" v="3013" actId="20577"/>
          <ac:spMkLst>
            <pc:docMk/>
            <pc:sldMk cId="304080727" sldId="275"/>
            <ac:spMk id="3" creationId="{1E21946A-1129-444F-9FD0-C9F3668529BF}"/>
          </ac:spMkLst>
        </pc:spChg>
        <pc:picChg chg="add mod">
          <ac:chgData name="Camille LABORIE" userId="73b776f7-b273-4946-ad3f-132cb1488f10" providerId="ADAL" clId="{D6EEA518-F291-43F7-97CA-2F4FAEABD09E}" dt="2021-09-13T14:08:56.381" v="3011" actId="27614"/>
          <ac:picMkLst>
            <pc:docMk/>
            <pc:sldMk cId="304080727" sldId="275"/>
            <ac:picMk id="5" creationId="{2CD45B34-4CB1-403B-B1E4-E54CAE136C6C}"/>
          </ac:picMkLst>
        </pc:picChg>
      </pc:sldChg>
      <pc:sldChg chg="add mod modShow">
        <pc:chgData name="Camille LABORIE" userId="73b776f7-b273-4946-ad3f-132cb1488f10" providerId="ADAL" clId="{D6EEA518-F291-43F7-97CA-2F4FAEABD09E}" dt="2021-09-13T14:11:23.412" v="3016" actId="729"/>
        <pc:sldMkLst>
          <pc:docMk/>
          <pc:sldMk cId="4173644685" sldId="276"/>
        </pc:sldMkLst>
      </pc:sldChg>
      <pc:sldChg chg="addSp delSp modSp add mod">
        <pc:chgData name="Camille LABORIE" userId="73b776f7-b273-4946-ad3f-132cb1488f10" providerId="ADAL" clId="{D6EEA518-F291-43F7-97CA-2F4FAEABD09E}" dt="2021-09-13T14:38:26.535" v="3741" actId="20577"/>
        <pc:sldMkLst>
          <pc:docMk/>
          <pc:sldMk cId="3652323813" sldId="280"/>
        </pc:sldMkLst>
        <pc:spChg chg="add mod">
          <ac:chgData name="Camille LABORIE" userId="73b776f7-b273-4946-ad3f-132cb1488f10" providerId="ADAL" clId="{D6EEA518-F291-43F7-97CA-2F4FAEABD09E}" dt="2021-09-13T14:24:30.421" v="3440" actId="1582"/>
          <ac:spMkLst>
            <pc:docMk/>
            <pc:sldMk cId="3652323813" sldId="280"/>
            <ac:spMk id="4" creationId="{70C4F331-332A-4961-8CD2-F9CB0654F300}"/>
          </ac:spMkLst>
        </pc:spChg>
        <pc:spChg chg="add mod">
          <ac:chgData name="Camille LABORIE" userId="73b776f7-b273-4946-ad3f-132cb1488f10" providerId="ADAL" clId="{D6EEA518-F291-43F7-97CA-2F4FAEABD09E}" dt="2021-09-13T14:36:03.569" v="3669" actId="14100"/>
          <ac:spMkLst>
            <pc:docMk/>
            <pc:sldMk cId="3652323813" sldId="280"/>
            <ac:spMk id="8" creationId="{B817AACF-77A1-4361-B677-F80ADEB132D3}"/>
          </ac:spMkLst>
        </pc:spChg>
        <pc:spChg chg="add mod">
          <ac:chgData name="Camille LABORIE" userId="73b776f7-b273-4946-ad3f-132cb1488f10" providerId="ADAL" clId="{D6EEA518-F291-43F7-97CA-2F4FAEABD09E}" dt="2021-09-13T14:24:50.129" v="3443" actId="1076"/>
          <ac:spMkLst>
            <pc:docMk/>
            <pc:sldMk cId="3652323813" sldId="280"/>
            <ac:spMk id="12" creationId="{2C38A6A8-27B9-46C5-9DA1-641700981234}"/>
          </ac:spMkLst>
        </pc:spChg>
        <pc:spChg chg="add mod">
          <ac:chgData name="Camille LABORIE" userId="73b776f7-b273-4946-ad3f-132cb1488f10" providerId="ADAL" clId="{D6EEA518-F291-43F7-97CA-2F4FAEABD09E}" dt="2021-09-13T14:37:39.505" v="3692" actId="1076"/>
          <ac:spMkLst>
            <pc:docMk/>
            <pc:sldMk cId="3652323813" sldId="280"/>
            <ac:spMk id="14" creationId="{C96951CA-04F8-4C6B-8F95-4FCDDB53CC46}"/>
          </ac:spMkLst>
        </pc:spChg>
        <pc:spChg chg="add mod">
          <ac:chgData name="Camille LABORIE" userId="73b776f7-b273-4946-ad3f-132cb1488f10" providerId="ADAL" clId="{D6EEA518-F291-43F7-97CA-2F4FAEABD09E}" dt="2021-09-13T14:36:43.456" v="3675"/>
          <ac:spMkLst>
            <pc:docMk/>
            <pc:sldMk cId="3652323813" sldId="280"/>
            <ac:spMk id="15" creationId="{6FDAAFD7-A44C-4F43-B5C9-7E1F7A07E8D8}"/>
          </ac:spMkLst>
        </pc:spChg>
        <pc:spChg chg="add mod">
          <ac:chgData name="Camille LABORIE" userId="73b776f7-b273-4946-ad3f-132cb1488f10" providerId="ADAL" clId="{D6EEA518-F291-43F7-97CA-2F4FAEABD09E}" dt="2021-09-13T14:37:36.927" v="3691" actId="1076"/>
          <ac:spMkLst>
            <pc:docMk/>
            <pc:sldMk cId="3652323813" sldId="280"/>
            <ac:spMk id="16" creationId="{C059D72C-B46F-4D4A-8226-F5F6671A2FB7}"/>
          </ac:spMkLst>
        </pc:spChg>
        <pc:spChg chg="add mod">
          <ac:chgData name="Camille LABORIE" userId="73b776f7-b273-4946-ad3f-132cb1488f10" providerId="ADAL" clId="{D6EEA518-F291-43F7-97CA-2F4FAEABD09E}" dt="2021-09-13T14:37:33.928" v="3690" actId="1076"/>
          <ac:spMkLst>
            <pc:docMk/>
            <pc:sldMk cId="3652323813" sldId="280"/>
            <ac:spMk id="17" creationId="{C8E89558-9F0D-418E-A789-A7C83578E2A7}"/>
          </ac:spMkLst>
        </pc:spChg>
        <pc:spChg chg="add mod">
          <ac:chgData name="Camille LABORIE" userId="73b776f7-b273-4946-ad3f-132cb1488f10" providerId="ADAL" clId="{D6EEA518-F291-43F7-97CA-2F4FAEABD09E}" dt="2021-09-13T14:38:26.535" v="3741" actId="20577"/>
          <ac:spMkLst>
            <pc:docMk/>
            <pc:sldMk cId="3652323813" sldId="280"/>
            <ac:spMk id="19" creationId="{5713A99D-1651-4839-8339-AEFA90330E9E}"/>
          </ac:spMkLst>
        </pc:spChg>
        <pc:spChg chg="mod">
          <ac:chgData name="Camille LABORIE" userId="73b776f7-b273-4946-ad3f-132cb1488f10" providerId="ADAL" clId="{D6EEA518-F291-43F7-97CA-2F4FAEABD09E}" dt="2021-09-13T14:18:46.554" v="3143" actId="20577"/>
          <ac:spMkLst>
            <pc:docMk/>
            <pc:sldMk cId="3652323813" sldId="280"/>
            <ac:spMk id="20" creationId="{8BFB50D2-92C8-40B3-8975-B3831A2152CB}"/>
          </ac:spMkLst>
        </pc:spChg>
        <pc:graphicFrameChg chg="mod">
          <ac:chgData name="Camille LABORIE" userId="73b776f7-b273-4946-ad3f-132cb1488f10" providerId="ADAL" clId="{D6EEA518-F291-43F7-97CA-2F4FAEABD09E}" dt="2021-09-13T14:26:34.104" v="3474" actId="20577"/>
          <ac:graphicFrameMkLst>
            <pc:docMk/>
            <pc:sldMk cId="3652323813" sldId="280"/>
            <ac:graphicFrameMk id="10" creationId="{446E5E27-63F3-4C5A-899C-608A91C78DB3}"/>
          </ac:graphicFrameMkLst>
        </pc:graphicFrameChg>
        <pc:picChg chg="add mod ord">
          <ac:chgData name="Camille LABORIE" userId="73b776f7-b273-4946-ad3f-132cb1488f10" providerId="ADAL" clId="{D6EEA518-F291-43F7-97CA-2F4FAEABD09E}" dt="2021-09-13T14:24:35.082" v="3441" actId="166"/>
          <ac:picMkLst>
            <pc:docMk/>
            <pc:sldMk cId="3652323813" sldId="280"/>
            <ac:picMk id="3" creationId="{9D03AD2E-03F2-4C28-8103-544B299692FB}"/>
          </ac:picMkLst>
        </pc:picChg>
        <pc:picChg chg="add mod">
          <ac:chgData name="Camille LABORIE" userId="73b776f7-b273-4946-ad3f-132cb1488f10" providerId="ADAL" clId="{D6EEA518-F291-43F7-97CA-2F4FAEABD09E}" dt="2021-09-13T14:26:38.684" v="3475" actId="1076"/>
          <ac:picMkLst>
            <pc:docMk/>
            <pc:sldMk cId="3652323813" sldId="280"/>
            <ac:picMk id="13" creationId="{DE463A88-ACA5-4F50-AF1D-139AF9E38991}"/>
          </ac:picMkLst>
        </pc:picChg>
        <pc:picChg chg="del">
          <ac:chgData name="Camille LABORIE" userId="73b776f7-b273-4946-ad3f-132cb1488f10" providerId="ADAL" clId="{D6EEA518-F291-43F7-97CA-2F4FAEABD09E}" dt="2021-09-13T14:23:18.829" v="3432" actId="478"/>
          <ac:picMkLst>
            <pc:docMk/>
            <pc:sldMk cId="3652323813" sldId="280"/>
            <ac:picMk id="31" creationId="{7AB2BC77-60D1-4AD6-A939-6B94D60E9B96}"/>
          </ac:picMkLst>
        </pc:picChg>
        <pc:picChg chg="ord">
          <ac:chgData name="Camille LABORIE" userId="73b776f7-b273-4946-ad3f-132cb1488f10" providerId="ADAL" clId="{D6EEA518-F291-43F7-97CA-2F4FAEABD09E}" dt="2021-09-13T14:24:53.258" v="3444" actId="166"/>
          <ac:picMkLst>
            <pc:docMk/>
            <pc:sldMk cId="3652323813" sldId="280"/>
            <ac:picMk id="33" creationId="{D81A278B-F3B4-4A5F-9B7A-BFC686C6F226}"/>
          </ac:picMkLst>
        </pc:picChg>
      </pc:sldChg>
      <pc:sldChg chg="addSp delSp modSp add mod ord modAnim">
        <pc:chgData name="Camille LABORIE" userId="73b776f7-b273-4946-ad3f-132cb1488f10" providerId="ADAL" clId="{D6EEA518-F291-43F7-97CA-2F4FAEABD09E}" dt="2021-09-13T14:36:28.295" v="3674" actId="1076"/>
        <pc:sldMkLst>
          <pc:docMk/>
          <pc:sldMk cId="237066381" sldId="281"/>
        </pc:sldMkLst>
        <pc:spChg chg="add mod">
          <ac:chgData name="Camille LABORIE" userId="73b776f7-b273-4946-ad3f-132cb1488f10" providerId="ADAL" clId="{D6EEA518-F291-43F7-97CA-2F4FAEABD09E}" dt="2021-09-13T14:22:38.295" v="3411" actId="20577"/>
          <ac:spMkLst>
            <pc:docMk/>
            <pc:sldMk cId="237066381" sldId="281"/>
            <ac:spMk id="5" creationId="{EC59871F-C2E3-4A6F-945D-82EF73DC8BEC}"/>
          </ac:spMkLst>
        </pc:spChg>
        <pc:spChg chg="add del mod">
          <ac:chgData name="Camille LABORIE" userId="73b776f7-b273-4946-ad3f-132cb1488f10" providerId="ADAL" clId="{D6EEA518-F291-43F7-97CA-2F4FAEABD09E}" dt="2021-09-13T14:33:08.522" v="3655" actId="478"/>
          <ac:spMkLst>
            <pc:docMk/>
            <pc:sldMk cId="237066381" sldId="281"/>
            <ac:spMk id="9" creationId="{F33837D9-72B1-4ECD-85DA-4C26BA8DA295}"/>
          </ac:spMkLst>
        </pc:spChg>
        <pc:spChg chg="add mod">
          <ac:chgData name="Camille LABORIE" userId="73b776f7-b273-4946-ad3f-132cb1488f10" providerId="ADAL" clId="{D6EEA518-F291-43F7-97CA-2F4FAEABD09E}" dt="2021-09-13T14:22:41.763" v="3416" actId="20577"/>
          <ac:spMkLst>
            <pc:docMk/>
            <pc:sldMk cId="237066381" sldId="281"/>
            <ac:spMk id="13" creationId="{D1121202-7DA1-4F02-86DF-F08156381FD8}"/>
          </ac:spMkLst>
        </pc:spChg>
        <pc:spChg chg="add mod">
          <ac:chgData name="Camille LABORIE" userId="73b776f7-b273-4946-ad3f-132cb1488f10" providerId="ADAL" clId="{D6EEA518-F291-43F7-97CA-2F4FAEABD09E}" dt="2021-09-13T14:22:48.132" v="3421" actId="14100"/>
          <ac:spMkLst>
            <pc:docMk/>
            <pc:sldMk cId="237066381" sldId="281"/>
            <ac:spMk id="14" creationId="{C93BD5AE-A43E-4A9C-85F8-280A2827A43E}"/>
          </ac:spMkLst>
        </pc:spChg>
        <pc:spChg chg="add mod">
          <ac:chgData name="Camille LABORIE" userId="73b776f7-b273-4946-ad3f-132cb1488f10" providerId="ADAL" clId="{D6EEA518-F291-43F7-97CA-2F4FAEABD09E}" dt="2021-09-13T14:22:53.615" v="3426" actId="14100"/>
          <ac:spMkLst>
            <pc:docMk/>
            <pc:sldMk cId="237066381" sldId="281"/>
            <ac:spMk id="15" creationId="{A7417015-F4FE-4F88-9B5E-C6D4C1309DEB}"/>
          </ac:spMkLst>
        </pc:spChg>
        <pc:spChg chg="add mod">
          <ac:chgData name="Camille LABORIE" userId="73b776f7-b273-4946-ad3f-132cb1488f10" providerId="ADAL" clId="{D6EEA518-F291-43F7-97CA-2F4FAEABD09E}" dt="2021-09-13T14:22:58.943" v="3431" actId="14100"/>
          <ac:spMkLst>
            <pc:docMk/>
            <pc:sldMk cId="237066381" sldId="281"/>
            <ac:spMk id="16" creationId="{2B99545F-0800-45A8-968C-4150659E3D5C}"/>
          </ac:spMkLst>
        </pc:spChg>
        <pc:spChg chg="add mod">
          <ac:chgData name="Camille LABORIE" userId="73b776f7-b273-4946-ad3f-132cb1488f10" providerId="ADAL" clId="{D6EEA518-F291-43F7-97CA-2F4FAEABD09E}" dt="2021-09-13T14:36:28.295" v="3674" actId="1076"/>
          <ac:spMkLst>
            <pc:docMk/>
            <pc:sldMk cId="237066381" sldId="281"/>
            <ac:spMk id="19" creationId="{5B3B7A3B-F480-4B0D-82FA-DA7DF6D52571}"/>
          </ac:spMkLst>
        </pc:spChg>
        <pc:grpChg chg="add mod">
          <ac:chgData name="Camille LABORIE" userId="73b776f7-b273-4946-ad3f-132cb1488f10" providerId="ADAL" clId="{D6EEA518-F291-43F7-97CA-2F4FAEABD09E}" dt="2021-09-13T14:16:07.921" v="3039" actId="164"/>
          <ac:grpSpMkLst>
            <pc:docMk/>
            <pc:sldMk cId="237066381" sldId="281"/>
            <ac:grpSpMk id="4" creationId="{2C67C5E3-5E85-4C18-9C8E-6700CE48AEA3}"/>
          </ac:grpSpMkLst>
        </pc:grpChg>
        <pc:graphicFrameChg chg="mod">
          <ac:chgData name="Camille LABORIE" userId="73b776f7-b273-4946-ad3f-132cb1488f10" providerId="ADAL" clId="{D6EEA518-F291-43F7-97CA-2F4FAEABD09E}" dt="2021-09-13T14:15:31.935" v="3034"/>
          <ac:graphicFrameMkLst>
            <pc:docMk/>
            <pc:sldMk cId="237066381" sldId="281"/>
            <ac:graphicFrameMk id="10" creationId="{446E5E27-63F3-4C5A-899C-608A91C78DB3}"/>
          </ac:graphicFrameMkLst>
        </pc:graphicFrameChg>
        <pc:picChg chg="add mod">
          <ac:chgData name="Camille LABORIE" userId="73b776f7-b273-4946-ad3f-132cb1488f10" providerId="ADAL" clId="{D6EEA518-F291-43F7-97CA-2F4FAEABD09E}" dt="2021-09-13T14:16:07.921" v="3039" actId="164"/>
          <ac:picMkLst>
            <pc:docMk/>
            <pc:sldMk cId="237066381" sldId="281"/>
            <ac:picMk id="3" creationId="{519E22A6-DE6E-4740-B392-5C47A2607B59}"/>
          </ac:picMkLst>
        </pc:picChg>
        <pc:picChg chg="add mod">
          <ac:chgData name="Camille LABORIE" userId="73b776f7-b273-4946-ad3f-132cb1488f10" providerId="ADAL" clId="{D6EEA518-F291-43F7-97CA-2F4FAEABD09E}" dt="2021-09-13T14:26:17.258" v="3451" actId="1367"/>
          <ac:picMkLst>
            <pc:docMk/>
            <pc:sldMk cId="237066381" sldId="281"/>
            <ac:picMk id="8" creationId="{0F51C429-2D99-4657-B2F7-1BE6C778AABB}"/>
          </ac:picMkLst>
        </pc:picChg>
        <pc:picChg chg="add mod">
          <ac:chgData name="Camille LABORIE" userId="73b776f7-b273-4946-ad3f-132cb1488f10" providerId="ADAL" clId="{D6EEA518-F291-43F7-97CA-2F4FAEABD09E}" dt="2021-09-13T14:16:07.921" v="3039" actId="164"/>
          <ac:picMkLst>
            <pc:docMk/>
            <pc:sldMk cId="237066381" sldId="281"/>
            <ac:picMk id="11" creationId="{3410F5A6-A6D6-4640-8A5A-17AD787963DE}"/>
          </ac:picMkLst>
        </pc:picChg>
        <pc:picChg chg="add mod">
          <ac:chgData name="Camille LABORIE" userId="73b776f7-b273-4946-ad3f-132cb1488f10" providerId="ADAL" clId="{D6EEA518-F291-43F7-97CA-2F4FAEABD09E}" dt="2021-09-13T14:35:07.098" v="3659" actId="14100"/>
          <ac:picMkLst>
            <pc:docMk/>
            <pc:sldMk cId="237066381" sldId="281"/>
            <ac:picMk id="17" creationId="{A45F23A1-3539-423C-9EA1-4DE8F133B347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89C1E4D-2B1B-4A91-920D-1DB78035AACE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A7B8555D-5B8A-4CCA-9C95-1158E5DB5D53}">
      <dgm:prSet phldrT="[Texte]" custT="1"/>
      <dgm:spPr>
        <a:solidFill>
          <a:schemeClr val="tx2"/>
        </a:solidFill>
      </dgm:spPr>
      <dgm:t>
        <a:bodyPr/>
        <a:lstStyle/>
        <a:p>
          <a:r>
            <a:rPr lang="fr-FR" sz="2400" dirty="0"/>
            <a:t>Une offre différenciante</a:t>
          </a:r>
          <a:br>
            <a:rPr lang="fr-FR" sz="2400" dirty="0"/>
          </a:br>
          <a:r>
            <a:rPr lang="fr-FR" sz="1800" dirty="0"/>
            <a:t>Groupe 2 – Olivier Bret</a:t>
          </a:r>
          <a:endParaRPr lang="fr-FR" sz="2400" dirty="0"/>
        </a:p>
      </dgm:t>
    </dgm:pt>
    <dgm:pt modelId="{2C25EBF8-A344-4429-8350-0A05C7F27747}" type="parTrans" cxnId="{430CCE0A-32BD-4F7B-8866-ACE7593F1837}">
      <dgm:prSet/>
      <dgm:spPr/>
      <dgm:t>
        <a:bodyPr/>
        <a:lstStyle/>
        <a:p>
          <a:endParaRPr lang="fr-FR"/>
        </a:p>
      </dgm:t>
    </dgm:pt>
    <dgm:pt modelId="{DE82B40D-C505-41E1-A5F8-A617A434B6D0}" type="sibTrans" cxnId="{430CCE0A-32BD-4F7B-8866-ACE7593F1837}">
      <dgm:prSet/>
      <dgm:spPr/>
      <dgm:t>
        <a:bodyPr/>
        <a:lstStyle/>
        <a:p>
          <a:endParaRPr lang="fr-FR"/>
        </a:p>
      </dgm:t>
    </dgm:pt>
    <dgm:pt modelId="{1AF467A6-4D06-4E00-BF99-45FB8891FE24}">
      <dgm:prSet phldrT="[Texte]" custT="1"/>
      <dgm:spPr>
        <a:solidFill>
          <a:schemeClr val="accent5"/>
        </a:solidFill>
      </dgm:spPr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fr-FR" sz="2400" dirty="0"/>
            <a:t>Une communication efficace</a:t>
          </a:r>
          <a:br>
            <a:rPr lang="fr-FR" sz="2400" dirty="0"/>
          </a:br>
          <a:r>
            <a:rPr lang="fr-FR" sz="1800" dirty="0"/>
            <a:t>Groupe 3 – Herminie Metzger</a:t>
          </a:r>
        </a:p>
        <a:p>
          <a:pPr marL="0" lvl="0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2400" dirty="0"/>
        </a:p>
      </dgm:t>
    </dgm:pt>
    <dgm:pt modelId="{82352EA1-44FE-4871-9AB3-22384A49D46B}" type="parTrans" cxnId="{27EC34C0-66ED-4453-B5D3-F9304293A618}">
      <dgm:prSet/>
      <dgm:spPr/>
      <dgm:t>
        <a:bodyPr/>
        <a:lstStyle/>
        <a:p>
          <a:endParaRPr lang="fr-FR"/>
        </a:p>
      </dgm:t>
    </dgm:pt>
    <dgm:pt modelId="{4E2C8A14-4236-44D9-B6CE-3CDC14BDD7D9}" type="sibTrans" cxnId="{27EC34C0-66ED-4453-B5D3-F9304293A618}">
      <dgm:prSet/>
      <dgm:spPr/>
      <dgm:t>
        <a:bodyPr/>
        <a:lstStyle/>
        <a:p>
          <a:endParaRPr lang="fr-FR"/>
        </a:p>
      </dgm:t>
    </dgm:pt>
    <dgm:pt modelId="{1847ADAA-EC54-46D0-ACF5-ECBD34A70C10}">
      <dgm:prSet phldrT="[Texte]" custT="1"/>
      <dgm:spPr/>
      <dgm:t>
        <a:bodyPr/>
        <a:lstStyle/>
        <a:p>
          <a:r>
            <a:rPr lang="fr-FR" sz="2400" dirty="0"/>
            <a:t>Ponts Alumni et l’Ecole des Ponts</a:t>
          </a:r>
          <a:br>
            <a:rPr lang="fr-FR" sz="2900" dirty="0"/>
          </a:br>
          <a:r>
            <a:rPr lang="fr-FR" sz="1800" dirty="0"/>
            <a:t>Groupe 6 – Thierry </a:t>
          </a:r>
          <a:r>
            <a:rPr lang="fr-FR" sz="1800" dirty="0" err="1"/>
            <a:t>Déau</a:t>
          </a:r>
          <a:endParaRPr lang="fr-FR" sz="1800" dirty="0"/>
        </a:p>
      </dgm:t>
    </dgm:pt>
    <dgm:pt modelId="{4205052F-0028-4096-B2B1-6BADB755F566}" type="parTrans" cxnId="{FDCF648D-F93A-45ED-BB12-38343DC47AB0}">
      <dgm:prSet/>
      <dgm:spPr/>
      <dgm:t>
        <a:bodyPr/>
        <a:lstStyle/>
        <a:p>
          <a:endParaRPr lang="fr-FR"/>
        </a:p>
      </dgm:t>
    </dgm:pt>
    <dgm:pt modelId="{13F55D77-A37E-444A-967D-B6AE96584FE6}" type="sibTrans" cxnId="{FDCF648D-F93A-45ED-BB12-38343DC47AB0}">
      <dgm:prSet/>
      <dgm:spPr/>
      <dgm:t>
        <a:bodyPr/>
        <a:lstStyle/>
        <a:p>
          <a:endParaRPr lang="fr-FR"/>
        </a:p>
      </dgm:t>
    </dgm:pt>
    <dgm:pt modelId="{346D4310-4F64-4586-B9C2-A45D35C8F83B}">
      <dgm:prSet phldrT="[Texte]" custT="1"/>
      <dgm:spPr>
        <a:solidFill>
          <a:schemeClr val="tx1"/>
        </a:solidFill>
      </dgm:spPr>
      <dgm:t>
        <a:bodyPr/>
        <a:lstStyle/>
        <a:p>
          <a:r>
            <a:rPr lang="fr-FR" sz="2400" dirty="0"/>
            <a:t>Le mentoring</a:t>
          </a:r>
          <a:br>
            <a:rPr lang="fr-FR" sz="2900" dirty="0"/>
          </a:br>
          <a:r>
            <a:rPr lang="fr-FR" sz="1800" dirty="0"/>
            <a:t>Groupe 5 – Christophe Persoz</a:t>
          </a:r>
        </a:p>
      </dgm:t>
    </dgm:pt>
    <dgm:pt modelId="{ECDA159F-6B5A-4025-A234-E7EBC0A213E2}" type="parTrans" cxnId="{4AC935CA-50B6-4494-A638-DBC218D176FF}">
      <dgm:prSet/>
      <dgm:spPr/>
      <dgm:t>
        <a:bodyPr/>
        <a:lstStyle/>
        <a:p>
          <a:endParaRPr lang="fr-FR"/>
        </a:p>
      </dgm:t>
    </dgm:pt>
    <dgm:pt modelId="{3D97B8DD-321C-4AB4-AB92-29A9F5740D78}" type="sibTrans" cxnId="{4AC935CA-50B6-4494-A638-DBC218D176FF}">
      <dgm:prSet/>
      <dgm:spPr/>
      <dgm:t>
        <a:bodyPr/>
        <a:lstStyle/>
        <a:p>
          <a:endParaRPr lang="fr-FR"/>
        </a:p>
      </dgm:t>
    </dgm:pt>
    <dgm:pt modelId="{B0CE05E8-CABB-428B-A4EC-E556A4A99D75}">
      <dgm:prSet custT="1"/>
      <dgm:spPr>
        <a:solidFill>
          <a:schemeClr val="accent6"/>
        </a:solidFill>
      </dgm:spPr>
      <dgm:t>
        <a:bodyPr/>
        <a:lstStyle/>
        <a:p>
          <a:r>
            <a:rPr lang="fr-FR" sz="2400" dirty="0"/>
            <a:t>Qu’est-ce qu’une promotion ?</a:t>
          </a:r>
          <a:br>
            <a:rPr lang="fr-FR" sz="2900" dirty="0"/>
          </a:br>
          <a:r>
            <a:rPr lang="fr-FR" sz="1800" dirty="0"/>
            <a:t>Groupe 4 – Boris </a:t>
          </a:r>
          <a:r>
            <a:rPr lang="fr-FR" sz="1800" dirty="0" err="1"/>
            <a:t>Rowenczyn</a:t>
          </a:r>
          <a:endParaRPr lang="fr-FR" sz="2900" dirty="0"/>
        </a:p>
      </dgm:t>
    </dgm:pt>
    <dgm:pt modelId="{F541EFD4-8BA6-4ECB-993E-153ABE04C4AC}" type="parTrans" cxnId="{FD614E9C-EA84-4D9B-B7A9-2F825CDA65B4}">
      <dgm:prSet/>
      <dgm:spPr/>
      <dgm:t>
        <a:bodyPr/>
        <a:lstStyle/>
        <a:p>
          <a:endParaRPr lang="fr-FR"/>
        </a:p>
      </dgm:t>
    </dgm:pt>
    <dgm:pt modelId="{F7F6E52D-DA12-4064-B619-587953655624}" type="sibTrans" cxnId="{FD614E9C-EA84-4D9B-B7A9-2F825CDA65B4}">
      <dgm:prSet/>
      <dgm:spPr/>
      <dgm:t>
        <a:bodyPr/>
        <a:lstStyle/>
        <a:p>
          <a:endParaRPr lang="fr-FR"/>
        </a:p>
      </dgm:t>
    </dgm:pt>
    <dgm:pt modelId="{3D502AF5-00B2-4A24-9F54-3775C2249137}" type="pres">
      <dgm:prSet presAssocID="{089C1E4D-2B1B-4A91-920D-1DB78035AACE}" presName="diagram" presStyleCnt="0">
        <dgm:presLayoutVars>
          <dgm:dir/>
          <dgm:resizeHandles val="exact"/>
        </dgm:presLayoutVars>
      </dgm:prSet>
      <dgm:spPr/>
    </dgm:pt>
    <dgm:pt modelId="{6CC83CFB-74F7-49B1-AB16-663FEB9407D5}" type="pres">
      <dgm:prSet presAssocID="{A7B8555D-5B8A-4CCA-9C95-1158E5DB5D53}" presName="node" presStyleLbl="node1" presStyleIdx="0" presStyleCnt="5">
        <dgm:presLayoutVars>
          <dgm:bulletEnabled val="1"/>
        </dgm:presLayoutVars>
      </dgm:prSet>
      <dgm:spPr/>
    </dgm:pt>
    <dgm:pt modelId="{13204A9E-0586-421E-9C66-2FFDD90E64F5}" type="pres">
      <dgm:prSet presAssocID="{DE82B40D-C505-41E1-A5F8-A617A434B6D0}" presName="sibTrans" presStyleCnt="0"/>
      <dgm:spPr/>
    </dgm:pt>
    <dgm:pt modelId="{BB93A87A-A51A-44F5-8732-0B49E0F032AF}" type="pres">
      <dgm:prSet presAssocID="{1AF467A6-4D06-4E00-BF99-45FB8891FE24}" presName="node" presStyleLbl="node1" presStyleIdx="1" presStyleCnt="5">
        <dgm:presLayoutVars>
          <dgm:bulletEnabled val="1"/>
        </dgm:presLayoutVars>
      </dgm:prSet>
      <dgm:spPr/>
    </dgm:pt>
    <dgm:pt modelId="{8B9A2B98-2494-438E-9F1B-DFC6CF36A0D8}" type="pres">
      <dgm:prSet presAssocID="{4E2C8A14-4236-44D9-B6CE-3CDC14BDD7D9}" presName="sibTrans" presStyleCnt="0"/>
      <dgm:spPr/>
    </dgm:pt>
    <dgm:pt modelId="{468B9FFB-139C-40C7-993B-123A46C960BF}" type="pres">
      <dgm:prSet presAssocID="{B0CE05E8-CABB-428B-A4EC-E556A4A99D75}" presName="node" presStyleLbl="node1" presStyleIdx="2" presStyleCnt="5">
        <dgm:presLayoutVars>
          <dgm:bulletEnabled val="1"/>
        </dgm:presLayoutVars>
      </dgm:prSet>
      <dgm:spPr/>
    </dgm:pt>
    <dgm:pt modelId="{83EBF0C1-BC20-4129-B6F0-A009D5D169B9}" type="pres">
      <dgm:prSet presAssocID="{F7F6E52D-DA12-4064-B619-587953655624}" presName="sibTrans" presStyleCnt="0"/>
      <dgm:spPr/>
    </dgm:pt>
    <dgm:pt modelId="{8CC582AE-62DE-4DFF-948E-EA158A043FD4}" type="pres">
      <dgm:prSet presAssocID="{346D4310-4F64-4586-B9C2-A45D35C8F83B}" presName="node" presStyleLbl="node1" presStyleIdx="3" presStyleCnt="5">
        <dgm:presLayoutVars>
          <dgm:bulletEnabled val="1"/>
        </dgm:presLayoutVars>
      </dgm:prSet>
      <dgm:spPr/>
    </dgm:pt>
    <dgm:pt modelId="{CE660211-727A-4DA1-B07C-56AE2AA459A7}" type="pres">
      <dgm:prSet presAssocID="{3D97B8DD-321C-4AB4-AB92-29A9F5740D78}" presName="sibTrans" presStyleCnt="0"/>
      <dgm:spPr/>
    </dgm:pt>
    <dgm:pt modelId="{D6557C44-A35D-4A31-BF9B-AF747536663B}" type="pres">
      <dgm:prSet presAssocID="{1847ADAA-EC54-46D0-ACF5-ECBD34A70C10}" presName="node" presStyleLbl="node1" presStyleIdx="4" presStyleCnt="5">
        <dgm:presLayoutVars>
          <dgm:bulletEnabled val="1"/>
        </dgm:presLayoutVars>
      </dgm:prSet>
      <dgm:spPr/>
    </dgm:pt>
  </dgm:ptLst>
  <dgm:cxnLst>
    <dgm:cxn modelId="{430CCE0A-32BD-4F7B-8866-ACE7593F1837}" srcId="{089C1E4D-2B1B-4A91-920D-1DB78035AACE}" destId="{A7B8555D-5B8A-4CCA-9C95-1158E5DB5D53}" srcOrd="0" destOrd="0" parTransId="{2C25EBF8-A344-4429-8350-0A05C7F27747}" sibTransId="{DE82B40D-C505-41E1-A5F8-A617A434B6D0}"/>
    <dgm:cxn modelId="{95A58F1B-BB84-4C6E-89AF-83A263F79BE9}" type="presOf" srcId="{089C1E4D-2B1B-4A91-920D-1DB78035AACE}" destId="{3D502AF5-00B2-4A24-9F54-3775C2249137}" srcOrd="0" destOrd="0" presId="urn:microsoft.com/office/officeart/2005/8/layout/default"/>
    <dgm:cxn modelId="{811BFE63-FFB7-4405-808F-425B52F73E8A}" type="presOf" srcId="{B0CE05E8-CABB-428B-A4EC-E556A4A99D75}" destId="{468B9FFB-139C-40C7-993B-123A46C960BF}" srcOrd="0" destOrd="0" presId="urn:microsoft.com/office/officeart/2005/8/layout/default"/>
    <dgm:cxn modelId="{E2B54648-C39E-4D52-B146-0D0BC1F2F114}" type="presOf" srcId="{A7B8555D-5B8A-4CCA-9C95-1158E5DB5D53}" destId="{6CC83CFB-74F7-49B1-AB16-663FEB9407D5}" srcOrd="0" destOrd="0" presId="urn:microsoft.com/office/officeart/2005/8/layout/default"/>
    <dgm:cxn modelId="{FDCF648D-F93A-45ED-BB12-38343DC47AB0}" srcId="{089C1E4D-2B1B-4A91-920D-1DB78035AACE}" destId="{1847ADAA-EC54-46D0-ACF5-ECBD34A70C10}" srcOrd="4" destOrd="0" parTransId="{4205052F-0028-4096-B2B1-6BADB755F566}" sibTransId="{13F55D77-A37E-444A-967D-B6AE96584FE6}"/>
    <dgm:cxn modelId="{FD614E9C-EA84-4D9B-B7A9-2F825CDA65B4}" srcId="{089C1E4D-2B1B-4A91-920D-1DB78035AACE}" destId="{B0CE05E8-CABB-428B-A4EC-E556A4A99D75}" srcOrd="2" destOrd="0" parTransId="{F541EFD4-8BA6-4ECB-993E-153ABE04C4AC}" sibTransId="{F7F6E52D-DA12-4064-B619-587953655624}"/>
    <dgm:cxn modelId="{0C18D9AC-F051-408C-B361-9A1A3DDA2CA6}" type="presOf" srcId="{1AF467A6-4D06-4E00-BF99-45FB8891FE24}" destId="{BB93A87A-A51A-44F5-8732-0B49E0F032AF}" srcOrd="0" destOrd="0" presId="urn:microsoft.com/office/officeart/2005/8/layout/default"/>
    <dgm:cxn modelId="{27EC34C0-66ED-4453-B5D3-F9304293A618}" srcId="{089C1E4D-2B1B-4A91-920D-1DB78035AACE}" destId="{1AF467A6-4D06-4E00-BF99-45FB8891FE24}" srcOrd="1" destOrd="0" parTransId="{82352EA1-44FE-4871-9AB3-22384A49D46B}" sibTransId="{4E2C8A14-4236-44D9-B6CE-3CDC14BDD7D9}"/>
    <dgm:cxn modelId="{4AC935CA-50B6-4494-A638-DBC218D176FF}" srcId="{089C1E4D-2B1B-4A91-920D-1DB78035AACE}" destId="{346D4310-4F64-4586-B9C2-A45D35C8F83B}" srcOrd="3" destOrd="0" parTransId="{ECDA159F-6B5A-4025-A234-E7EBC0A213E2}" sibTransId="{3D97B8DD-321C-4AB4-AB92-29A9F5740D78}"/>
    <dgm:cxn modelId="{B6220BDD-5321-4E89-9AA1-5744341FFE54}" type="presOf" srcId="{346D4310-4F64-4586-B9C2-A45D35C8F83B}" destId="{8CC582AE-62DE-4DFF-948E-EA158A043FD4}" srcOrd="0" destOrd="0" presId="urn:microsoft.com/office/officeart/2005/8/layout/default"/>
    <dgm:cxn modelId="{08815CF7-E0F1-43F8-88FA-1E4EB211ED1C}" type="presOf" srcId="{1847ADAA-EC54-46D0-ACF5-ECBD34A70C10}" destId="{D6557C44-A35D-4A31-BF9B-AF747536663B}" srcOrd="0" destOrd="0" presId="urn:microsoft.com/office/officeart/2005/8/layout/default"/>
    <dgm:cxn modelId="{5B880E9E-EA2A-40BE-BA79-DD0FE1734C40}" type="presParOf" srcId="{3D502AF5-00B2-4A24-9F54-3775C2249137}" destId="{6CC83CFB-74F7-49B1-AB16-663FEB9407D5}" srcOrd="0" destOrd="0" presId="urn:microsoft.com/office/officeart/2005/8/layout/default"/>
    <dgm:cxn modelId="{DC69A76D-39F1-4235-8953-FEEB35C39ED6}" type="presParOf" srcId="{3D502AF5-00B2-4A24-9F54-3775C2249137}" destId="{13204A9E-0586-421E-9C66-2FFDD90E64F5}" srcOrd="1" destOrd="0" presId="urn:microsoft.com/office/officeart/2005/8/layout/default"/>
    <dgm:cxn modelId="{E519CD89-838F-41E4-A401-F5A1EFDDD167}" type="presParOf" srcId="{3D502AF5-00B2-4A24-9F54-3775C2249137}" destId="{BB93A87A-A51A-44F5-8732-0B49E0F032AF}" srcOrd="2" destOrd="0" presId="urn:microsoft.com/office/officeart/2005/8/layout/default"/>
    <dgm:cxn modelId="{9070CCE8-AF06-4522-B221-8E1DC309C960}" type="presParOf" srcId="{3D502AF5-00B2-4A24-9F54-3775C2249137}" destId="{8B9A2B98-2494-438E-9F1B-DFC6CF36A0D8}" srcOrd="3" destOrd="0" presId="urn:microsoft.com/office/officeart/2005/8/layout/default"/>
    <dgm:cxn modelId="{08660A43-3F3D-4C6C-8618-19450CB6FED8}" type="presParOf" srcId="{3D502AF5-00B2-4A24-9F54-3775C2249137}" destId="{468B9FFB-139C-40C7-993B-123A46C960BF}" srcOrd="4" destOrd="0" presId="urn:microsoft.com/office/officeart/2005/8/layout/default"/>
    <dgm:cxn modelId="{1DA86A53-3AB4-4072-8306-828FCE377450}" type="presParOf" srcId="{3D502AF5-00B2-4A24-9F54-3775C2249137}" destId="{83EBF0C1-BC20-4129-B6F0-A009D5D169B9}" srcOrd="5" destOrd="0" presId="urn:microsoft.com/office/officeart/2005/8/layout/default"/>
    <dgm:cxn modelId="{A3F806AF-DC74-465E-A857-25AE4B6F9909}" type="presParOf" srcId="{3D502AF5-00B2-4A24-9F54-3775C2249137}" destId="{8CC582AE-62DE-4DFF-948E-EA158A043FD4}" srcOrd="6" destOrd="0" presId="urn:microsoft.com/office/officeart/2005/8/layout/default"/>
    <dgm:cxn modelId="{7560EBE7-6D64-40C7-A96B-68951BFDD6D7}" type="presParOf" srcId="{3D502AF5-00B2-4A24-9F54-3775C2249137}" destId="{CE660211-727A-4DA1-B07C-56AE2AA459A7}" srcOrd="7" destOrd="0" presId="urn:microsoft.com/office/officeart/2005/8/layout/default"/>
    <dgm:cxn modelId="{91F6093D-6019-45D7-9A63-936E7106F73B}" type="presParOf" srcId="{3D502AF5-00B2-4A24-9F54-3775C2249137}" destId="{D6557C44-A35D-4A31-BF9B-AF747536663B}" srcOrd="8" destOrd="0" presId="urn:microsoft.com/office/officeart/2005/8/layout/default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89C1E4D-2B1B-4A91-920D-1DB78035AACE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A7B8555D-5B8A-4CCA-9C95-1158E5DB5D53}">
      <dgm:prSet phldrT="[Texte]" custT="1"/>
      <dgm:spPr>
        <a:solidFill>
          <a:schemeClr val="tx2"/>
        </a:solidFill>
      </dgm:spPr>
      <dgm:t>
        <a:bodyPr/>
        <a:lstStyle/>
        <a:p>
          <a:pPr algn="ctr"/>
          <a:r>
            <a:rPr lang="fr-FR" sz="1800" dirty="0"/>
            <a:t>Tarifs</a:t>
          </a:r>
        </a:p>
        <a:p>
          <a:pPr algn="ctr"/>
          <a:r>
            <a:rPr lang="fr-FR" sz="1800" dirty="0"/>
            <a:t>Conférences</a:t>
          </a:r>
        </a:p>
        <a:p>
          <a:pPr algn="ctr"/>
          <a:r>
            <a:rPr lang="fr-FR" sz="1800" dirty="0"/>
            <a:t>Activités des groupes</a:t>
          </a:r>
        </a:p>
        <a:p>
          <a:pPr algn="ctr"/>
          <a:r>
            <a:rPr lang="fr-FR" sz="1800" dirty="0"/>
            <a:t>Package Entreprises</a:t>
          </a:r>
        </a:p>
      </dgm:t>
    </dgm:pt>
    <dgm:pt modelId="{2C25EBF8-A344-4429-8350-0A05C7F27747}" type="parTrans" cxnId="{430CCE0A-32BD-4F7B-8866-ACE7593F1837}">
      <dgm:prSet/>
      <dgm:spPr/>
      <dgm:t>
        <a:bodyPr/>
        <a:lstStyle/>
        <a:p>
          <a:endParaRPr lang="fr-FR"/>
        </a:p>
      </dgm:t>
    </dgm:pt>
    <dgm:pt modelId="{DE82B40D-C505-41E1-A5F8-A617A434B6D0}" type="sibTrans" cxnId="{430CCE0A-32BD-4F7B-8866-ACE7593F1837}">
      <dgm:prSet/>
      <dgm:spPr/>
      <dgm:t>
        <a:bodyPr/>
        <a:lstStyle/>
        <a:p>
          <a:endParaRPr lang="fr-FR"/>
        </a:p>
      </dgm:t>
    </dgm:pt>
    <dgm:pt modelId="{1AF467A6-4D06-4E00-BF99-45FB8891FE24}">
      <dgm:prSet phldrT="[Texte]" custT="1"/>
      <dgm:spPr>
        <a:solidFill>
          <a:schemeClr val="accent5"/>
        </a:solidFill>
      </dgm:spPr>
      <dgm:t>
        <a:bodyPr/>
        <a:lstStyle/>
        <a:p>
          <a:pPr marL="0" marR="0" lvl="0" indent="0" defTabSz="914400" eaLnBrk="1" fontAlgn="auto" latinLnBrk="0" hangingPunct="1">
            <a:lnSpc>
              <a:spcPct val="15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fr-FR" sz="1400" dirty="0"/>
            <a:t>Appel à cotisation</a:t>
          </a:r>
        </a:p>
        <a:p>
          <a:pPr marL="0" lvl="0" indent="0" defTabSz="914400">
            <a:lnSpc>
              <a:spcPct val="150000"/>
            </a:lnSpc>
            <a:spcBef>
              <a:spcPts val="0"/>
            </a:spcBef>
            <a:spcAft>
              <a:spcPts val="0"/>
            </a:spcAft>
          </a:pPr>
          <a:r>
            <a:rPr lang="fr-FR" sz="1400" dirty="0"/>
            <a:t>Charte graphique</a:t>
          </a:r>
        </a:p>
        <a:p>
          <a:pPr marL="0" lvl="0" indent="0" defTabSz="914400">
            <a:lnSpc>
              <a:spcPct val="150000"/>
            </a:lnSpc>
            <a:spcBef>
              <a:spcPts val="0"/>
            </a:spcBef>
            <a:spcAft>
              <a:spcPts val="0"/>
            </a:spcAft>
          </a:pPr>
          <a:r>
            <a:rPr lang="fr-FR" sz="1400" dirty="0"/>
            <a:t>Campagne de communication</a:t>
          </a:r>
        </a:p>
        <a:p>
          <a:pPr marL="0" lvl="0" indent="0" defTabSz="914400">
            <a:lnSpc>
              <a:spcPct val="150000"/>
            </a:lnSpc>
            <a:spcBef>
              <a:spcPts val="0"/>
            </a:spcBef>
            <a:spcAft>
              <a:spcPts val="0"/>
            </a:spcAft>
          </a:pPr>
          <a:r>
            <a:rPr lang="fr-FR" sz="1400" dirty="0"/>
            <a:t>Réseaux sociaux</a:t>
          </a:r>
        </a:p>
        <a:p>
          <a:pPr marL="0" lvl="0" indent="0" defTabSz="914400">
            <a:lnSpc>
              <a:spcPct val="150000"/>
            </a:lnSpc>
            <a:spcBef>
              <a:spcPts val="0"/>
            </a:spcBef>
            <a:spcAft>
              <a:spcPts val="0"/>
            </a:spcAft>
          </a:pPr>
          <a:r>
            <a:rPr lang="fr-FR" sz="1400" dirty="0"/>
            <a:t>Supports diffusables</a:t>
          </a:r>
        </a:p>
      </dgm:t>
    </dgm:pt>
    <dgm:pt modelId="{82352EA1-44FE-4871-9AB3-22384A49D46B}" type="parTrans" cxnId="{27EC34C0-66ED-4453-B5D3-F9304293A618}">
      <dgm:prSet/>
      <dgm:spPr/>
      <dgm:t>
        <a:bodyPr/>
        <a:lstStyle/>
        <a:p>
          <a:endParaRPr lang="fr-FR"/>
        </a:p>
      </dgm:t>
    </dgm:pt>
    <dgm:pt modelId="{4E2C8A14-4236-44D9-B6CE-3CDC14BDD7D9}" type="sibTrans" cxnId="{27EC34C0-66ED-4453-B5D3-F9304293A618}">
      <dgm:prSet/>
      <dgm:spPr/>
      <dgm:t>
        <a:bodyPr/>
        <a:lstStyle/>
        <a:p>
          <a:endParaRPr lang="fr-FR"/>
        </a:p>
      </dgm:t>
    </dgm:pt>
    <dgm:pt modelId="{1847ADAA-EC54-46D0-ACF5-ECBD34A70C10}">
      <dgm:prSet phldrT="[Texte]" custT="1"/>
      <dgm:spPr/>
      <dgm:t>
        <a:bodyPr/>
        <a:lstStyle/>
        <a:p>
          <a:r>
            <a:rPr lang="fr-FR" sz="2000" dirty="0"/>
            <a:t>Actions Solidarité</a:t>
          </a:r>
        </a:p>
        <a:p>
          <a:r>
            <a:rPr lang="fr-FR" sz="2000" dirty="0"/>
            <a:t>Accompagnement réflexion stratégique</a:t>
          </a:r>
        </a:p>
        <a:p>
          <a:r>
            <a:rPr lang="fr-FR" sz="2000" dirty="0"/>
            <a:t>Soirée des Ponts</a:t>
          </a:r>
          <a:endParaRPr lang="fr-FR" sz="1600" dirty="0"/>
        </a:p>
      </dgm:t>
    </dgm:pt>
    <dgm:pt modelId="{4205052F-0028-4096-B2B1-6BADB755F566}" type="parTrans" cxnId="{FDCF648D-F93A-45ED-BB12-38343DC47AB0}">
      <dgm:prSet/>
      <dgm:spPr/>
      <dgm:t>
        <a:bodyPr/>
        <a:lstStyle/>
        <a:p>
          <a:endParaRPr lang="fr-FR"/>
        </a:p>
      </dgm:t>
    </dgm:pt>
    <dgm:pt modelId="{13F55D77-A37E-444A-967D-B6AE96584FE6}" type="sibTrans" cxnId="{FDCF648D-F93A-45ED-BB12-38343DC47AB0}">
      <dgm:prSet/>
      <dgm:spPr/>
      <dgm:t>
        <a:bodyPr/>
        <a:lstStyle/>
        <a:p>
          <a:endParaRPr lang="fr-FR"/>
        </a:p>
      </dgm:t>
    </dgm:pt>
    <dgm:pt modelId="{346D4310-4F64-4586-B9C2-A45D35C8F83B}">
      <dgm:prSet phldrT="[Texte]" custT="1"/>
      <dgm:spPr>
        <a:solidFill>
          <a:schemeClr val="tx1"/>
        </a:solidFill>
      </dgm:spPr>
      <dgm:t>
        <a:bodyPr/>
        <a:lstStyle/>
        <a:p>
          <a:r>
            <a:rPr lang="fr-FR" sz="2400" dirty="0"/>
            <a:t>Mentoring</a:t>
          </a:r>
          <a:endParaRPr lang="fr-FR" sz="1800" dirty="0"/>
        </a:p>
      </dgm:t>
    </dgm:pt>
    <dgm:pt modelId="{ECDA159F-6B5A-4025-A234-E7EBC0A213E2}" type="parTrans" cxnId="{4AC935CA-50B6-4494-A638-DBC218D176FF}">
      <dgm:prSet/>
      <dgm:spPr/>
      <dgm:t>
        <a:bodyPr/>
        <a:lstStyle/>
        <a:p>
          <a:endParaRPr lang="fr-FR"/>
        </a:p>
      </dgm:t>
    </dgm:pt>
    <dgm:pt modelId="{3D97B8DD-321C-4AB4-AB92-29A9F5740D78}" type="sibTrans" cxnId="{4AC935CA-50B6-4494-A638-DBC218D176FF}">
      <dgm:prSet/>
      <dgm:spPr/>
      <dgm:t>
        <a:bodyPr/>
        <a:lstStyle/>
        <a:p>
          <a:endParaRPr lang="fr-FR"/>
        </a:p>
      </dgm:t>
    </dgm:pt>
    <dgm:pt modelId="{B0CE05E8-CABB-428B-A4EC-E556A4A99D75}">
      <dgm:prSet custT="1"/>
      <dgm:spPr>
        <a:solidFill>
          <a:schemeClr val="accent6"/>
        </a:solidFill>
      </dgm:spPr>
      <dgm:t>
        <a:bodyPr/>
        <a:lstStyle/>
        <a:p>
          <a:r>
            <a:rPr lang="fr-FR" sz="2400" dirty="0"/>
            <a:t>Fiche bénévole</a:t>
          </a:r>
        </a:p>
        <a:p>
          <a:r>
            <a:rPr lang="fr-FR" sz="2400" dirty="0"/>
            <a:t>« Millésime »</a:t>
          </a:r>
        </a:p>
        <a:p>
          <a:r>
            <a:rPr lang="fr-FR" sz="2400" dirty="0"/>
            <a:t>Animation</a:t>
          </a:r>
          <a:endParaRPr lang="fr-FR" sz="2900" dirty="0"/>
        </a:p>
      </dgm:t>
    </dgm:pt>
    <dgm:pt modelId="{F541EFD4-8BA6-4ECB-993E-153ABE04C4AC}" type="parTrans" cxnId="{FD614E9C-EA84-4D9B-B7A9-2F825CDA65B4}">
      <dgm:prSet/>
      <dgm:spPr/>
      <dgm:t>
        <a:bodyPr/>
        <a:lstStyle/>
        <a:p>
          <a:endParaRPr lang="fr-FR"/>
        </a:p>
      </dgm:t>
    </dgm:pt>
    <dgm:pt modelId="{F7F6E52D-DA12-4064-B619-587953655624}" type="sibTrans" cxnId="{FD614E9C-EA84-4D9B-B7A9-2F825CDA65B4}">
      <dgm:prSet/>
      <dgm:spPr/>
      <dgm:t>
        <a:bodyPr/>
        <a:lstStyle/>
        <a:p>
          <a:endParaRPr lang="fr-FR"/>
        </a:p>
      </dgm:t>
    </dgm:pt>
    <dgm:pt modelId="{3D502AF5-00B2-4A24-9F54-3775C2249137}" type="pres">
      <dgm:prSet presAssocID="{089C1E4D-2B1B-4A91-920D-1DB78035AACE}" presName="diagram" presStyleCnt="0">
        <dgm:presLayoutVars>
          <dgm:dir/>
          <dgm:resizeHandles val="exact"/>
        </dgm:presLayoutVars>
      </dgm:prSet>
      <dgm:spPr/>
    </dgm:pt>
    <dgm:pt modelId="{6CC83CFB-74F7-49B1-AB16-663FEB9407D5}" type="pres">
      <dgm:prSet presAssocID="{A7B8555D-5B8A-4CCA-9C95-1158E5DB5D53}" presName="node" presStyleLbl="node1" presStyleIdx="0" presStyleCnt="5">
        <dgm:presLayoutVars>
          <dgm:bulletEnabled val="1"/>
        </dgm:presLayoutVars>
      </dgm:prSet>
      <dgm:spPr/>
    </dgm:pt>
    <dgm:pt modelId="{13204A9E-0586-421E-9C66-2FFDD90E64F5}" type="pres">
      <dgm:prSet presAssocID="{DE82B40D-C505-41E1-A5F8-A617A434B6D0}" presName="sibTrans" presStyleCnt="0"/>
      <dgm:spPr/>
    </dgm:pt>
    <dgm:pt modelId="{BB93A87A-A51A-44F5-8732-0B49E0F032AF}" type="pres">
      <dgm:prSet presAssocID="{1AF467A6-4D06-4E00-BF99-45FB8891FE24}" presName="node" presStyleLbl="node1" presStyleIdx="1" presStyleCnt="5">
        <dgm:presLayoutVars>
          <dgm:bulletEnabled val="1"/>
        </dgm:presLayoutVars>
      </dgm:prSet>
      <dgm:spPr/>
    </dgm:pt>
    <dgm:pt modelId="{8B9A2B98-2494-438E-9F1B-DFC6CF36A0D8}" type="pres">
      <dgm:prSet presAssocID="{4E2C8A14-4236-44D9-B6CE-3CDC14BDD7D9}" presName="sibTrans" presStyleCnt="0"/>
      <dgm:spPr/>
    </dgm:pt>
    <dgm:pt modelId="{468B9FFB-139C-40C7-993B-123A46C960BF}" type="pres">
      <dgm:prSet presAssocID="{B0CE05E8-CABB-428B-A4EC-E556A4A99D75}" presName="node" presStyleLbl="node1" presStyleIdx="2" presStyleCnt="5">
        <dgm:presLayoutVars>
          <dgm:bulletEnabled val="1"/>
        </dgm:presLayoutVars>
      </dgm:prSet>
      <dgm:spPr/>
    </dgm:pt>
    <dgm:pt modelId="{83EBF0C1-BC20-4129-B6F0-A009D5D169B9}" type="pres">
      <dgm:prSet presAssocID="{F7F6E52D-DA12-4064-B619-587953655624}" presName="sibTrans" presStyleCnt="0"/>
      <dgm:spPr/>
    </dgm:pt>
    <dgm:pt modelId="{8CC582AE-62DE-4DFF-948E-EA158A043FD4}" type="pres">
      <dgm:prSet presAssocID="{346D4310-4F64-4586-B9C2-A45D35C8F83B}" presName="node" presStyleLbl="node1" presStyleIdx="3" presStyleCnt="5">
        <dgm:presLayoutVars>
          <dgm:bulletEnabled val="1"/>
        </dgm:presLayoutVars>
      </dgm:prSet>
      <dgm:spPr/>
    </dgm:pt>
    <dgm:pt modelId="{CE660211-727A-4DA1-B07C-56AE2AA459A7}" type="pres">
      <dgm:prSet presAssocID="{3D97B8DD-321C-4AB4-AB92-29A9F5740D78}" presName="sibTrans" presStyleCnt="0"/>
      <dgm:spPr/>
    </dgm:pt>
    <dgm:pt modelId="{D6557C44-A35D-4A31-BF9B-AF747536663B}" type="pres">
      <dgm:prSet presAssocID="{1847ADAA-EC54-46D0-ACF5-ECBD34A70C10}" presName="node" presStyleLbl="node1" presStyleIdx="4" presStyleCnt="5">
        <dgm:presLayoutVars>
          <dgm:bulletEnabled val="1"/>
        </dgm:presLayoutVars>
      </dgm:prSet>
      <dgm:spPr/>
    </dgm:pt>
  </dgm:ptLst>
  <dgm:cxnLst>
    <dgm:cxn modelId="{430CCE0A-32BD-4F7B-8866-ACE7593F1837}" srcId="{089C1E4D-2B1B-4A91-920D-1DB78035AACE}" destId="{A7B8555D-5B8A-4CCA-9C95-1158E5DB5D53}" srcOrd="0" destOrd="0" parTransId="{2C25EBF8-A344-4429-8350-0A05C7F27747}" sibTransId="{DE82B40D-C505-41E1-A5F8-A617A434B6D0}"/>
    <dgm:cxn modelId="{95A58F1B-BB84-4C6E-89AF-83A263F79BE9}" type="presOf" srcId="{089C1E4D-2B1B-4A91-920D-1DB78035AACE}" destId="{3D502AF5-00B2-4A24-9F54-3775C2249137}" srcOrd="0" destOrd="0" presId="urn:microsoft.com/office/officeart/2005/8/layout/default"/>
    <dgm:cxn modelId="{811BFE63-FFB7-4405-808F-425B52F73E8A}" type="presOf" srcId="{B0CE05E8-CABB-428B-A4EC-E556A4A99D75}" destId="{468B9FFB-139C-40C7-993B-123A46C960BF}" srcOrd="0" destOrd="0" presId="urn:microsoft.com/office/officeart/2005/8/layout/default"/>
    <dgm:cxn modelId="{E2B54648-C39E-4D52-B146-0D0BC1F2F114}" type="presOf" srcId="{A7B8555D-5B8A-4CCA-9C95-1158E5DB5D53}" destId="{6CC83CFB-74F7-49B1-AB16-663FEB9407D5}" srcOrd="0" destOrd="0" presId="urn:microsoft.com/office/officeart/2005/8/layout/default"/>
    <dgm:cxn modelId="{FDCF648D-F93A-45ED-BB12-38343DC47AB0}" srcId="{089C1E4D-2B1B-4A91-920D-1DB78035AACE}" destId="{1847ADAA-EC54-46D0-ACF5-ECBD34A70C10}" srcOrd="4" destOrd="0" parTransId="{4205052F-0028-4096-B2B1-6BADB755F566}" sibTransId="{13F55D77-A37E-444A-967D-B6AE96584FE6}"/>
    <dgm:cxn modelId="{FD614E9C-EA84-4D9B-B7A9-2F825CDA65B4}" srcId="{089C1E4D-2B1B-4A91-920D-1DB78035AACE}" destId="{B0CE05E8-CABB-428B-A4EC-E556A4A99D75}" srcOrd="2" destOrd="0" parTransId="{F541EFD4-8BA6-4ECB-993E-153ABE04C4AC}" sibTransId="{F7F6E52D-DA12-4064-B619-587953655624}"/>
    <dgm:cxn modelId="{0C18D9AC-F051-408C-B361-9A1A3DDA2CA6}" type="presOf" srcId="{1AF467A6-4D06-4E00-BF99-45FB8891FE24}" destId="{BB93A87A-A51A-44F5-8732-0B49E0F032AF}" srcOrd="0" destOrd="0" presId="urn:microsoft.com/office/officeart/2005/8/layout/default"/>
    <dgm:cxn modelId="{27EC34C0-66ED-4453-B5D3-F9304293A618}" srcId="{089C1E4D-2B1B-4A91-920D-1DB78035AACE}" destId="{1AF467A6-4D06-4E00-BF99-45FB8891FE24}" srcOrd="1" destOrd="0" parTransId="{82352EA1-44FE-4871-9AB3-22384A49D46B}" sibTransId="{4E2C8A14-4236-44D9-B6CE-3CDC14BDD7D9}"/>
    <dgm:cxn modelId="{4AC935CA-50B6-4494-A638-DBC218D176FF}" srcId="{089C1E4D-2B1B-4A91-920D-1DB78035AACE}" destId="{346D4310-4F64-4586-B9C2-A45D35C8F83B}" srcOrd="3" destOrd="0" parTransId="{ECDA159F-6B5A-4025-A234-E7EBC0A213E2}" sibTransId="{3D97B8DD-321C-4AB4-AB92-29A9F5740D78}"/>
    <dgm:cxn modelId="{B6220BDD-5321-4E89-9AA1-5744341FFE54}" type="presOf" srcId="{346D4310-4F64-4586-B9C2-A45D35C8F83B}" destId="{8CC582AE-62DE-4DFF-948E-EA158A043FD4}" srcOrd="0" destOrd="0" presId="urn:microsoft.com/office/officeart/2005/8/layout/default"/>
    <dgm:cxn modelId="{08815CF7-E0F1-43F8-88FA-1E4EB211ED1C}" type="presOf" srcId="{1847ADAA-EC54-46D0-ACF5-ECBD34A70C10}" destId="{D6557C44-A35D-4A31-BF9B-AF747536663B}" srcOrd="0" destOrd="0" presId="urn:microsoft.com/office/officeart/2005/8/layout/default"/>
    <dgm:cxn modelId="{5B880E9E-EA2A-40BE-BA79-DD0FE1734C40}" type="presParOf" srcId="{3D502AF5-00B2-4A24-9F54-3775C2249137}" destId="{6CC83CFB-74F7-49B1-AB16-663FEB9407D5}" srcOrd="0" destOrd="0" presId="urn:microsoft.com/office/officeart/2005/8/layout/default"/>
    <dgm:cxn modelId="{DC69A76D-39F1-4235-8953-FEEB35C39ED6}" type="presParOf" srcId="{3D502AF5-00B2-4A24-9F54-3775C2249137}" destId="{13204A9E-0586-421E-9C66-2FFDD90E64F5}" srcOrd="1" destOrd="0" presId="urn:microsoft.com/office/officeart/2005/8/layout/default"/>
    <dgm:cxn modelId="{E519CD89-838F-41E4-A401-F5A1EFDDD167}" type="presParOf" srcId="{3D502AF5-00B2-4A24-9F54-3775C2249137}" destId="{BB93A87A-A51A-44F5-8732-0B49E0F032AF}" srcOrd="2" destOrd="0" presId="urn:microsoft.com/office/officeart/2005/8/layout/default"/>
    <dgm:cxn modelId="{9070CCE8-AF06-4522-B221-8E1DC309C960}" type="presParOf" srcId="{3D502AF5-00B2-4A24-9F54-3775C2249137}" destId="{8B9A2B98-2494-438E-9F1B-DFC6CF36A0D8}" srcOrd="3" destOrd="0" presId="urn:microsoft.com/office/officeart/2005/8/layout/default"/>
    <dgm:cxn modelId="{08660A43-3F3D-4C6C-8618-19450CB6FED8}" type="presParOf" srcId="{3D502AF5-00B2-4A24-9F54-3775C2249137}" destId="{468B9FFB-139C-40C7-993B-123A46C960BF}" srcOrd="4" destOrd="0" presId="urn:microsoft.com/office/officeart/2005/8/layout/default"/>
    <dgm:cxn modelId="{1DA86A53-3AB4-4072-8306-828FCE377450}" type="presParOf" srcId="{3D502AF5-00B2-4A24-9F54-3775C2249137}" destId="{83EBF0C1-BC20-4129-B6F0-A009D5D169B9}" srcOrd="5" destOrd="0" presId="urn:microsoft.com/office/officeart/2005/8/layout/default"/>
    <dgm:cxn modelId="{A3F806AF-DC74-465E-A857-25AE4B6F9909}" type="presParOf" srcId="{3D502AF5-00B2-4A24-9F54-3775C2249137}" destId="{8CC582AE-62DE-4DFF-948E-EA158A043FD4}" srcOrd="6" destOrd="0" presId="urn:microsoft.com/office/officeart/2005/8/layout/default"/>
    <dgm:cxn modelId="{7560EBE7-6D64-40C7-A96B-68951BFDD6D7}" type="presParOf" srcId="{3D502AF5-00B2-4A24-9F54-3775C2249137}" destId="{CE660211-727A-4DA1-B07C-56AE2AA459A7}" srcOrd="7" destOrd="0" presId="urn:microsoft.com/office/officeart/2005/8/layout/default"/>
    <dgm:cxn modelId="{91F6093D-6019-45D7-9A63-936E7106F73B}" type="presParOf" srcId="{3D502AF5-00B2-4A24-9F54-3775C2249137}" destId="{D6557C44-A35D-4A31-BF9B-AF747536663B}" srcOrd="8" destOrd="0" presId="urn:microsoft.com/office/officeart/2005/8/layout/default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89C1E4D-2B1B-4A91-920D-1DB78035AACE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A7B8555D-5B8A-4CCA-9C95-1158E5DB5D53}">
      <dgm:prSet phldrT="[Texte]" custT="1"/>
      <dgm:spPr>
        <a:solidFill>
          <a:schemeClr val="tx2"/>
        </a:solidFill>
      </dgm:spPr>
      <dgm:t>
        <a:bodyPr/>
        <a:lstStyle/>
        <a:p>
          <a:pPr algn="ctr"/>
          <a:r>
            <a:rPr lang="fr-FR" sz="1800" dirty="0"/>
            <a:t>Présenter une offre d’évènements, de services aux entreprises</a:t>
          </a:r>
        </a:p>
      </dgm:t>
    </dgm:pt>
    <dgm:pt modelId="{2C25EBF8-A344-4429-8350-0A05C7F27747}" type="parTrans" cxnId="{430CCE0A-32BD-4F7B-8866-ACE7593F1837}">
      <dgm:prSet/>
      <dgm:spPr/>
      <dgm:t>
        <a:bodyPr/>
        <a:lstStyle/>
        <a:p>
          <a:endParaRPr lang="fr-FR"/>
        </a:p>
      </dgm:t>
    </dgm:pt>
    <dgm:pt modelId="{DE82B40D-C505-41E1-A5F8-A617A434B6D0}" type="sibTrans" cxnId="{430CCE0A-32BD-4F7B-8866-ACE7593F1837}">
      <dgm:prSet/>
      <dgm:spPr/>
      <dgm:t>
        <a:bodyPr/>
        <a:lstStyle/>
        <a:p>
          <a:endParaRPr lang="fr-FR"/>
        </a:p>
      </dgm:t>
    </dgm:pt>
    <dgm:pt modelId="{1AF467A6-4D06-4E00-BF99-45FB8891FE24}">
      <dgm:prSet phldrT="[Texte]" custT="1"/>
      <dgm:spPr>
        <a:solidFill>
          <a:schemeClr val="accent5"/>
        </a:solidFill>
      </dgm:spPr>
      <dgm:t>
        <a:bodyPr/>
        <a:lstStyle/>
        <a:p>
          <a:pPr marL="0" marR="0" lvl="0" indent="0" defTabSz="914400" eaLnBrk="1" fontAlgn="auto" latinLnBrk="0" hangingPunct="1">
            <a:lnSpc>
              <a:spcPct val="15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fr-FR" sz="1400" dirty="0"/>
            <a:t>Accompagner les groupes dans leur communication</a:t>
          </a:r>
        </a:p>
      </dgm:t>
    </dgm:pt>
    <dgm:pt modelId="{82352EA1-44FE-4871-9AB3-22384A49D46B}" type="parTrans" cxnId="{27EC34C0-66ED-4453-B5D3-F9304293A618}">
      <dgm:prSet/>
      <dgm:spPr/>
      <dgm:t>
        <a:bodyPr/>
        <a:lstStyle/>
        <a:p>
          <a:endParaRPr lang="fr-FR"/>
        </a:p>
      </dgm:t>
    </dgm:pt>
    <dgm:pt modelId="{4E2C8A14-4236-44D9-B6CE-3CDC14BDD7D9}" type="sibTrans" cxnId="{27EC34C0-66ED-4453-B5D3-F9304293A618}">
      <dgm:prSet/>
      <dgm:spPr/>
      <dgm:t>
        <a:bodyPr/>
        <a:lstStyle/>
        <a:p>
          <a:endParaRPr lang="fr-FR"/>
        </a:p>
      </dgm:t>
    </dgm:pt>
    <dgm:pt modelId="{1847ADAA-EC54-46D0-ACF5-ECBD34A70C10}">
      <dgm:prSet phldrT="[Texte]" custT="1"/>
      <dgm:spPr/>
      <dgm:t>
        <a:bodyPr/>
        <a:lstStyle/>
        <a:p>
          <a:r>
            <a:rPr lang="fr-FR" sz="2000" dirty="0"/>
            <a:t>Accompagner l’Ecole (politique, stratégie)</a:t>
          </a:r>
          <a:endParaRPr lang="fr-FR" sz="1600" dirty="0"/>
        </a:p>
      </dgm:t>
    </dgm:pt>
    <dgm:pt modelId="{4205052F-0028-4096-B2B1-6BADB755F566}" type="parTrans" cxnId="{FDCF648D-F93A-45ED-BB12-38343DC47AB0}">
      <dgm:prSet/>
      <dgm:spPr/>
      <dgm:t>
        <a:bodyPr/>
        <a:lstStyle/>
        <a:p>
          <a:endParaRPr lang="fr-FR"/>
        </a:p>
      </dgm:t>
    </dgm:pt>
    <dgm:pt modelId="{13F55D77-A37E-444A-967D-B6AE96584FE6}" type="sibTrans" cxnId="{FDCF648D-F93A-45ED-BB12-38343DC47AB0}">
      <dgm:prSet/>
      <dgm:spPr/>
      <dgm:t>
        <a:bodyPr/>
        <a:lstStyle/>
        <a:p>
          <a:endParaRPr lang="fr-FR"/>
        </a:p>
      </dgm:t>
    </dgm:pt>
    <dgm:pt modelId="{346D4310-4F64-4586-B9C2-A45D35C8F83B}">
      <dgm:prSet phldrT="[Texte]" custT="1"/>
      <dgm:spPr>
        <a:solidFill>
          <a:schemeClr val="tx1"/>
        </a:solidFill>
      </dgm:spPr>
      <dgm:t>
        <a:bodyPr/>
        <a:lstStyle/>
        <a:p>
          <a:r>
            <a:rPr lang="fr-FR" sz="2400" dirty="0"/>
            <a:t>Être un relai de l’enseignement</a:t>
          </a:r>
          <a:endParaRPr lang="fr-FR" sz="1800" dirty="0"/>
        </a:p>
      </dgm:t>
    </dgm:pt>
    <dgm:pt modelId="{ECDA159F-6B5A-4025-A234-E7EBC0A213E2}" type="parTrans" cxnId="{4AC935CA-50B6-4494-A638-DBC218D176FF}">
      <dgm:prSet/>
      <dgm:spPr/>
      <dgm:t>
        <a:bodyPr/>
        <a:lstStyle/>
        <a:p>
          <a:endParaRPr lang="fr-FR"/>
        </a:p>
      </dgm:t>
    </dgm:pt>
    <dgm:pt modelId="{3D97B8DD-321C-4AB4-AB92-29A9F5740D78}" type="sibTrans" cxnId="{4AC935CA-50B6-4494-A638-DBC218D176FF}">
      <dgm:prSet/>
      <dgm:spPr/>
      <dgm:t>
        <a:bodyPr/>
        <a:lstStyle/>
        <a:p>
          <a:endParaRPr lang="fr-FR"/>
        </a:p>
      </dgm:t>
    </dgm:pt>
    <dgm:pt modelId="{B0CE05E8-CABB-428B-A4EC-E556A4A99D75}">
      <dgm:prSet custT="1"/>
      <dgm:spPr>
        <a:solidFill>
          <a:schemeClr val="accent6"/>
        </a:solidFill>
      </dgm:spPr>
      <dgm:t>
        <a:bodyPr/>
        <a:lstStyle/>
        <a:p>
          <a:r>
            <a:rPr lang="fr-FR" sz="2400" dirty="0"/>
            <a:t>Travailler avec d’autres associations</a:t>
          </a:r>
          <a:endParaRPr lang="fr-FR" sz="2900" dirty="0"/>
        </a:p>
      </dgm:t>
    </dgm:pt>
    <dgm:pt modelId="{F541EFD4-8BA6-4ECB-993E-153ABE04C4AC}" type="parTrans" cxnId="{FD614E9C-EA84-4D9B-B7A9-2F825CDA65B4}">
      <dgm:prSet/>
      <dgm:spPr/>
      <dgm:t>
        <a:bodyPr/>
        <a:lstStyle/>
        <a:p>
          <a:endParaRPr lang="fr-FR"/>
        </a:p>
      </dgm:t>
    </dgm:pt>
    <dgm:pt modelId="{F7F6E52D-DA12-4064-B619-587953655624}" type="sibTrans" cxnId="{FD614E9C-EA84-4D9B-B7A9-2F825CDA65B4}">
      <dgm:prSet/>
      <dgm:spPr/>
      <dgm:t>
        <a:bodyPr/>
        <a:lstStyle/>
        <a:p>
          <a:endParaRPr lang="fr-FR"/>
        </a:p>
      </dgm:t>
    </dgm:pt>
    <dgm:pt modelId="{3D502AF5-00B2-4A24-9F54-3775C2249137}" type="pres">
      <dgm:prSet presAssocID="{089C1E4D-2B1B-4A91-920D-1DB78035AACE}" presName="diagram" presStyleCnt="0">
        <dgm:presLayoutVars>
          <dgm:dir/>
          <dgm:resizeHandles val="exact"/>
        </dgm:presLayoutVars>
      </dgm:prSet>
      <dgm:spPr/>
    </dgm:pt>
    <dgm:pt modelId="{6CC83CFB-74F7-49B1-AB16-663FEB9407D5}" type="pres">
      <dgm:prSet presAssocID="{A7B8555D-5B8A-4CCA-9C95-1158E5DB5D53}" presName="node" presStyleLbl="node1" presStyleIdx="0" presStyleCnt="5">
        <dgm:presLayoutVars>
          <dgm:bulletEnabled val="1"/>
        </dgm:presLayoutVars>
      </dgm:prSet>
      <dgm:spPr/>
    </dgm:pt>
    <dgm:pt modelId="{13204A9E-0586-421E-9C66-2FFDD90E64F5}" type="pres">
      <dgm:prSet presAssocID="{DE82B40D-C505-41E1-A5F8-A617A434B6D0}" presName="sibTrans" presStyleCnt="0"/>
      <dgm:spPr/>
    </dgm:pt>
    <dgm:pt modelId="{BB93A87A-A51A-44F5-8732-0B49E0F032AF}" type="pres">
      <dgm:prSet presAssocID="{1AF467A6-4D06-4E00-BF99-45FB8891FE24}" presName="node" presStyleLbl="node1" presStyleIdx="1" presStyleCnt="5">
        <dgm:presLayoutVars>
          <dgm:bulletEnabled val="1"/>
        </dgm:presLayoutVars>
      </dgm:prSet>
      <dgm:spPr/>
    </dgm:pt>
    <dgm:pt modelId="{8B9A2B98-2494-438E-9F1B-DFC6CF36A0D8}" type="pres">
      <dgm:prSet presAssocID="{4E2C8A14-4236-44D9-B6CE-3CDC14BDD7D9}" presName="sibTrans" presStyleCnt="0"/>
      <dgm:spPr/>
    </dgm:pt>
    <dgm:pt modelId="{468B9FFB-139C-40C7-993B-123A46C960BF}" type="pres">
      <dgm:prSet presAssocID="{B0CE05E8-CABB-428B-A4EC-E556A4A99D75}" presName="node" presStyleLbl="node1" presStyleIdx="2" presStyleCnt="5">
        <dgm:presLayoutVars>
          <dgm:bulletEnabled val="1"/>
        </dgm:presLayoutVars>
      </dgm:prSet>
      <dgm:spPr/>
    </dgm:pt>
    <dgm:pt modelId="{83EBF0C1-BC20-4129-B6F0-A009D5D169B9}" type="pres">
      <dgm:prSet presAssocID="{F7F6E52D-DA12-4064-B619-587953655624}" presName="sibTrans" presStyleCnt="0"/>
      <dgm:spPr/>
    </dgm:pt>
    <dgm:pt modelId="{8CC582AE-62DE-4DFF-948E-EA158A043FD4}" type="pres">
      <dgm:prSet presAssocID="{346D4310-4F64-4586-B9C2-A45D35C8F83B}" presName="node" presStyleLbl="node1" presStyleIdx="3" presStyleCnt="5">
        <dgm:presLayoutVars>
          <dgm:bulletEnabled val="1"/>
        </dgm:presLayoutVars>
      </dgm:prSet>
      <dgm:spPr/>
    </dgm:pt>
    <dgm:pt modelId="{CE660211-727A-4DA1-B07C-56AE2AA459A7}" type="pres">
      <dgm:prSet presAssocID="{3D97B8DD-321C-4AB4-AB92-29A9F5740D78}" presName="sibTrans" presStyleCnt="0"/>
      <dgm:spPr/>
    </dgm:pt>
    <dgm:pt modelId="{D6557C44-A35D-4A31-BF9B-AF747536663B}" type="pres">
      <dgm:prSet presAssocID="{1847ADAA-EC54-46D0-ACF5-ECBD34A70C10}" presName="node" presStyleLbl="node1" presStyleIdx="4" presStyleCnt="5">
        <dgm:presLayoutVars>
          <dgm:bulletEnabled val="1"/>
        </dgm:presLayoutVars>
      </dgm:prSet>
      <dgm:spPr/>
    </dgm:pt>
  </dgm:ptLst>
  <dgm:cxnLst>
    <dgm:cxn modelId="{430CCE0A-32BD-4F7B-8866-ACE7593F1837}" srcId="{089C1E4D-2B1B-4A91-920D-1DB78035AACE}" destId="{A7B8555D-5B8A-4CCA-9C95-1158E5DB5D53}" srcOrd="0" destOrd="0" parTransId="{2C25EBF8-A344-4429-8350-0A05C7F27747}" sibTransId="{DE82B40D-C505-41E1-A5F8-A617A434B6D0}"/>
    <dgm:cxn modelId="{95A58F1B-BB84-4C6E-89AF-83A263F79BE9}" type="presOf" srcId="{089C1E4D-2B1B-4A91-920D-1DB78035AACE}" destId="{3D502AF5-00B2-4A24-9F54-3775C2249137}" srcOrd="0" destOrd="0" presId="urn:microsoft.com/office/officeart/2005/8/layout/default"/>
    <dgm:cxn modelId="{811BFE63-FFB7-4405-808F-425B52F73E8A}" type="presOf" srcId="{B0CE05E8-CABB-428B-A4EC-E556A4A99D75}" destId="{468B9FFB-139C-40C7-993B-123A46C960BF}" srcOrd="0" destOrd="0" presId="urn:microsoft.com/office/officeart/2005/8/layout/default"/>
    <dgm:cxn modelId="{E2B54648-C39E-4D52-B146-0D0BC1F2F114}" type="presOf" srcId="{A7B8555D-5B8A-4CCA-9C95-1158E5DB5D53}" destId="{6CC83CFB-74F7-49B1-AB16-663FEB9407D5}" srcOrd="0" destOrd="0" presId="urn:microsoft.com/office/officeart/2005/8/layout/default"/>
    <dgm:cxn modelId="{FDCF648D-F93A-45ED-BB12-38343DC47AB0}" srcId="{089C1E4D-2B1B-4A91-920D-1DB78035AACE}" destId="{1847ADAA-EC54-46D0-ACF5-ECBD34A70C10}" srcOrd="4" destOrd="0" parTransId="{4205052F-0028-4096-B2B1-6BADB755F566}" sibTransId="{13F55D77-A37E-444A-967D-B6AE96584FE6}"/>
    <dgm:cxn modelId="{FD614E9C-EA84-4D9B-B7A9-2F825CDA65B4}" srcId="{089C1E4D-2B1B-4A91-920D-1DB78035AACE}" destId="{B0CE05E8-CABB-428B-A4EC-E556A4A99D75}" srcOrd="2" destOrd="0" parTransId="{F541EFD4-8BA6-4ECB-993E-153ABE04C4AC}" sibTransId="{F7F6E52D-DA12-4064-B619-587953655624}"/>
    <dgm:cxn modelId="{0C18D9AC-F051-408C-B361-9A1A3DDA2CA6}" type="presOf" srcId="{1AF467A6-4D06-4E00-BF99-45FB8891FE24}" destId="{BB93A87A-A51A-44F5-8732-0B49E0F032AF}" srcOrd="0" destOrd="0" presId="urn:microsoft.com/office/officeart/2005/8/layout/default"/>
    <dgm:cxn modelId="{27EC34C0-66ED-4453-B5D3-F9304293A618}" srcId="{089C1E4D-2B1B-4A91-920D-1DB78035AACE}" destId="{1AF467A6-4D06-4E00-BF99-45FB8891FE24}" srcOrd="1" destOrd="0" parTransId="{82352EA1-44FE-4871-9AB3-22384A49D46B}" sibTransId="{4E2C8A14-4236-44D9-B6CE-3CDC14BDD7D9}"/>
    <dgm:cxn modelId="{4AC935CA-50B6-4494-A638-DBC218D176FF}" srcId="{089C1E4D-2B1B-4A91-920D-1DB78035AACE}" destId="{346D4310-4F64-4586-B9C2-A45D35C8F83B}" srcOrd="3" destOrd="0" parTransId="{ECDA159F-6B5A-4025-A234-E7EBC0A213E2}" sibTransId="{3D97B8DD-321C-4AB4-AB92-29A9F5740D78}"/>
    <dgm:cxn modelId="{B6220BDD-5321-4E89-9AA1-5744341FFE54}" type="presOf" srcId="{346D4310-4F64-4586-B9C2-A45D35C8F83B}" destId="{8CC582AE-62DE-4DFF-948E-EA158A043FD4}" srcOrd="0" destOrd="0" presId="urn:microsoft.com/office/officeart/2005/8/layout/default"/>
    <dgm:cxn modelId="{08815CF7-E0F1-43F8-88FA-1E4EB211ED1C}" type="presOf" srcId="{1847ADAA-EC54-46D0-ACF5-ECBD34A70C10}" destId="{D6557C44-A35D-4A31-BF9B-AF747536663B}" srcOrd="0" destOrd="0" presId="urn:microsoft.com/office/officeart/2005/8/layout/default"/>
    <dgm:cxn modelId="{5B880E9E-EA2A-40BE-BA79-DD0FE1734C40}" type="presParOf" srcId="{3D502AF5-00B2-4A24-9F54-3775C2249137}" destId="{6CC83CFB-74F7-49B1-AB16-663FEB9407D5}" srcOrd="0" destOrd="0" presId="urn:microsoft.com/office/officeart/2005/8/layout/default"/>
    <dgm:cxn modelId="{DC69A76D-39F1-4235-8953-FEEB35C39ED6}" type="presParOf" srcId="{3D502AF5-00B2-4A24-9F54-3775C2249137}" destId="{13204A9E-0586-421E-9C66-2FFDD90E64F5}" srcOrd="1" destOrd="0" presId="urn:microsoft.com/office/officeart/2005/8/layout/default"/>
    <dgm:cxn modelId="{E519CD89-838F-41E4-A401-F5A1EFDDD167}" type="presParOf" srcId="{3D502AF5-00B2-4A24-9F54-3775C2249137}" destId="{BB93A87A-A51A-44F5-8732-0B49E0F032AF}" srcOrd="2" destOrd="0" presId="urn:microsoft.com/office/officeart/2005/8/layout/default"/>
    <dgm:cxn modelId="{9070CCE8-AF06-4522-B221-8E1DC309C960}" type="presParOf" srcId="{3D502AF5-00B2-4A24-9F54-3775C2249137}" destId="{8B9A2B98-2494-438E-9F1B-DFC6CF36A0D8}" srcOrd="3" destOrd="0" presId="urn:microsoft.com/office/officeart/2005/8/layout/default"/>
    <dgm:cxn modelId="{08660A43-3F3D-4C6C-8618-19450CB6FED8}" type="presParOf" srcId="{3D502AF5-00B2-4A24-9F54-3775C2249137}" destId="{468B9FFB-139C-40C7-993B-123A46C960BF}" srcOrd="4" destOrd="0" presId="urn:microsoft.com/office/officeart/2005/8/layout/default"/>
    <dgm:cxn modelId="{1DA86A53-3AB4-4072-8306-828FCE377450}" type="presParOf" srcId="{3D502AF5-00B2-4A24-9F54-3775C2249137}" destId="{83EBF0C1-BC20-4129-B6F0-A009D5D169B9}" srcOrd="5" destOrd="0" presId="urn:microsoft.com/office/officeart/2005/8/layout/default"/>
    <dgm:cxn modelId="{A3F806AF-DC74-465E-A857-25AE4B6F9909}" type="presParOf" srcId="{3D502AF5-00B2-4A24-9F54-3775C2249137}" destId="{8CC582AE-62DE-4DFF-948E-EA158A043FD4}" srcOrd="6" destOrd="0" presId="urn:microsoft.com/office/officeart/2005/8/layout/default"/>
    <dgm:cxn modelId="{7560EBE7-6D64-40C7-A96B-68951BFDD6D7}" type="presParOf" srcId="{3D502AF5-00B2-4A24-9F54-3775C2249137}" destId="{CE660211-727A-4DA1-B07C-56AE2AA459A7}" srcOrd="7" destOrd="0" presId="urn:microsoft.com/office/officeart/2005/8/layout/default"/>
    <dgm:cxn modelId="{91F6093D-6019-45D7-9A63-936E7106F73B}" type="presParOf" srcId="{3D502AF5-00B2-4A24-9F54-3775C2249137}" destId="{D6557C44-A35D-4A31-BF9B-AF747536663B}" srcOrd="8" destOrd="0" presId="urn:microsoft.com/office/officeart/2005/8/layout/default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C83CFB-74F7-49B1-AB16-663FEB9407D5}">
      <dsp:nvSpPr>
        <dsp:cNvPr id="0" name=""/>
        <dsp:cNvSpPr/>
      </dsp:nvSpPr>
      <dsp:spPr>
        <a:xfrm>
          <a:off x="0" y="75803"/>
          <a:ext cx="3405187" cy="2043112"/>
        </a:xfrm>
        <a:prstGeom prst="rect">
          <a:avLst/>
        </a:prstGeom>
        <a:solidFill>
          <a:schemeClr val="tx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 dirty="0"/>
            <a:t>Une offre différenciante</a:t>
          </a:r>
          <a:br>
            <a:rPr lang="fr-FR" sz="2400" kern="1200" dirty="0"/>
          </a:br>
          <a:r>
            <a:rPr lang="fr-FR" sz="1800" kern="1200" dirty="0"/>
            <a:t>Groupe 2 – Olivier Bret</a:t>
          </a:r>
          <a:endParaRPr lang="fr-FR" sz="2400" kern="1200" dirty="0"/>
        </a:p>
      </dsp:txBody>
      <dsp:txXfrm>
        <a:off x="0" y="75803"/>
        <a:ext cx="3405187" cy="2043112"/>
      </dsp:txXfrm>
    </dsp:sp>
    <dsp:sp modelId="{BB93A87A-A51A-44F5-8732-0B49E0F032AF}">
      <dsp:nvSpPr>
        <dsp:cNvPr id="0" name=""/>
        <dsp:cNvSpPr/>
      </dsp:nvSpPr>
      <dsp:spPr>
        <a:xfrm>
          <a:off x="3745706" y="75803"/>
          <a:ext cx="3405187" cy="2043112"/>
        </a:xfrm>
        <a:prstGeom prst="rect">
          <a:avLst/>
        </a:prstGeom>
        <a:solidFill>
          <a:schemeClr val="accent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fr-FR" sz="2400" kern="1200" dirty="0"/>
            <a:t>Une communication efficace</a:t>
          </a:r>
          <a:br>
            <a:rPr lang="fr-FR" sz="2400" kern="1200" dirty="0"/>
          </a:br>
          <a:r>
            <a:rPr lang="fr-FR" sz="1800" kern="1200" dirty="0"/>
            <a:t>Groupe 3 – Herminie Metzger</a:t>
          </a:r>
        </a:p>
        <a:p>
          <a:pPr marL="0"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2400" kern="1200" dirty="0"/>
        </a:p>
      </dsp:txBody>
      <dsp:txXfrm>
        <a:off x="3745706" y="75803"/>
        <a:ext cx="3405187" cy="2043112"/>
      </dsp:txXfrm>
    </dsp:sp>
    <dsp:sp modelId="{468B9FFB-139C-40C7-993B-123A46C960BF}">
      <dsp:nvSpPr>
        <dsp:cNvPr id="0" name=""/>
        <dsp:cNvSpPr/>
      </dsp:nvSpPr>
      <dsp:spPr>
        <a:xfrm>
          <a:off x="7491412" y="75803"/>
          <a:ext cx="3405187" cy="2043112"/>
        </a:xfrm>
        <a:prstGeom prst="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 dirty="0"/>
            <a:t>Qu’est-ce qu’une promotion ?</a:t>
          </a:r>
          <a:br>
            <a:rPr lang="fr-FR" sz="2900" kern="1200" dirty="0"/>
          </a:br>
          <a:r>
            <a:rPr lang="fr-FR" sz="1800" kern="1200" dirty="0"/>
            <a:t>Groupe 4 – Boris </a:t>
          </a:r>
          <a:r>
            <a:rPr lang="fr-FR" sz="1800" kern="1200" dirty="0" err="1"/>
            <a:t>Rowenczyn</a:t>
          </a:r>
          <a:endParaRPr lang="fr-FR" sz="2900" kern="1200" dirty="0"/>
        </a:p>
      </dsp:txBody>
      <dsp:txXfrm>
        <a:off x="7491412" y="75803"/>
        <a:ext cx="3405187" cy="2043112"/>
      </dsp:txXfrm>
    </dsp:sp>
    <dsp:sp modelId="{8CC582AE-62DE-4DFF-948E-EA158A043FD4}">
      <dsp:nvSpPr>
        <dsp:cNvPr id="0" name=""/>
        <dsp:cNvSpPr/>
      </dsp:nvSpPr>
      <dsp:spPr>
        <a:xfrm>
          <a:off x="1872853" y="2459434"/>
          <a:ext cx="3405187" cy="2043112"/>
        </a:xfrm>
        <a:prstGeom prst="rect">
          <a:avLst/>
        </a:prstGeom>
        <a:solidFill>
          <a:schemeClr val="tx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 dirty="0"/>
            <a:t>Le mentoring</a:t>
          </a:r>
          <a:br>
            <a:rPr lang="fr-FR" sz="2900" kern="1200" dirty="0"/>
          </a:br>
          <a:r>
            <a:rPr lang="fr-FR" sz="1800" kern="1200" dirty="0"/>
            <a:t>Groupe 5 – Christophe Persoz</a:t>
          </a:r>
        </a:p>
      </dsp:txBody>
      <dsp:txXfrm>
        <a:off x="1872853" y="2459434"/>
        <a:ext cx="3405187" cy="2043112"/>
      </dsp:txXfrm>
    </dsp:sp>
    <dsp:sp modelId="{D6557C44-A35D-4A31-BF9B-AF747536663B}">
      <dsp:nvSpPr>
        <dsp:cNvPr id="0" name=""/>
        <dsp:cNvSpPr/>
      </dsp:nvSpPr>
      <dsp:spPr>
        <a:xfrm>
          <a:off x="5618559" y="2459434"/>
          <a:ext cx="3405187" cy="204311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 dirty="0"/>
            <a:t>Ponts Alumni et l’Ecole des Ponts</a:t>
          </a:r>
          <a:br>
            <a:rPr lang="fr-FR" sz="2900" kern="1200" dirty="0"/>
          </a:br>
          <a:r>
            <a:rPr lang="fr-FR" sz="1800" kern="1200" dirty="0"/>
            <a:t>Groupe 6 – Thierry </a:t>
          </a:r>
          <a:r>
            <a:rPr lang="fr-FR" sz="1800" kern="1200" dirty="0" err="1"/>
            <a:t>Déau</a:t>
          </a:r>
          <a:endParaRPr lang="fr-FR" sz="1800" kern="1200" dirty="0"/>
        </a:p>
      </dsp:txBody>
      <dsp:txXfrm>
        <a:off x="5618559" y="2459434"/>
        <a:ext cx="3405187" cy="204311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C83CFB-74F7-49B1-AB16-663FEB9407D5}">
      <dsp:nvSpPr>
        <dsp:cNvPr id="0" name=""/>
        <dsp:cNvSpPr/>
      </dsp:nvSpPr>
      <dsp:spPr>
        <a:xfrm>
          <a:off x="0" y="75803"/>
          <a:ext cx="3405187" cy="2043112"/>
        </a:xfrm>
        <a:prstGeom prst="rect">
          <a:avLst/>
        </a:prstGeom>
        <a:solidFill>
          <a:schemeClr val="tx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/>
            <a:t>Tarifs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/>
            <a:t>Conférences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/>
            <a:t>Activités des groupes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/>
            <a:t>Package Entreprises</a:t>
          </a:r>
        </a:p>
      </dsp:txBody>
      <dsp:txXfrm>
        <a:off x="0" y="75803"/>
        <a:ext cx="3405187" cy="2043112"/>
      </dsp:txXfrm>
    </dsp:sp>
    <dsp:sp modelId="{BB93A87A-A51A-44F5-8732-0B49E0F032AF}">
      <dsp:nvSpPr>
        <dsp:cNvPr id="0" name=""/>
        <dsp:cNvSpPr/>
      </dsp:nvSpPr>
      <dsp:spPr>
        <a:xfrm>
          <a:off x="3745706" y="75803"/>
          <a:ext cx="3405187" cy="2043112"/>
        </a:xfrm>
        <a:prstGeom prst="rect">
          <a:avLst/>
        </a:prstGeom>
        <a:solidFill>
          <a:schemeClr val="accent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5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fr-FR" sz="1400" kern="1200" dirty="0"/>
            <a:t>Appel à cotisation</a:t>
          </a:r>
        </a:p>
        <a:p>
          <a:pPr marL="0" lvl="0" indent="0" algn="ctr" defTabSz="914400">
            <a:lnSpc>
              <a:spcPct val="150000"/>
            </a:lnSpc>
            <a:spcBef>
              <a:spcPct val="0"/>
            </a:spcBef>
            <a:spcAft>
              <a:spcPts val="0"/>
            </a:spcAft>
            <a:buNone/>
          </a:pPr>
          <a:r>
            <a:rPr lang="fr-FR" sz="1400" kern="1200" dirty="0"/>
            <a:t>Charte graphique</a:t>
          </a:r>
        </a:p>
        <a:p>
          <a:pPr marL="0" lvl="0" indent="0" algn="ctr" defTabSz="914400">
            <a:lnSpc>
              <a:spcPct val="150000"/>
            </a:lnSpc>
            <a:spcBef>
              <a:spcPct val="0"/>
            </a:spcBef>
            <a:spcAft>
              <a:spcPts val="0"/>
            </a:spcAft>
            <a:buNone/>
          </a:pPr>
          <a:r>
            <a:rPr lang="fr-FR" sz="1400" kern="1200" dirty="0"/>
            <a:t>Campagne de communication</a:t>
          </a:r>
        </a:p>
        <a:p>
          <a:pPr marL="0" lvl="0" indent="0" algn="ctr" defTabSz="914400">
            <a:lnSpc>
              <a:spcPct val="150000"/>
            </a:lnSpc>
            <a:spcBef>
              <a:spcPct val="0"/>
            </a:spcBef>
            <a:spcAft>
              <a:spcPts val="0"/>
            </a:spcAft>
            <a:buNone/>
          </a:pPr>
          <a:r>
            <a:rPr lang="fr-FR" sz="1400" kern="1200" dirty="0"/>
            <a:t>Réseaux sociaux</a:t>
          </a:r>
        </a:p>
        <a:p>
          <a:pPr marL="0" lvl="0" indent="0" algn="ctr" defTabSz="914400">
            <a:lnSpc>
              <a:spcPct val="150000"/>
            </a:lnSpc>
            <a:spcBef>
              <a:spcPct val="0"/>
            </a:spcBef>
            <a:spcAft>
              <a:spcPts val="0"/>
            </a:spcAft>
            <a:buNone/>
          </a:pPr>
          <a:r>
            <a:rPr lang="fr-FR" sz="1400" kern="1200" dirty="0"/>
            <a:t>Supports diffusables</a:t>
          </a:r>
        </a:p>
      </dsp:txBody>
      <dsp:txXfrm>
        <a:off x="3745706" y="75803"/>
        <a:ext cx="3405187" cy="2043112"/>
      </dsp:txXfrm>
    </dsp:sp>
    <dsp:sp modelId="{468B9FFB-139C-40C7-993B-123A46C960BF}">
      <dsp:nvSpPr>
        <dsp:cNvPr id="0" name=""/>
        <dsp:cNvSpPr/>
      </dsp:nvSpPr>
      <dsp:spPr>
        <a:xfrm>
          <a:off x="7491412" y="75803"/>
          <a:ext cx="3405187" cy="2043112"/>
        </a:xfrm>
        <a:prstGeom prst="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 dirty="0"/>
            <a:t>Fiche bénévole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 dirty="0"/>
            <a:t>« Millésime »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 dirty="0"/>
            <a:t>Animation</a:t>
          </a:r>
          <a:endParaRPr lang="fr-FR" sz="2900" kern="1200" dirty="0"/>
        </a:p>
      </dsp:txBody>
      <dsp:txXfrm>
        <a:off x="7491412" y="75803"/>
        <a:ext cx="3405187" cy="2043112"/>
      </dsp:txXfrm>
    </dsp:sp>
    <dsp:sp modelId="{8CC582AE-62DE-4DFF-948E-EA158A043FD4}">
      <dsp:nvSpPr>
        <dsp:cNvPr id="0" name=""/>
        <dsp:cNvSpPr/>
      </dsp:nvSpPr>
      <dsp:spPr>
        <a:xfrm>
          <a:off x="1872853" y="2459434"/>
          <a:ext cx="3405187" cy="2043112"/>
        </a:xfrm>
        <a:prstGeom prst="rect">
          <a:avLst/>
        </a:prstGeom>
        <a:solidFill>
          <a:schemeClr val="tx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 dirty="0"/>
            <a:t>Mentoring</a:t>
          </a:r>
          <a:endParaRPr lang="fr-FR" sz="1800" kern="1200" dirty="0"/>
        </a:p>
      </dsp:txBody>
      <dsp:txXfrm>
        <a:off x="1872853" y="2459434"/>
        <a:ext cx="3405187" cy="2043112"/>
      </dsp:txXfrm>
    </dsp:sp>
    <dsp:sp modelId="{D6557C44-A35D-4A31-BF9B-AF747536663B}">
      <dsp:nvSpPr>
        <dsp:cNvPr id="0" name=""/>
        <dsp:cNvSpPr/>
      </dsp:nvSpPr>
      <dsp:spPr>
        <a:xfrm>
          <a:off x="5618559" y="2459434"/>
          <a:ext cx="3405187" cy="204311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dirty="0"/>
            <a:t>Actions Solidarité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dirty="0"/>
            <a:t>Accompagnement réflexion stratégique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dirty="0"/>
            <a:t>Soirée des Ponts</a:t>
          </a:r>
          <a:endParaRPr lang="fr-FR" sz="1600" kern="1200" dirty="0"/>
        </a:p>
      </dsp:txBody>
      <dsp:txXfrm>
        <a:off x="5618559" y="2459434"/>
        <a:ext cx="3405187" cy="204311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C83CFB-74F7-49B1-AB16-663FEB9407D5}">
      <dsp:nvSpPr>
        <dsp:cNvPr id="0" name=""/>
        <dsp:cNvSpPr/>
      </dsp:nvSpPr>
      <dsp:spPr>
        <a:xfrm>
          <a:off x="0" y="75803"/>
          <a:ext cx="3405187" cy="2043112"/>
        </a:xfrm>
        <a:prstGeom prst="rect">
          <a:avLst/>
        </a:prstGeom>
        <a:solidFill>
          <a:schemeClr val="tx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/>
            <a:t>Présenter une offre d’évènements, de services aux entreprises</a:t>
          </a:r>
        </a:p>
      </dsp:txBody>
      <dsp:txXfrm>
        <a:off x="0" y="75803"/>
        <a:ext cx="3405187" cy="2043112"/>
      </dsp:txXfrm>
    </dsp:sp>
    <dsp:sp modelId="{BB93A87A-A51A-44F5-8732-0B49E0F032AF}">
      <dsp:nvSpPr>
        <dsp:cNvPr id="0" name=""/>
        <dsp:cNvSpPr/>
      </dsp:nvSpPr>
      <dsp:spPr>
        <a:xfrm>
          <a:off x="3745706" y="75803"/>
          <a:ext cx="3405187" cy="2043112"/>
        </a:xfrm>
        <a:prstGeom prst="rect">
          <a:avLst/>
        </a:prstGeom>
        <a:solidFill>
          <a:schemeClr val="accent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5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fr-FR" sz="1400" kern="1200" dirty="0"/>
            <a:t>Accompagner les groupes dans leur communication</a:t>
          </a:r>
        </a:p>
      </dsp:txBody>
      <dsp:txXfrm>
        <a:off x="3745706" y="75803"/>
        <a:ext cx="3405187" cy="2043112"/>
      </dsp:txXfrm>
    </dsp:sp>
    <dsp:sp modelId="{468B9FFB-139C-40C7-993B-123A46C960BF}">
      <dsp:nvSpPr>
        <dsp:cNvPr id="0" name=""/>
        <dsp:cNvSpPr/>
      </dsp:nvSpPr>
      <dsp:spPr>
        <a:xfrm>
          <a:off x="7491412" y="75803"/>
          <a:ext cx="3405187" cy="2043112"/>
        </a:xfrm>
        <a:prstGeom prst="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 dirty="0"/>
            <a:t>Travailler avec d’autres associations</a:t>
          </a:r>
          <a:endParaRPr lang="fr-FR" sz="2900" kern="1200" dirty="0"/>
        </a:p>
      </dsp:txBody>
      <dsp:txXfrm>
        <a:off x="7491412" y="75803"/>
        <a:ext cx="3405187" cy="2043112"/>
      </dsp:txXfrm>
    </dsp:sp>
    <dsp:sp modelId="{8CC582AE-62DE-4DFF-948E-EA158A043FD4}">
      <dsp:nvSpPr>
        <dsp:cNvPr id="0" name=""/>
        <dsp:cNvSpPr/>
      </dsp:nvSpPr>
      <dsp:spPr>
        <a:xfrm>
          <a:off x="1872853" y="2459434"/>
          <a:ext cx="3405187" cy="2043112"/>
        </a:xfrm>
        <a:prstGeom prst="rect">
          <a:avLst/>
        </a:prstGeom>
        <a:solidFill>
          <a:schemeClr val="tx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 dirty="0"/>
            <a:t>Être un relai de l’enseignement</a:t>
          </a:r>
          <a:endParaRPr lang="fr-FR" sz="1800" kern="1200" dirty="0"/>
        </a:p>
      </dsp:txBody>
      <dsp:txXfrm>
        <a:off x="1872853" y="2459434"/>
        <a:ext cx="3405187" cy="2043112"/>
      </dsp:txXfrm>
    </dsp:sp>
    <dsp:sp modelId="{D6557C44-A35D-4A31-BF9B-AF747536663B}">
      <dsp:nvSpPr>
        <dsp:cNvPr id="0" name=""/>
        <dsp:cNvSpPr/>
      </dsp:nvSpPr>
      <dsp:spPr>
        <a:xfrm>
          <a:off x="5618559" y="2459434"/>
          <a:ext cx="3405187" cy="204311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dirty="0"/>
            <a:t>Accompagner l’Ecole (politique, stratégie)</a:t>
          </a:r>
          <a:endParaRPr lang="fr-FR" sz="1600" kern="1200" dirty="0"/>
        </a:p>
      </dsp:txBody>
      <dsp:txXfrm>
        <a:off x="5618559" y="2459434"/>
        <a:ext cx="3405187" cy="204311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 1">
            <a:extLst>
              <a:ext uri="{FF2B5EF4-FFF2-40B4-BE49-F238E27FC236}">
                <a16:creationId xmlns:a16="http://schemas.microsoft.com/office/drawing/2014/main" id="{92018837-64B5-4E20-83A5-89B993CB3C9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9C2A4FB-A56B-4413-A08B-0E9894B98B4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BBF18C0A-701F-4CE6-A7F9-81B5E25BD18F}" type="datetime1">
              <a:rPr lang="fr-FR" smtClean="0"/>
              <a:t>13/09/2021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3977F36-950D-4655-BC4A-F80BE1DBF79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6C246FD-229D-4B04-9855-212AD8D784A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8DA8A28B-0568-4092-BB1A-13C9B073E3A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40525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 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fr-FR" noProof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E94999C6-215D-4782-934D-6E91C64045AB}" type="datetime1">
              <a:rPr lang="fr-FR" noProof="0" smtClean="0"/>
              <a:t>13/09/2021</a:t>
            </a:fld>
            <a:endParaRPr lang="fr-FR" noProof="0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fr-FR" noProof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fr-FR" noProof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3CFA0038-7055-434C-B6C4-B8C69565C600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39086414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 avec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’image 11">
            <a:extLst>
              <a:ext uri="{FF2B5EF4-FFF2-40B4-BE49-F238E27FC236}">
                <a16:creationId xmlns:a16="http://schemas.microsoft.com/office/drawing/2014/main" id="{82CAE461-C0B1-40CE-96C7-BF817A2EA31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1995" cy="6857999"/>
          </a:xfrm>
          <a:custGeom>
            <a:avLst/>
            <a:gdLst>
              <a:gd name="connsiteX0" fmla="*/ 0 w 12191995"/>
              <a:gd name="connsiteY0" fmla="*/ 0 h 6857999"/>
              <a:gd name="connsiteX1" fmla="*/ 12191995 w 12191995"/>
              <a:gd name="connsiteY1" fmla="*/ 0 h 6857999"/>
              <a:gd name="connsiteX2" fmla="*/ 12191995 w 12191995"/>
              <a:gd name="connsiteY2" fmla="*/ 6857999 h 6857999"/>
              <a:gd name="connsiteX3" fmla="*/ 8866207 w 12191995"/>
              <a:gd name="connsiteY3" fmla="*/ 6857999 h 6857999"/>
              <a:gd name="connsiteX4" fmla="*/ 8866207 w 12191995"/>
              <a:gd name="connsiteY4" fmla="*/ 1539432 h 6857999"/>
              <a:gd name="connsiteX5" fmla="*/ 0 w 12191995"/>
              <a:gd name="connsiteY5" fmla="*/ 1539432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1995" h="6857999">
                <a:moveTo>
                  <a:pt x="0" y="0"/>
                </a:moveTo>
                <a:lnTo>
                  <a:pt x="12191995" y="0"/>
                </a:lnTo>
                <a:lnTo>
                  <a:pt x="12191995" y="6857999"/>
                </a:lnTo>
                <a:lnTo>
                  <a:pt x="8866207" y="6857999"/>
                </a:lnTo>
                <a:lnTo>
                  <a:pt x="8866207" y="1539432"/>
                </a:lnTo>
                <a:lnTo>
                  <a:pt x="0" y="153943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>
            <a:noAutofit/>
          </a:bodyPr>
          <a:lstStyle/>
          <a:p>
            <a:pPr rtl="0"/>
            <a:r>
              <a:rPr lang="fr-FR" noProof="0" dirty="0"/>
              <a:t>Cliquez sur l’icône pour ajouter une image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8CBA09E-664D-42AC-81A8-E6756A655750}"/>
              </a:ext>
            </a:extLst>
          </p:cNvPr>
          <p:cNvSpPr/>
          <p:nvPr userDrawn="1"/>
        </p:nvSpPr>
        <p:spPr>
          <a:xfrm>
            <a:off x="0" y="1539433"/>
            <a:ext cx="8866207" cy="5318567"/>
          </a:xfrm>
          <a:prstGeom prst="rect">
            <a:avLst/>
          </a:prstGeom>
          <a:solidFill>
            <a:schemeClr val="accent1"/>
          </a:solidFill>
          <a:ln>
            <a:solidFill>
              <a:srgbClr val="67BA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AA99C074-A230-B944-8FEA-870A76765C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2002421"/>
            <a:ext cx="7252505" cy="891250"/>
          </a:xfrm>
        </p:spPr>
        <p:txBody>
          <a:bodyPr rtlCol="0" anchor="t">
            <a:noAutofit/>
          </a:bodyPr>
          <a:lstStyle>
            <a:lvl1pPr>
              <a:defRPr sz="5000" b="1">
                <a:solidFill>
                  <a:schemeClr val="bg1"/>
                </a:solidFill>
                <a:latin typeface="Poppins" panose="02000000000000000000" pitchFamily="2" charset="0"/>
                <a:cs typeface="Poppins" panose="02000000000000000000" pitchFamily="2" charset="0"/>
              </a:defRPr>
            </a:lvl1pPr>
          </a:lstStyle>
          <a:p>
            <a:pPr rtl="0"/>
            <a:r>
              <a:rPr lang="fr-FR" noProof="0" dirty="0"/>
              <a:t>CLIQUEZ POUR AJOUTER UN TITRE</a:t>
            </a:r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1221857D-ECFA-4D4D-91DF-E3650079150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3703092"/>
            <a:ext cx="7252504" cy="338549"/>
          </a:xfrm>
        </p:spPr>
        <p:txBody>
          <a:bodyPr rtlCol="0">
            <a:normAutofit/>
          </a:bodyPr>
          <a:lstStyle>
            <a:lvl1pPr marL="0" indent="0">
              <a:buNone/>
              <a:defRPr sz="1600" spc="300">
                <a:solidFill>
                  <a:schemeClr val="bg1"/>
                </a:solidFill>
                <a:latin typeface="Poppins" panose="02000000000000000000" pitchFamily="2" charset="0"/>
                <a:cs typeface="Poppins" panose="02000000000000000000" pitchFamily="2" charset="0"/>
              </a:defRPr>
            </a:lvl1pPr>
          </a:lstStyle>
          <a:p>
            <a:pPr lvl="0" rtl="0"/>
            <a:r>
              <a:rPr lang="fr-FR" noProof="0" dirty="0"/>
              <a:t>LE SOUS-TITRE SE PLACE ICI</a:t>
            </a:r>
          </a:p>
        </p:txBody>
      </p:sp>
      <p:sp>
        <p:nvSpPr>
          <p:cNvPr id="5" name="Forme 62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1094402" y="2432493"/>
            <a:ext cx="1" cy="2188805"/>
          </a:xfrm>
          <a:prstGeom prst="line">
            <a:avLst/>
          </a:prstGeom>
          <a:ln w="25400">
            <a:solidFill>
              <a:schemeClr val="bg1"/>
            </a:solidFill>
            <a:miter lim="400000"/>
          </a:ln>
        </p:spPr>
        <p:txBody>
          <a:bodyPr lIns="19050" tIns="19050" rIns="19050" bIns="19050" rtlCol="0" anchor="ctr"/>
          <a:lstStyle/>
          <a:p>
            <a:pPr algn="ctr" rtl="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fr-FR" sz="1500" noProof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334171D-B37B-4BA7-BC1F-2369AAFA07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3797" t="33268" r="16558" b="29450"/>
          <a:stretch/>
        </p:blipFill>
        <p:spPr>
          <a:xfrm>
            <a:off x="0" y="6189874"/>
            <a:ext cx="1244134" cy="66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4676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08AC775-D0E4-4AE8-B104-8AF0CC9954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6626" y="4867539"/>
            <a:ext cx="2239803" cy="1025525"/>
          </a:xfrm>
          <a:noFill/>
        </p:spPr>
        <p:txBody>
          <a:bodyPr vert="horz" lIns="0" tIns="45720" rIns="91440" bIns="0" rtlCol="0" anchor="b">
            <a:noAutofit/>
          </a:bodyPr>
          <a:lstStyle>
            <a:lvl1pPr>
              <a:defRPr lang="en-US" sz="5000" b="1">
                <a:solidFill>
                  <a:schemeClr val="tx2"/>
                </a:solidFill>
                <a:latin typeface="Poppins" panose="02000000000000000000" pitchFamily="2" charset="0"/>
                <a:cs typeface="Poppins" panose="02000000000000000000" pitchFamily="2" charset="0"/>
              </a:defRPr>
            </a:lvl1pPr>
          </a:lstStyle>
          <a:p>
            <a:pPr marL="0" lvl="0" rtl="0"/>
            <a:r>
              <a:rPr lang="fr-FR" noProof="0" dirty="0"/>
              <a:t>Ordre du jour</a:t>
            </a:r>
          </a:p>
        </p:txBody>
      </p:sp>
      <p:sp>
        <p:nvSpPr>
          <p:cNvPr id="29" name="Espace réservé d’image 28">
            <a:extLst>
              <a:ext uri="{FF2B5EF4-FFF2-40B4-BE49-F238E27FC236}">
                <a16:creationId xmlns:a16="http://schemas.microsoft.com/office/drawing/2014/main" id="{AA648B5A-E380-4E42-882E-71EBF6838E2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634413" y="812800"/>
            <a:ext cx="3557587" cy="5232400"/>
          </a:xfrm>
        </p:spPr>
        <p:txBody>
          <a:bodyPr rtlCol="0"/>
          <a:lstStyle>
            <a:lvl1pPr>
              <a:defRPr>
                <a:latin typeface="Montserrat" panose="02000505000000020004" pitchFamily="2" charset="0"/>
                <a:cs typeface="Poppins" panose="02000000000000000000" pitchFamily="2" charset="0"/>
              </a:defRPr>
            </a:lvl1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32" name="Espace réservé du texte 30">
            <a:extLst>
              <a:ext uri="{FF2B5EF4-FFF2-40B4-BE49-F238E27FC236}">
                <a16:creationId xmlns:a16="http://schemas.microsoft.com/office/drawing/2014/main" id="{A0A47E85-3BCA-460F-8AB1-52D89AC152B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76854" y="879710"/>
            <a:ext cx="3983858" cy="755650"/>
          </a:xfrm>
        </p:spPr>
        <p:txBody>
          <a:bodyPr rtlCol="0" anchor="ctr">
            <a:normAutofit/>
          </a:bodyPr>
          <a:lstStyle>
            <a:lvl1pPr marL="0" indent="0">
              <a:buNone/>
              <a:defRPr sz="1600">
                <a:solidFill>
                  <a:schemeClr val="tx2"/>
                </a:solidFill>
                <a:latin typeface="Montserrat" panose="02000505000000020004" pitchFamily="2" charset="0"/>
                <a:cs typeface="Poppins" panose="02000000000000000000" pitchFamily="2" charset="0"/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fr-FR" noProof="0"/>
              <a:t>Cliquez pour modifier le Master </a:t>
            </a:r>
            <a:br>
              <a:rPr lang="fr-FR" noProof="0"/>
            </a:br>
            <a:r>
              <a:rPr lang="fr-FR" noProof="0"/>
              <a:t>styles de texte</a:t>
            </a:r>
          </a:p>
        </p:txBody>
      </p:sp>
      <p:sp>
        <p:nvSpPr>
          <p:cNvPr id="33" name="Espace réservé du texte 30">
            <a:extLst>
              <a:ext uri="{FF2B5EF4-FFF2-40B4-BE49-F238E27FC236}">
                <a16:creationId xmlns:a16="http://schemas.microsoft.com/office/drawing/2014/main" id="{D357C748-EEC9-489A-BCC6-CA3A91E3F2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76854" y="1956155"/>
            <a:ext cx="3983858" cy="755650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2"/>
                </a:solidFill>
                <a:latin typeface="Montserrat" panose="02000505000000020004" pitchFamily="2" charset="0"/>
                <a:cs typeface="Poppins" panose="02000000000000000000" pitchFamily="2" charset="0"/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fr-FR" noProof="0"/>
              <a:t>Cliquez pour modifier le Master </a:t>
            </a:r>
            <a:br>
              <a:rPr lang="fr-FR" noProof="0"/>
            </a:br>
            <a:r>
              <a:rPr lang="fr-FR" noProof="0"/>
              <a:t>styles de texte</a:t>
            </a:r>
          </a:p>
        </p:txBody>
      </p:sp>
      <p:sp>
        <p:nvSpPr>
          <p:cNvPr id="34" name="Espace réservé du texte 30">
            <a:extLst>
              <a:ext uri="{FF2B5EF4-FFF2-40B4-BE49-F238E27FC236}">
                <a16:creationId xmlns:a16="http://schemas.microsoft.com/office/drawing/2014/main" id="{59136E3C-98E8-457D-ABD1-BA278DBB49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76854" y="3032600"/>
            <a:ext cx="3983858" cy="755650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2"/>
                </a:solidFill>
                <a:latin typeface="Montserrat" panose="02000505000000020004" pitchFamily="2" charset="0"/>
                <a:cs typeface="Poppins" panose="02000000000000000000" pitchFamily="2" charset="0"/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fr-FR" noProof="0"/>
              <a:t>Cliquez pour modifier le Master </a:t>
            </a:r>
            <a:br>
              <a:rPr lang="fr-FR" noProof="0"/>
            </a:br>
            <a:r>
              <a:rPr lang="fr-FR" noProof="0"/>
              <a:t>styles de texte</a:t>
            </a:r>
          </a:p>
        </p:txBody>
      </p:sp>
      <p:sp>
        <p:nvSpPr>
          <p:cNvPr id="35" name="Espace réservé du texte 30">
            <a:extLst>
              <a:ext uri="{FF2B5EF4-FFF2-40B4-BE49-F238E27FC236}">
                <a16:creationId xmlns:a16="http://schemas.microsoft.com/office/drawing/2014/main" id="{3F9938E0-7CFD-4C1C-88B0-388D25B8B1B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76854" y="4109045"/>
            <a:ext cx="3983858" cy="755650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2"/>
                </a:solidFill>
                <a:latin typeface="Montserrat" panose="02000505000000020004" pitchFamily="2" charset="0"/>
                <a:cs typeface="Poppins" panose="02000000000000000000" pitchFamily="2" charset="0"/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fr-FR" noProof="0"/>
              <a:t>Cliquez pour modifier le Master </a:t>
            </a:r>
            <a:br>
              <a:rPr lang="fr-FR" noProof="0"/>
            </a:br>
            <a:r>
              <a:rPr lang="fr-FR" noProof="0"/>
              <a:t>styles de texte</a:t>
            </a:r>
          </a:p>
        </p:txBody>
      </p:sp>
      <p:sp>
        <p:nvSpPr>
          <p:cNvPr id="36" name="Espace réservé du texte 30">
            <a:extLst>
              <a:ext uri="{FF2B5EF4-FFF2-40B4-BE49-F238E27FC236}">
                <a16:creationId xmlns:a16="http://schemas.microsoft.com/office/drawing/2014/main" id="{D274E9A2-3272-442A-A247-A383255C45F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76854" y="5185490"/>
            <a:ext cx="3983858" cy="755650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2"/>
                </a:solidFill>
                <a:latin typeface="Montserrat" panose="02000505000000020004" pitchFamily="2" charset="0"/>
                <a:cs typeface="Poppins" panose="02000000000000000000" pitchFamily="2" charset="0"/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fr-FR" noProof="0"/>
              <a:t>Cliquez pour modifier le Master </a:t>
            </a:r>
            <a:br>
              <a:rPr lang="fr-FR" noProof="0"/>
            </a:br>
            <a:r>
              <a:rPr lang="fr-FR" noProof="0"/>
              <a:t>styles de texte</a:t>
            </a:r>
          </a:p>
        </p:txBody>
      </p:sp>
      <p:sp>
        <p:nvSpPr>
          <p:cNvPr id="37" name="Espace réservé du texte 30">
            <a:extLst>
              <a:ext uri="{FF2B5EF4-FFF2-40B4-BE49-F238E27FC236}">
                <a16:creationId xmlns:a16="http://schemas.microsoft.com/office/drawing/2014/main" id="{2D435A30-7C8E-4847-B027-91CBFA15922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27730" y="879710"/>
            <a:ext cx="741082" cy="755650"/>
          </a:xfrm>
        </p:spPr>
        <p:txBody>
          <a:bodyPr rIns="0" rtlCol="0" anchor="ctr">
            <a:noAutofit/>
          </a:bodyPr>
          <a:lstStyle>
            <a:lvl1pPr marL="0" indent="0" algn="r">
              <a:buNone/>
              <a:defRPr sz="6000">
                <a:solidFill>
                  <a:schemeClr val="accent2"/>
                </a:solidFill>
                <a:latin typeface="Poppins" panose="02000000000000000000" pitchFamily="2" charset="0"/>
                <a:cs typeface="Poppins" panose="02000000000000000000" pitchFamily="2" charset="0"/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fr-FR" noProof="0"/>
              <a:t>1</a:t>
            </a:r>
          </a:p>
        </p:txBody>
      </p:sp>
      <p:sp>
        <p:nvSpPr>
          <p:cNvPr id="38" name="Espace réservé du texte 30">
            <a:extLst>
              <a:ext uri="{FF2B5EF4-FFF2-40B4-BE49-F238E27FC236}">
                <a16:creationId xmlns:a16="http://schemas.microsoft.com/office/drawing/2014/main" id="{819BB324-34C6-4FF7-8780-D294AC6EC5A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527730" y="1956155"/>
            <a:ext cx="741082" cy="755650"/>
          </a:xfrm>
        </p:spPr>
        <p:txBody>
          <a:bodyPr rIns="0" rtlCol="0" anchor="ctr">
            <a:noAutofit/>
          </a:bodyPr>
          <a:lstStyle>
            <a:lvl1pPr marL="0" indent="0" algn="r">
              <a:buNone/>
              <a:defRPr sz="6000">
                <a:solidFill>
                  <a:schemeClr val="accent2"/>
                </a:solidFill>
                <a:latin typeface="Poppins" panose="02000000000000000000" pitchFamily="2" charset="0"/>
                <a:cs typeface="Poppins" panose="02000000000000000000" pitchFamily="2" charset="0"/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fr-FR" noProof="0"/>
              <a:t>2</a:t>
            </a:r>
          </a:p>
        </p:txBody>
      </p:sp>
      <p:sp>
        <p:nvSpPr>
          <p:cNvPr id="39" name="Espace réservé du texte 30">
            <a:extLst>
              <a:ext uri="{FF2B5EF4-FFF2-40B4-BE49-F238E27FC236}">
                <a16:creationId xmlns:a16="http://schemas.microsoft.com/office/drawing/2014/main" id="{43B3C496-FB0A-4924-A341-696D17E2D9C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527730" y="3032600"/>
            <a:ext cx="741082" cy="755650"/>
          </a:xfrm>
        </p:spPr>
        <p:txBody>
          <a:bodyPr rIns="0" rtlCol="0" anchor="ctr">
            <a:noAutofit/>
          </a:bodyPr>
          <a:lstStyle>
            <a:lvl1pPr marL="0" indent="0" algn="r">
              <a:buNone/>
              <a:defRPr sz="6000">
                <a:solidFill>
                  <a:schemeClr val="accent2"/>
                </a:solidFill>
                <a:latin typeface="Poppins" panose="02000000000000000000" pitchFamily="2" charset="0"/>
                <a:cs typeface="Poppins" panose="02000000000000000000" pitchFamily="2" charset="0"/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fr-FR" noProof="0"/>
              <a:t>3</a:t>
            </a:r>
          </a:p>
        </p:txBody>
      </p:sp>
      <p:sp>
        <p:nvSpPr>
          <p:cNvPr id="40" name="Espace réservé du texte 30">
            <a:extLst>
              <a:ext uri="{FF2B5EF4-FFF2-40B4-BE49-F238E27FC236}">
                <a16:creationId xmlns:a16="http://schemas.microsoft.com/office/drawing/2014/main" id="{FEACD5FF-800E-4BB0-82F3-2E0AEF1215D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527730" y="4109045"/>
            <a:ext cx="741082" cy="755650"/>
          </a:xfrm>
        </p:spPr>
        <p:txBody>
          <a:bodyPr rIns="0" rtlCol="0" anchor="ctr">
            <a:noAutofit/>
          </a:bodyPr>
          <a:lstStyle>
            <a:lvl1pPr marL="0" indent="0" algn="r">
              <a:buNone/>
              <a:defRPr sz="6000">
                <a:solidFill>
                  <a:schemeClr val="accent2"/>
                </a:solidFill>
                <a:latin typeface="Poppins" panose="02000000000000000000" pitchFamily="2" charset="0"/>
                <a:cs typeface="Poppins" panose="02000000000000000000" pitchFamily="2" charset="0"/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fr-FR" noProof="0"/>
              <a:t>4</a:t>
            </a:r>
          </a:p>
        </p:txBody>
      </p:sp>
      <p:sp>
        <p:nvSpPr>
          <p:cNvPr id="41" name="Espace réservé du texte 30">
            <a:extLst>
              <a:ext uri="{FF2B5EF4-FFF2-40B4-BE49-F238E27FC236}">
                <a16:creationId xmlns:a16="http://schemas.microsoft.com/office/drawing/2014/main" id="{58B97284-E1BE-4DCD-9CC1-C441D1A8573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527730" y="5185490"/>
            <a:ext cx="741082" cy="755650"/>
          </a:xfrm>
        </p:spPr>
        <p:txBody>
          <a:bodyPr rIns="0" rtlCol="0" anchor="ctr">
            <a:noAutofit/>
          </a:bodyPr>
          <a:lstStyle>
            <a:lvl1pPr marL="0" indent="0" algn="r">
              <a:buNone/>
              <a:defRPr sz="6000">
                <a:solidFill>
                  <a:schemeClr val="accent2"/>
                </a:solidFill>
                <a:latin typeface="Poppins" panose="02000000000000000000" pitchFamily="2" charset="0"/>
                <a:cs typeface="Poppins" panose="02000000000000000000" pitchFamily="2" charset="0"/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fr-FR" noProof="0"/>
              <a:t>5</a:t>
            </a:r>
          </a:p>
        </p:txBody>
      </p:sp>
      <p:sp>
        <p:nvSpPr>
          <p:cNvPr id="42" name="Forme 62">
            <a:extLst>
              <a:ext uri="{FF2B5EF4-FFF2-40B4-BE49-F238E27FC236}">
                <a16:creationId xmlns:a16="http://schemas.microsoft.com/office/drawing/2014/main" id="{79517603-8FAC-41C9-B5BE-3F8BA7D93CE6}"/>
              </a:ext>
            </a:extLst>
          </p:cNvPr>
          <p:cNvSpPr/>
          <p:nvPr userDrawn="1"/>
        </p:nvSpPr>
        <p:spPr>
          <a:xfrm rot="16200000" flipV="1">
            <a:off x="965155" y="3899540"/>
            <a:ext cx="0" cy="1930310"/>
          </a:xfrm>
          <a:prstGeom prst="line">
            <a:avLst/>
          </a:prstGeom>
          <a:ln w="19050">
            <a:solidFill>
              <a:schemeClr val="tx2"/>
            </a:solidFill>
            <a:miter lim="400000"/>
          </a:ln>
        </p:spPr>
        <p:txBody>
          <a:bodyPr lIns="19050" tIns="19050" rIns="19050" bIns="19050" rtlCol="0" anchor="ctr"/>
          <a:lstStyle/>
          <a:p>
            <a:pPr algn="ctr" rtl="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fr-FR" sz="1500" noProof="0"/>
          </a:p>
        </p:txBody>
      </p:sp>
    </p:spTree>
    <p:extLst>
      <p:ext uri="{BB962C8B-B14F-4D97-AF65-F5344CB8AC3E}">
        <p14:creationId xmlns:p14="http://schemas.microsoft.com/office/powerpoint/2010/main" val="42831458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10731EC-67BA-493B-B1C7-6258DD2B6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2643" y="1691472"/>
            <a:ext cx="4385841" cy="1325563"/>
          </a:xfrm>
        </p:spPr>
        <p:txBody>
          <a:bodyPr rtlCol="0" anchor="b"/>
          <a:lstStyle>
            <a:lvl1pPr algn="r">
              <a:defRPr>
                <a:latin typeface="Poppins" panose="02000000000000000000" pitchFamily="2" charset="0"/>
                <a:cs typeface="Poppins" panose="02000000000000000000" pitchFamily="2" charset="0"/>
              </a:defRPr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5" name="Espace réservé d’image 4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3500437"/>
            <a:ext cx="12192000" cy="3357563"/>
          </a:xfrm>
        </p:spPr>
        <p:txBody>
          <a:bodyPr rtlCol="0"/>
          <a:lstStyle>
            <a:lvl1pPr>
              <a:defRPr>
                <a:latin typeface="+mn-lt"/>
              </a:defRPr>
            </a:lvl1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233D39E2-2188-4621-B115-A912A057E8A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69843" y="1690688"/>
            <a:ext cx="4155432" cy="1325562"/>
          </a:xfrm>
        </p:spPr>
        <p:txBody>
          <a:bodyPr rtlCol="0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latin typeface="Montserrat" panose="02000505000000020004" pitchFamily="2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FR" noProof="0"/>
              <a:t>Modifiez les styles du texte</a:t>
            </a:r>
          </a:p>
        </p:txBody>
      </p:sp>
      <p:sp>
        <p:nvSpPr>
          <p:cNvPr id="8" name="Espace réservé du texte 6">
            <a:extLst>
              <a:ext uri="{FF2B5EF4-FFF2-40B4-BE49-F238E27FC236}">
                <a16:creationId xmlns:a16="http://schemas.microsoft.com/office/drawing/2014/main" id="{75D558A5-D3BF-4DB7-928F-A20868F3C3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569843" y="1227698"/>
            <a:ext cx="4155432" cy="382749"/>
          </a:xfrm>
        </p:spPr>
        <p:txBody>
          <a:bodyPr rtlCol="0" anchor="b">
            <a:normAutofit/>
          </a:bodyPr>
          <a:lstStyle>
            <a:lvl1pPr marL="0" indent="0">
              <a:buNone/>
              <a:defRPr sz="1600" b="1">
                <a:latin typeface="Montserrat" panose="02000505000000020004" pitchFamily="2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FR" noProof="0"/>
              <a:t>Modifiez les styles du texte</a:t>
            </a:r>
          </a:p>
        </p:txBody>
      </p:sp>
    </p:spTree>
    <p:extLst>
      <p:ext uri="{BB962C8B-B14F-4D97-AF65-F5344CB8AC3E}">
        <p14:creationId xmlns:p14="http://schemas.microsoft.com/office/powerpoint/2010/main" val="19849342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10731EC-67BA-493B-B1C7-6258DD2B6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948" y="1193765"/>
            <a:ext cx="4385841" cy="1325563"/>
          </a:xfrm>
        </p:spPr>
        <p:txBody>
          <a:bodyPr rtlCol="0" anchor="b">
            <a:normAutofit/>
          </a:bodyPr>
          <a:lstStyle>
            <a:lvl1pPr algn="r">
              <a:defRPr sz="4000">
                <a:latin typeface="Poppins" panose="02000000000000000000" pitchFamily="2" charset="0"/>
                <a:cs typeface="Poppins" panose="02000000000000000000" pitchFamily="2" charset="0"/>
              </a:defRPr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5" name="Espace réservé d’image 4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44947" y="2632337"/>
            <a:ext cx="4385841" cy="3357563"/>
          </a:xfrm>
        </p:spPr>
        <p:txBody>
          <a:bodyPr rtlCol="0"/>
          <a:lstStyle>
            <a:lvl1pPr>
              <a:defRPr>
                <a:latin typeface="Montserrat" panose="02000505000000020004" pitchFamily="2" charset="0"/>
              </a:defRPr>
            </a:lvl1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8" name="Espace réservé du texte 6">
            <a:extLst>
              <a:ext uri="{FF2B5EF4-FFF2-40B4-BE49-F238E27FC236}">
                <a16:creationId xmlns:a16="http://schemas.microsoft.com/office/drawing/2014/main" id="{75D558A5-D3BF-4DB7-928F-A20868F3C3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70816" y="2540529"/>
            <a:ext cx="3046302" cy="382749"/>
          </a:xfrm>
        </p:spPr>
        <p:txBody>
          <a:bodyPr lIns="0" rtlCol="0" anchor="b">
            <a:normAutofit/>
          </a:bodyPr>
          <a:lstStyle>
            <a:lvl1pPr marL="0" indent="0">
              <a:buNone/>
              <a:defRPr sz="1600" b="1">
                <a:latin typeface="Montserrat" panose="02000505000000020004" pitchFamily="2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FR" noProof="0"/>
              <a:t>Cliquez pour ajouter un titre ici</a:t>
            </a:r>
          </a:p>
        </p:txBody>
      </p:sp>
      <p:sp>
        <p:nvSpPr>
          <p:cNvPr id="9" name="Espace réservé du texte 6">
            <a:extLst>
              <a:ext uri="{FF2B5EF4-FFF2-40B4-BE49-F238E27FC236}">
                <a16:creationId xmlns:a16="http://schemas.microsoft.com/office/drawing/2014/main" id="{92EBEB66-5E12-4FD8-AC09-10C992CA7C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769606" y="2540529"/>
            <a:ext cx="3023149" cy="382749"/>
          </a:xfrm>
        </p:spPr>
        <p:txBody>
          <a:bodyPr vert="horz" lIns="0" tIns="45720" rIns="91440" bIns="45720" rtlCol="0" anchor="b">
            <a:normAutofit/>
          </a:bodyPr>
          <a:lstStyle>
            <a:lvl1pPr>
              <a:defRPr lang="en-US" sz="1600" b="1" dirty="0">
                <a:latin typeface="Montserrat" panose="02000505000000020004" pitchFamily="2" charset="0"/>
              </a:defRPr>
            </a:lvl1pPr>
          </a:lstStyle>
          <a:p>
            <a:pPr marL="0" lvl="0" indent="0" rtl="0">
              <a:buNone/>
            </a:pPr>
            <a:r>
              <a:rPr lang="fr-FR" noProof="0"/>
              <a:t>Cliquez pour ajouter un titre ici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B53E20B-DD70-4AFB-9D9B-17969F880C0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70525" y="2944813"/>
            <a:ext cx="3046413" cy="3044825"/>
          </a:xfrm>
        </p:spPr>
        <p:txBody>
          <a:bodyPr lIns="0" tIns="72000" rtlCol="0">
            <a:normAutofit/>
          </a:bodyPr>
          <a:lstStyle>
            <a:lvl1pPr>
              <a:defRPr sz="1400">
                <a:latin typeface="Montserrat" panose="02000505000000020004" pitchFamily="2" charset="0"/>
              </a:defRPr>
            </a:lvl1pPr>
            <a:lvl2pPr>
              <a:defRPr sz="1200">
                <a:latin typeface="Montserrat" panose="02000505000000020004" pitchFamily="2" charset="0"/>
              </a:defRPr>
            </a:lvl2pPr>
            <a:lvl3pPr>
              <a:defRPr sz="1100">
                <a:latin typeface="Montserrat" panose="02000505000000020004" pitchFamily="2" charset="0"/>
              </a:defRPr>
            </a:lvl3pPr>
            <a:lvl4pPr>
              <a:defRPr sz="1050">
                <a:latin typeface="Montserrat" panose="02000505000000020004" pitchFamily="2" charset="0"/>
              </a:defRPr>
            </a:lvl4pPr>
            <a:lvl5pPr>
              <a:defRPr sz="1050">
                <a:latin typeface="Montserrat" panose="02000505000000020004" pitchFamily="2" charset="0"/>
              </a:defRPr>
            </a:lvl5pPr>
          </a:lstStyle>
          <a:p>
            <a:pPr lvl="0" rtl="0"/>
            <a:r>
              <a:rPr lang="fr-FR" noProof="0"/>
              <a:t>Modifiez les styles du texte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10" name="Espace réservé du texte 3">
            <a:extLst>
              <a:ext uri="{FF2B5EF4-FFF2-40B4-BE49-F238E27FC236}">
                <a16:creationId xmlns:a16="http://schemas.microsoft.com/office/drawing/2014/main" id="{37EBF543-63D2-4169-AB73-3F4BD242FA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769606" y="2944813"/>
            <a:ext cx="3023149" cy="3044825"/>
          </a:xfrm>
        </p:spPr>
        <p:txBody>
          <a:bodyPr lIns="0" tIns="72000" rtlCol="0">
            <a:normAutofit/>
          </a:bodyPr>
          <a:lstStyle>
            <a:lvl1pPr>
              <a:defRPr sz="1400">
                <a:latin typeface="Montserrat" panose="02000505000000020004" pitchFamily="2" charset="0"/>
              </a:defRPr>
            </a:lvl1pPr>
            <a:lvl2pPr>
              <a:defRPr sz="1200">
                <a:latin typeface="Montserrat" panose="02000505000000020004" pitchFamily="2" charset="0"/>
              </a:defRPr>
            </a:lvl2pPr>
            <a:lvl3pPr>
              <a:defRPr sz="1100">
                <a:latin typeface="Montserrat" panose="02000505000000020004" pitchFamily="2" charset="0"/>
              </a:defRPr>
            </a:lvl3pPr>
            <a:lvl4pPr>
              <a:defRPr sz="1050">
                <a:latin typeface="Montserrat" panose="02000505000000020004" pitchFamily="2" charset="0"/>
              </a:defRPr>
            </a:lvl4pPr>
            <a:lvl5pPr>
              <a:defRPr sz="1050">
                <a:latin typeface="Montserrat" panose="02000505000000020004" pitchFamily="2" charset="0"/>
              </a:defRPr>
            </a:lvl5pPr>
          </a:lstStyle>
          <a:p>
            <a:pPr lvl="0" rtl="0"/>
            <a:r>
              <a:rPr lang="fr-FR" noProof="0"/>
              <a:t>Modifiez les styles du texte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41144141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10731EC-67BA-493B-B1C7-6258DD2B6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0525" y="1193765"/>
            <a:ext cx="6322230" cy="1325563"/>
          </a:xfrm>
        </p:spPr>
        <p:txBody>
          <a:bodyPr lIns="0" rtlCol="0" anchor="b">
            <a:normAutofit/>
          </a:bodyPr>
          <a:lstStyle>
            <a:lvl1pPr algn="l">
              <a:defRPr sz="4000">
                <a:latin typeface="Poppins" panose="02000000000000000000" pitchFamily="2" charset="0"/>
                <a:cs typeface="Poppins" panose="02000000000000000000" pitchFamily="2" charset="0"/>
              </a:defRPr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5" name="Espace réservé d’image 4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1193765"/>
            <a:ext cx="5230788" cy="4796135"/>
          </a:xfrm>
        </p:spPr>
        <p:txBody>
          <a:bodyPr rtlCol="0"/>
          <a:lstStyle>
            <a:lvl1pPr>
              <a:defRPr>
                <a:latin typeface="+mn-lt"/>
              </a:defRPr>
            </a:lvl1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8" name="Espace réservé du texte 6">
            <a:extLst>
              <a:ext uri="{FF2B5EF4-FFF2-40B4-BE49-F238E27FC236}">
                <a16:creationId xmlns:a16="http://schemas.microsoft.com/office/drawing/2014/main" id="{75D558A5-D3BF-4DB7-928F-A20868F3C3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70816" y="2540529"/>
            <a:ext cx="3046302" cy="382749"/>
          </a:xfrm>
        </p:spPr>
        <p:txBody>
          <a:bodyPr lIns="0" rtlCol="0" anchor="b">
            <a:normAutofit/>
          </a:bodyPr>
          <a:lstStyle>
            <a:lvl1pPr marL="0" indent="0">
              <a:buNone/>
              <a:defRPr sz="1600" b="1">
                <a:latin typeface="Montserrat" panose="02000505000000020004" pitchFamily="2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FR" noProof="0"/>
              <a:t>Cliquez pour ajouter un titre ici</a:t>
            </a:r>
          </a:p>
        </p:txBody>
      </p:sp>
      <p:sp>
        <p:nvSpPr>
          <p:cNvPr id="9" name="Espace réservé du texte 6">
            <a:extLst>
              <a:ext uri="{FF2B5EF4-FFF2-40B4-BE49-F238E27FC236}">
                <a16:creationId xmlns:a16="http://schemas.microsoft.com/office/drawing/2014/main" id="{92EBEB66-5E12-4FD8-AC09-10C992CA7C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769606" y="2540529"/>
            <a:ext cx="3023149" cy="382749"/>
          </a:xfrm>
        </p:spPr>
        <p:txBody>
          <a:bodyPr vert="horz" lIns="0" tIns="45720" rIns="91440" bIns="45720" rtlCol="0" anchor="b">
            <a:normAutofit/>
          </a:bodyPr>
          <a:lstStyle>
            <a:lvl1pPr>
              <a:defRPr lang="en-US" sz="1600" b="1" dirty="0">
                <a:latin typeface="Montserrat" panose="02000505000000020004" pitchFamily="2" charset="0"/>
              </a:defRPr>
            </a:lvl1pPr>
          </a:lstStyle>
          <a:p>
            <a:pPr marL="0" lvl="0" indent="0" rtl="0">
              <a:buNone/>
            </a:pPr>
            <a:r>
              <a:rPr lang="fr-FR" noProof="0"/>
              <a:t>Cliquez pour ajouter un titre ici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B53E20B-DD70-4AFB-9D9B-17969F880C0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70525" y="2944813"/>
            <a:ext cx="3046413" cy="3044825"/>
          </a:xfrm>
        </p:spPr>
        <p:txBody>
          <a:bodyPr lIns="0" tIns="72000" rtlCol="0">
            <a:normAutofit/>
          </a:bodyPr>
          <a:lstStyle>
            <a:lvl1pPr>
              <a:defRPr sz="1400">
                <a:latin typeface="Montserrat" panose="02000505000000020004" pitchFamily="2" charset="0"/>
              </a:defRPr>
            </a:lvl1pPr>
            <a:lvl2pPr>
              <a:defRPr sz="1200">
                <a:latin typeface="Montserrat" panose="02000505000000020004" pitchFamily="2" charset="0"/>
              </a:defRPr>
            </a:lvl2pPr>
            <a:lvl3pPr>
              <a:defRPr sz="1100">
                <a:latin typeface="Montserrat" panose="02000505000000020004" pitchFamily="2" charset="0"/>
              </a:defRPr>
            </a:lvl3pPr>
            <a:lvl4pPr>
              <a:defRPr sz="1050">
                <a:latin typeface="Montserrat" panose="02000505000000020004" pitchFamily="2" charset="0"/>
              </a:defRPr>
            </a:lvl4pPr>
            <a:lvl5pPr>
              <a:defRPr sz="1050">
                <a:latin typeface="Montserrat" panose="02000505000000020004" pitchFamily="2" charset="0"/>
              </a:defRPr>
            </a:lvl5pPr>
          </a:lstStyle>
          <a:p>
            <a:pPr lvl="0" rtl="0"/>
            <a:r>
              <a:rPr lang="fr-FR" noProof="0"/>
              <a:t>Modifiez les styles du texte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10" name="Espace réservé du texte 3">
            <a:extLst>
              <a:ext uri="{FF2B5EF4-FFF2-40B4-BE49-F238E27FC236}">
                <a16:creationId xmlns:a16="http://schemas.microsoft.com/office/drawing/2014/main" id="{37EBF543-63D2-4169-AB73-3F4BD242FA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769606" y="2944813"/>
            <a:ext cx="3023149" cy="3044825"/>
          </a:xfrm>
        </p:spPr>
        <p:txBody>
          <a:bodyPr lIns="0" tIns="72000" rtlCol="0">
            <a:normAutofit/>
          </a:bodyPr>
          <a:lstStyle>
            <a:lvl1pPr>
              <a:defRPr sz="1400">
                <a:latin typeface="Montserrat" panose="02000505000000020004" pitchFamily="2" charset="0"/>
              </a:defRPr>
            </a:lvl1pPr>
            <a:lvl2pPr>
              <a:defRPr sz="1200">
                <a:latin typeface="Montserrat" panose="02000505000000020004" pitchFamily="2" charset="0"/>
              </a:defRPr>
            </a:lvl2pPr>
            <a:lvl3pPr>
              <a:defRPr sz="1100">
                <a:latin typeface="Montserrat" panose="02000505000000020004" pitchFamily="2" charset="0"/>
              </a:defRPr>
            </a:lvl3pPr>
            <a:lvl4pPr>
              <a:defRPr sz="1050">
                <a:latin typeface="Montserrat" panose="02000505000000020004" pitchFamily="2" charset="0"/>
              </a:defRPr>
            </a:lvl4pPr>
            <a:lvl5pPr>
              <a:defRPr sz="1050">
                <a:latin typeface="Montserrat" panose="02000505000000020004" pitchFamily="2" charset="0"/>
              </a:defRPr>
            </a:lvl5pPr>
          </a:lstStyle>
          <a:p>
            <a:pPr lvl="0" rtl="0"/>
            <a:r>
              <a:rPr lang="fr-FR" noProof="0"/>
              <a:t>Modifiez les styles du texte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6166034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10731EC-67BA-493B-B1C7-6258DD2B6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9009"/>
            <a:ext cx="3416928" cy="2884911"/>
          </a:xfrm>
        </p:spPr>
        <p:txBody>
          <a:bodyPr lIns="0" rtlCol="0" anchor="t">
            <a:normAutofit/>
          </a:bodyPr>
          <a:lstStyle>
            <a:lvl1pPr algn="r">
              <a:defRPr sz="4000">
                <a:solidFill>
                  <a:schemeClr val="accent1"/>
                </a:solidFill>
                <a:latin typeface="Poppins" panose="02000000000000000000" pitchFamily="2" charset="0"/>
                <a:cs typeface="Poppins" panose="02000000000000000000" pitchFamily="2" charset="0"/>
              </a:defRPr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8" name="Espace réservé du texte 6">
            <a:extLst>
              <a:ext uri="{FF2B5EF4-FFF2-40B4-BE49-F238E27FC236}">
                <a16:creationId xmlns:a16="http://schemas.microsoft.com/office/drawing/2014/main" id="{75D558A5-D3BF-4DB7-928F-A20868F3C3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10875" y="1809009"/>
            <a:ext cx="3686025" cy="382749"/>
          </a:xfrm>
        </p:spPr>
        <p:txBody>
          <a:bodyPr lIns="0" rtlCol="0" anchor="b">
            <a:normAutofit/>
          </a:bodyPr>
          <a:lstStyle>
            <a:lvl1pPr marL="0" indent="0">
              <a:buNone/>
              <a:defRPr sz="1600" b="1">
                <a:latin typeface="Montserrat" panose="02000505000000020004" pitchFamily="2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FR" noProof="0"/>
              <a:t>Cliquez pour ajouter un titre ici</a:t>
            </a:r>
          </a:p>
        </p:txBody>
      </p:sp>
      <p:sp>
        <p:nvSpPr>
          <p:cNvPr id="9" name="Espace réservé du texte 6">
            <a:extLst>
              <a:ext uri="{FF2B5EF4-FFF2-40B4-BE49-F238E27FC236}">
                <a16:creationId xmlns:a16="http://schemas.microsoft.com/office/drawing/2014/main" id="{92EBEB66-5E12-4FD8-AC09-10C992CA7C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452175" y="1809009"/>
            <a:ext cx="3658010" cy="382749"/>
          </a:xfrm>
        </p:spPr>
        <p:txBody>
          <a:bodyPr vert="horz" lIns="0" tIns="45720" rIns="91440" bIns="45720" rtlCol="0" anchor="b">
            <a:normAutofit/>
          </a:bodyPr>
          <a:lstStyle>
            <a:lvl1pPr>
              <a:defRPr lang="en-US" sz="1600" b="1" dirty="0">
                <a:latin typeface="Montserrat" panose="02000505000000020004" pitchFamily="2" charset="0"/>
              </a:defRPr>
            </a:lvl1pPr>
          </a:lstStyle>
          <a:p>
            <a:pPr marL="0" lvl="0" indent="0" rtl="0">
              <a:buNone/>
            </a:pPr>
            <a:r>
              <a:rPr lang="fr-FR" noProof="0"/>
              <a:t>Cliquez pour ajouter un titre ici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B53E20B-DD70-4AFB-9D9B-17969F880C0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10572" y="2213293"/>
            <a:ext cx="3686159" cy="3044825"/>
          </a:xfrm>
        </p:spPr>
        <p:txBody>
          <a:bodyPr lIns="0" tIns="72000" rtlCol="0">
            <a:normAutofit/>
          </a:bodyPr>
          <a:lstStyle>
            <a:lvl1pPr>
              <a:defRPr sz="1400">
                <a:latin typeface="Montserrat" panose="02000505000000020004" pitchFamily="2" charset="0"/>
              </a:defRPr>
            </a:lvl1pPr>
            <a:lvl2pPr>
              <a:defRPr sz="1200">
                <a:latin typeface="Montserrat" panose="02000505000000020004" pitchFamily="2" charset="0"/>
              </a:defRPr>
            </a:lvl2pPr>
            <a:lvl3pPr>
              <a:defRPr sz="1100">
                <a:latin typeface="Montserrat" panose="02000505000000020004" pitchFamily="2" charset="0"/>
              </a:defRPr>
            </a:lvl3pPr>
            <a:lvl4pPr>
              <a:defRPr sz="1050">
                <a:latin typeface="Montserrat" panose="02000505000000020004" pitchFamily="2" charset="0"/>
              </a:defRPr>
            </a:lvl4pPr>
            <a:lvl5pPr>
              <a:defRPr sz="1050">
                <a:latin typeface="Montserrat" panose="02000505000000020004" pitchFamily="2" charset="0"/>
              </a:defRPr>
            </a:lvl5pPr>
          </a:lstStyle>
          <a:p>
            <a:pPr lvl="0" rtl="0"/>
            <a:r>
              <a:rPr lang="fr-FR" noProof="0"/>
              <a:t>Modifiez les styles du texte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10" name="Espace réservé du texte 3">
            <a:extLst>
              <a:ext uri="{FF2B5EF4-FFF2-40B4-BE49-F238E27FC236}">
                <a16:creationId xmlns:a16="http://schemas.microsoft.com/office/drawing/2014/main" id="{37EBF543-63D2-4169-AB73-3F4BD242FA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52175" y="2213293"/>
            <a:ext cx="3658010" cy="3044825"/>
          </a:xfrm>
        </p:spPr>
        <p:txBody>
          <a:bodyPr lIns="0" tIns="72000" rtlCol="0">
            <a:normAutofit/>
          </a:bodyPr>
          <a:lstStyle>
            <a:lvl1pPr>
              <a:defRPr sz="1400">
                <a:latin typeface="Montserrat" panose="02000505000000020004" pitchFamily="2" charset="0"/>
              </a:defRPr>
            </a:lvl1pPr>
            <a:lvl2pPr>
              <a:defRPr sz="1200">
                <a:latin typeface="Montserrat" panose="02000505000000020004" pitchFamily="2" charset="0"/>
              </a:defRPr>
            </a:lvl2pPr>
            <a:lvl3pPr>
              <a:defRPr sz="1100">
                <a:latin typeface="Montserrat" panose="02000505000000020004" pitchFamily="2" charset="0"/>
              </a:defRPr>
            </a:lvl3pPr>
            <a:lvl4pPr>
              <a:defRPr sz="1050">
                <a:latin typeface="Montserrat" panose="02000505000000020004" pitchFamily="2" charset="0"/>
              </a:defRPr>
            </a:lvl4pPr>
            <a:lvl5pPr>
              <a:defRPr sz="1050">
                <a:latin typeface="Montserrat" panose="02000505000000020004" pitchFamily="2" charset="0"/>
              </a:defRPr>
            </a:lvl5pPr>
          </a:lstStyle>
          <a:p>
            <a:pPr lvl="0" rtl="0"/>
            <a:r>
              <a:rPr lang="fr-FR" noProof="0"/>
              <a:t>Modifiez les styles du texte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1550643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10731EC-67BA-493B-B1C7-6258DD2B60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687089"/>
            <a:ext cx="4297212" cy="3449109"/>
          </a:xfrm>
          <a:solidFill>
            <a:schemeClr val="accent2"/>
          </a:solidFill>
        </p:spPr>
        <p:txBody>
          <a:bodyPr vert="horz" lIns="0" tIns="45720" rIns="324000" bIns="45720" rtlCol="0" anchor="ctr">
            <a:normAutofit/>
          </a:bodyPr>
          <a:lstStyle>
            <a:lvl1pPr>
              <a:defRPr lang="en-US" sz="4000" dirty="0">
                <a:latin typeface="Poppins" panose="02000000000000000000" pitchFamily="2" charset="0"/>
                <a:cs typeface="Poppins" panose="02000000000000000000" pitchFamily="2" charset="0"/>
              </a:defRPr>
            </a:lvl1pPr>
          </a:lstStyle>
          <a:p>
            <a:pPr marL="0" lvl="0" algn="r" rtl="0"/>
            <a:r>
              <a:rPr lang="fr-FR" noProof="0" dirty="0"/>
              <a:t>Cliquez pour modifier le titre du Master </a:t>
            </a:r>
            <a:br>
              <a:rPr lang="fr-FR" noProof="0" dirty="0"/>
            </a:br>
            <a:r>
              <a:rPr lang="fr-FR" noProof="0" dirty="0"/>
              <a:t>style</a:t>
            </a:r>
          </a:p>
        </p:txBody>
      </p:sp>
      <p:sp>
        <p:nvSpPr>
          <p:cNvPr id="8" name="Espace réservé du texte 6">
            <a:extLst>
              <a:ext uri="{FF2B5EF4-FFF2-40B4-BE49-F238E27FC236}">
                <a16:creationId xmlns:a16="http://schemas.microsoft.com/office/drawing/2014/main" id="{75D558A5-D3BF-4DB7-928F-A20868F3C3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68750" y="1687089"/>
            <a:ext cx="3686025" cy="382749"/>
          </a:xfrm>
        </p:spPr>
        <p:txBody>
          <a:bodyPr lIns="0" rtlCol="0" anchor="b">
            <a:normAutofit/>
          </a:bodyPr>
          <a:lstStyle>
            <a:lvl1pPr marL="0" indent="0">
              <a:buNone/>
              <a:defRPr sz="1600" b="1">
                <a:latin typeface="Montserrat" panose="02000505000000020004" pitchFamily="2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FR" noProof="0"/>
              <a:t>Cliquez pour ajouter un titre ici</a:t>
            </a:r>
          </a:p>
        </p:txBody>
      </p:sp>
      <p:sp>
        <p:nvSpPr>
          <p:cNvPr id="9" name="Espace réservé du texte 6">
            <a:extLst>
              <a:ext uri="{FF2B5EF4-FFF2-40B4-BE49-F238E27FC236}">
                <a16:creationId xmlns:a16="http://schemas.microsoft.com/office/drawing/2014/main" id="{92EBEB66-5E12-4FD8-AC09-10C992CA7C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452175" y="1687089"/>
            <a:ext cx="3658010" cy="382749"/>
          </a:xfrm>
        </p:spPr>
        <p:txBody>
          <a:bodyPr vert="horz" lIns="0" tIns="45720" rIns="91440" bIns="45720" rtlCol="0" anchor="b">
            <a:normAutofit/>
          </a:bodyPr>
          <a:lstStyle>
            <a:lvl1pPr marL="0" indent="0">
              <a:buNone/>
              <a:defRPr lang="en-US" sz="1600" b="1" dirty="0">
                <a:latin typeface="Montserrat" panose="02000505000000020004" pitchFamily="2" charset="0"/>
              </a:defRPr>
            </a:lvl1pPr>
          </a:lstStyle>
          <a:p>
            <a:pPr marL="228600" lvl="0" indent="-228600" rtl="0"/>
            <a:r>
              <a:rPr lang="fr-FR" noProof="0"/>
              <a:t>Cliquez pour ajouter un titre ici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B53E20B-DD70-4AFB-9D9B-17969F880C0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68447" y="2091373"/>
            <a:ext cx="3686159" cy="3044825"/>
          </a:xfrm>
        </p:spPr>
        <p:txBody>
          <a:bodyPr lIns="0" tIns="72000" rtlCol="0">
            <a:normAutofit/>
          </a:bodyPr>
          <a:lstStyle>
            <a:lvl1pPr>
              <a:defRPr sz="1400">
                <a:latin typeface="Montserrat" panose="02000505000000020004" pitchFamily="2" charset="0"/>
              </a:defRPr>
            </a:lvl1pPr>
            <a:lvl2pPr>
              <a:defRPr sz="1200">
                <a:latin typeface="Montserrat" panose="02000505000000020004" pitchFamily="2" charset="0"/>
              </a:defRPr>
            </a:lvl2pPr>
            <a:lvl3pPr>
              <a:defRPr sz="1100">
                <a:latin typeface="Montserrat" panose="02000505000000020004" pitchFamily="2" charset="0"/>
              </a:defRPr>
            </a:lvl3pPr>
            <a:lvl4pPr>
              <a:defRPr sz="1050">
                <a:latin typeface="Montserrat" panose="02000505000000020004" pitchFamily="2" charset="0"/>
              </a:defRPr>
            </a:lvl4pPr>
            <a:lvl5pPr>
              <a:defRPr sz="1050">
                <a:latin typeface="Montserrat" panose="02000505000000020004" pitchFamily="2" charset="0"/>
              </a:defRPr>
            </a:lvl5pPr>
          </a:lstStyle>
          <a:p>
            <a:pPr lvl="0" rtl="0"/>
            <a:r>
              <a:rPr lang="fr-FR" noProof="0"/>
              <a:t>Modifiez les styles du texte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10" name="Espace réservé du texte 3">
            <a:extLst>
              <a:ext uri="{FF2B5EF4-FFF2-40B4-BE49-F238E27FC236}">
                <a16:creationId xmlns:a16="http://schemas.microsoft.com/office/drawing/2014/main" id="{37EBF543-63D2-4169-AB73-3F4BD242FA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52175" y="2091373"/>
            <a:ext cx="3658010" cy="3044825"/>
          </a:xfrm>
        </p:spPr>
        <p:txBody>
          <a:bodyPr lIns="0" tIns="72000" rtlCol="0">
            <a:normAutofit/>
          </a:bodyPr>
          <a:lstStyle>
            <a:lvl1pPr>
              <a:defRPr sz="1400">
                <a:latin typeface="Montserrat" panose="02000505000000020004" pitchFamily="2" charset="0"/>
              </a:defRPr>
            </a:lvl1pPr>
            <a:lvl2pPr>
              <a:defRPr sz="1200">
                <a:latin typeface="Montserrat" panose="02000505000000020004" pitchFamily="2" charset="0"/>
              </a:defRPr>
            </a:lvl2pPr>
            <a:lvl3pPr>
              <a:defRPr sz="1100">
                <a:latin typeface="Montserrat" panose="02000505000000020004" pitchFamily="2" charset="0"/>
              </a:defRPr>
            </a:lvl3pPr>
            <a:lvl4pPr>
              <a:defRPr sz="1050">
                <a:latin typeface="Montserrat" panose="02000505000000020004" pitchFamily="2" charset="0"/>
              </a:defRPr>
            </a:lvl4pPr>
            <a:lvl5pPr>
              <a:defRPr sz="1050">
                <a:latin typeface="Montserrat" panose="02000505000000020004" pitchFamily="2" charset="0"/>
              </a:defRPr>
            </a:lvl5pPr>
          </a:lstStyle>
          <a:p>
            <a:pPr lvl="0" rtl="0"/>
            <a:r>
              <a:rPr lang="fr-FR" noProof="0"/>
              <a:t>Modifiez les styles du texte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7" name="Forme 62">
            <a:extLst>
              <a:ext uri="{FF2B5EF4-FFF2-40B4-BE49-F238E27FC236}">
                <a16:creationId xmlns:a16="http://schemas.microsoft.com/office/drawing/2014/main" id="{22325F4A-8191-45D3-B031-5847B1E4B3AA}"/>
              </a:ext>
            </a:extLst>
          </p:cNvPr>
          <p:cNvSpPr/>
          <p:nvPr userDrawn="1"/>
        </p:nvSpPr>
        <p:spPr>
          <a:xfrm rot="16200000" flipV="1">
            <a:off x="3332057" y="1331831"/>
            <a:ext cx="0" cy="1930310"/>
          </a:xfrm>
          <a:prstGeom prst="line">
            <a:avLst/>
          </a:prstGeom>
          <a:ln w="19050">
            <a:solidFill>
              <a:schemeClr val="tx2"/>
            </a:solidFill>
            <a:miter lim="400000"/>
          </a:ln>
        </p:spPr>
        <p:txBody>
          <a:bodyPr lIns="19050" tIns="19050" rIns="19050" bIns="19050" rtlCol="0" anchor="ctr"/>
          <a:lstStyle/>
          <a:p>
            <a:pPr algn="ctr" rtl="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fr-FR" sz="1500" noProof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0EEF041-4EFF-410A-AFB4-25A65B462B2D}"/>
              </a:ext>
            </a:extLst>
          </p:cNvPr>
          <p:cNvSpPr/>
          <p:nvPr userDrawn="1"/>
        </p:nvSpPr>
        <p:spPr>
          <a:xfrm>
            <a:off x="12087828" y="1675514"/>
            <a:ext cx="115747" cy="344910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>
              <a:latin typeface="Montserrat" panose="02000505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44906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10731EC-67BA-493B-B1C7-6258DD2B60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" y="1687090"/>
            <a:ext cx="4568750" cy="1721802"/>
          </a:xfrm>
          <a:noFill/>
        </p:spPr>
        <p:txBody>
          <a:bodyPr lIns="0" rIns="324000" rtlCol="0" anchor="ctr">
            <a:normAutofit/>
          </a:bodyPr>
          <a:lstStyle>
            <a:lvl1pPr algn="r">
              <a:defRPr sz="4000">
                <a:latin typeface="Poppins" panose="02000000000000000000" pitchFamily="2" charset="0"/>
                <a:cs typeface="Poppins" panose="02000000000000000000" pitchFamily="2" charset="0"/>
              </a:defRPr>
            </a:lvl1pPr>
          </a:lstStyle>
          <a:p>
            <a:pPr rtl="0"/>
            <a:r>
              <a:rPr lang="fr-FR" noProof="0" dirty="0"/>
              <a:t>Cliquez pour modifier </a:t>
            </a:r>
            <a:br>
              <a:rPr lang="fr-FR" noProof="0" dirty="0"/>
            </a:br>
            <a:r>
              <a:rPr lang="fr-FR" noProof="0" dirty="0"/>
              <a:t>Style du titre du Master</a:t>
            </a: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FC8F08DC-8736-4BFE-8B72-8DD4184DEBE1}"/>
              </a:ext>
            </a:extLst>
          </p:cNvPr>
          <p:cNvSpPr txBox="1">
            <a:spLocks/>
          </p:cNvSpPr>
          <p:nvPr userDrawn="1"/>
        </p:nvSpPr>
        <p:spPr>
          <a:xfrm>
            <a:off x="-1" y="3408891"/>
            <a:ext cx="12203575" cy="3449109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324000" bIns="45720" rtlCol="0" anchor="ctr">
            <a:normAutofit/>
          </a:bodyPr>
          <a:lstStyle>
            <a:lvl1pPr algn="r">
              <a:lnSpc>
                <a:spcPct val="90000"/>
              </a:lnSpc>
              <a:spcBef>
                <a:spcPct val="0"/>
              </a:spcBef>
              <a:buNone/>
              <a:defRPr sz="4000" b="1" i="0" spc="-150">
                <a:solidFill>
                  <a:schemeClr val="tx2"/>
                </a:solidFill>
                <a:latin typeface="Constantia" panose="02030602050306030303" pitchFamily="18" charset="0"/>
                <a:ea typeface="+mj-ea"/>
                <a:cs typeface="Gill Sans" panose="020B0502020104020203" pitchFamily="34" charset="-79"/>
              </a:defRPr>
            </a:lvl1pPr>
          </a:lstStyle>
          <a:p>
            <a:pPr lvl="0" rtl="0"/>
            <a:endParaRPr lang="fr-FR" noProof="0" dirty="0">
              <a:latin typeface="+mn-lt"/>
            </a:endParaRPr>
          </a:p>
        </p:txBody>
      </p:sp>
      <p:sp>
        <p:nvSpPr>
          <p:cNvPr id="8" name="Espace réservé du texte 6">
            <a:extLst>
              <a:ext uri="{FF2B5EF4-FFF2-40B4-BE49-F238E27FC236}">
                <a16:creationId xmlns:a16="http://schemas.microsoft.com/office/drawing/2014/main" id="{75D558A5-D3BF-4DB7-928F-A20868F3C3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68750" y="3666354"/>
            <a:ext cx="3448800" cy="382749"/>
          </a:xfrm>
        </p:spPr>
        <p:txBody>
          <a:bodyPr lIns="0" rtlCol="0" anchor="b">
            <a:normAutofit/>
          </a:bodyPr>
          <a:lstStyle>
            <a:lvl1pPr marL="0" indent="0">
              <a:buNone/>
              <a:defRPr sz="1600" b="1">
                <a:latin typeface="Montserrat" panose="02000505000000020004" pitchFamily="2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FR" noProof="0"/>
              <a:t>Cliquez pour ajouter un titre ici</a:t>
            </a:r>
          </a:p>
        </p:txBody>
      </p:sp>
      <p:sp>
        <p:nvSpPr>
          <p:cNvPr id="9" name="Espace réservé du texte 6">
            <a:extLst>
              <a:ext uri="{FF2B5EF4-FFF2-40B4-BE49-F238E27FC236}">
                <a16:creationId xmlns:a16="http://schemas.microsoft.com/office/drawing/2014/main" id="{92EBEB66-5E12-4FD8-AC09-10C992CA7C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54055" y="3666354"/>
            <a:ext cx="3450265" cy="382749"/>
          </a:xfrm>
        </p:spPr>
        <p:txBody>
          <a:bodyPr vert="horz" lIns="0" tIns="45720" rIns="91440" bIns="45720" rtlCol="0" anchor="b">
            <a:normAutofit/>
          </a:bodyPr>
          <a:lstStyle>
            <a:lvl1pPr marL="0" indent="0">
              <a:buNone/>
              <a:defRPr lang="en-US" sz="1600" b="1" dirty="0">
                <a:latin typeface="Montserrat" panose="02000505000000020004" pitchFamily="2" charset="0"/>
              </a:defRPr>
            </a:lvl1pPr>
          </a:lstStyle>
          <a:p>
            <a:pPr marL="228600" lvl="0" indent="-228600" rtl="0"/>
            <a:r>
              <a:rPr lang="fr-FR" noProof="0"/>
              <a:t>Cliquez pour ajouter un titre ici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B53E20B-DD70-4AFB-9D9B-17969F880C0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68447" y="4070639"/>
            <a:ext cx="3448800" cy="2253961"/>
          </a:xfrm>
        </p:spPr>
        <p:txBody>
          <a:bodyPr lIns="0" tIns="72000" rtlCol="0">
            <a:normAutofit/>
          </a:bodyPr>
          <a:lstStyle>
            <a:lvl1pPr>
              <a:defRPr sz="1400">
                <a:latin typeface="Montserrat" panose="02000505000000020004" pitchFamily="2" charset="0"/>
              </a:defRPr>
            </a:lvl1pPr>
            <a:lvl2pPr>
              <a:defRPr sz="1200">
                <a:latin typeface="Montserrat" panose="02000505000000020004" pitchFamily="2" charset="0"/>
              </a:defRPr>
            </a:lvl2pPr>
            <a:lvl3pPr>
              <a:defRPr sz="1100">
                <a:latin typeface="Montserrat" panose="02000505000000020004" pitchFamily="2" charset="0"/>
              </a:defRPr>
            </a:lvl3pPr>
            <a:lvl4pPr>
              <a:defRPr sz="1050">
                <a:latin typeface="Montserrat" panose="02000505000000020004" pitchFamily="2" charset="0"/>
              </a:defRPr>
            </a:lvl4pPr>
            <a:lvl5pPr>
              <a:defRPr sz="1050">
                <a:latin typeface="Montserrat" panose="02000505000000020004" pitchFamily="2" charset="0"/>
              </a:defRPr>
            </a:lvl5pPr>
          </a:lstStyle>
          <a:p>
            <a:pPr lvl="0" rtl="0"/>
            <a:r>
              <a:rPr lang="fr-FR" noProof="0"/>
              <a:t>Modifiez les styles du texte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10" name="Espace réservé du texte 3">
            <a:extLst>
              <a:ext uri="{FF2B5EF4-FFF2-40B4-BE49-F238E27FC236}">
                <a16:creationId xmlns:a16="http://schemas.microsoft.com/office/drawing/2014/main" id="{37EBF543-63D2-4169-AB73-3F4BD242FA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54055" y="4070639"/>
            <a:ext cx="3450265" cy="2253961"/>
          </a:xfrm>
        </p:spPr>
        <p:txBody>
          <a:bodyPr lIns="0" tIns="72000" rtlCol="0">
            <a:normAutofit/>
          </a:bodyPr>
          <a:lstStyle>
            <a:lvl1pPr>
              <a:defRPr sz="1400">
                <a:latin typeface="Montserrat" panose="02000505000000020004" pitchFamily="2" charset="0"/>
              </a:defRPr>
            </a:lvl1pPr>
            <a:lvl2pPr>
              <a:defRPr sz="1200">
                <a:latin typeface="Montserrat" panose="02000505000000020004" pitchFamily="2" charset="0"/>
              </a:defRPr>
            </a:lvl2pPr>
            <a:lvl3pPr>
              <a:defRPr sz="1100">
                <a:latin typeface="Montserrat" panose="02000505000000020004" pitchFamily="2" charset="0"/>
              </a:defRPr>
            </a:lvl3pPr>
            <a:lvl4pPr>
              <a:defRPr sz="1050">
                <a:latin typeface="Montserrat" panose="02000505000000020004" pitchFamily="2" charset="0"/>
              </a:defRPr>
            </a:lvl4pPr>
            <a:lvl5pPr>
              <a:defRPr sz="1050">
                <a:latin typeface="Montserrat" panose="02000505000000020004" pitchFamily="2" charset="0"/>
              </a:defRPr>
            </a:lvl5pPr>
          </a:lstStyle>
          <a:p>
            <a:pPr lvl="0" rtl="0"/>
            <a:r>
              <a:rPr lang="fr-FR" noProof="0"/>
              <a:t>Modifiez les styles du texte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12" name="Forme 62">
            <a:extLst>
              <a:ext uri="{FF2B5EF4-FFF2-40B4-BE49-F238E27FC236}">
                <a16:creationId xmlns:a16="http://schemas.microsoft.com/office/drawing/2014/main" id="{DADD8B14-6C18-4FC5-89FD-62D525A444DB}"/>
              </a:ext>
            </a:extLst>
          </p:cNvPr>
          <p:cNvSpPr/>
          <p:nvPr userDrawn="1"/>
        </p:nvSpPr>
        <p:spPr>
          <a:xfrm rot="16200000" flipV="1">
            <a:off x="3332057" y="729943"/>
            <a:ext cx="0" cy="1930310"/>
          </a:xfrm>
          <a:prstGeom prst="line">
            <a:avLst/>
          </a:prstGeom>
          <a:ln w="19050">
            <a:solidFill>
              <a:schemeClr val="tx2"/>
            </a:solidFill>
            <a:miter lim="400000"/>
          </a:ln>
        </p:spPr>
        <p:txBody>
          <a:bodyPr lIns="19050" tIns="19050" rIns="19050" bIns="19050" rtlCol="0" anchor="ctr"/>
          <a:lstStyle/>
          <a:p>
            <a:pPr algn="ctr" rtl="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fr-FR" sz="1500" noProof="0"/>
          </a:p>
        </p:txBody>
      </p:sp>
      <p:sp>
        <p:nvSpPr>
          <p:cNvPr id="6" name="Espace réservé d’image 5">
            <a:extLst>
              <a:ext uri="{FF2B5EF4-FFF2-40B4-BE49-F238E27FC236}">
                <a16:creationId xmlns:a16="http://schemas.microsoft.com/office/drawing/2014/main" id="{09156155-C47D-47A0-A08D-DCAC4D742D3F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2214412" y="3805254"/>
            <a:ext cx="1935925" cy="1854770"/>
          </a:xfrm>
        </p:spPr>
        <p:txBody>
          <a:bodyPr rtlCol="0"/>
          <a:lstStyle>
            <a:lvl1pPr>
              <a:defRPr>
                <a:latin typeface="Montserrat" panose="02000505000000020004" pitchFamily="2" charset="0"/>
              </a:defRPr>
            </a:lvl1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</p:spTree>
    <p:extLst>
      <p:ext uri="{BB962C8B-B14F-4D97-AF65-F5344CB8AC3E}">
        <p14:creationId xmlns:p14="http://schemas.microsoft.com/office/powerpoint/2010/main" val="10072104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10731EC-67BA-493B-B1C7-6258DD2B6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948" y="1193765"/>
            <a:ext cx="4385841" cy="1325563"/>
          </a:xfrm>
        </p:spPr>
        <p:txBody>
          <a:bodyPr rtlCol="0" anchor="b">
            <a:normAutofit/>
          </a:bodyPr>
          <a:lstStyle>
            <a:lvl1pPr algn="r">
              <a:defRPr sz="4000">
                <a:latin typeface="+mj-lt"/>
              </a:defRPr>
            </a:lvl1pPr>
          </a:lstStyle>
          <a:p>
            <a:pPr rtl="0"/>
            <a:r>
              <a:rPr lang="fr-FR" noProof="0"/>
              <a:t>Modifiez le style du titre</a:t>
            </a:r>
            <a:endParaRPr lang="fr-FR" noProof="0" dirty="0"/>
          </a:p>
        </p:txBody>
      </p:sp>
      <p:sp>
        <p:nvSpPr>
          <p:cNvPr id="5" name="Espace réservé d’image 4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44947" y="2632337"/>
            <a:ext cx="4385841" cy="3357563"/>
          </a:xfrm>
        </p:spPr>
        <p:txBody>
          <a:bodyPr rtlCol="0"/>
          <a:lstStyle>
            <a:lvl1pPr>
              <a:defRPr>
                <a:latin typeface="+mn-lt"/>
              </a:defRPr>
            </a:lvl1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233D39E2-2188-4621-B115-A912A057E8A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70816" y="2944854"/>
            <a:ext cx="3046302" cy="3045045"/>
          </a:xfrm>
        </p:spPr>
        <p:txBody>
          <a:bodyPr l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FR" noProof="0"/>
              <a:t>Modifiez les styles du texte</a:t>
            </a:r>
          </a:p>
        </p:txBody>
      </p:sp>
      <p:sp>
        <p:nvSpPr>
          <p:cNvPr id="8" name="Espace réservé du texte 6">
            <a:extLst>
              <a:ext uri="{FF2B5EF4-FFF2-40B4-BE49-F238E27FC236}">
                <a16:creationId xmlns:a16="http://schemas.microsoft.com/office/drawing/2014/main" id="{75D558A5-D3BF-4DB7-928F-A20868F3C3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70816" y="2540529"/>
            <a:ext cx="3046302" cy="382749"/>
          </a:xfrm>
        </p:spPr>
        <p:txBody>
          <a:bodyPr lIns="0" rtlCol="0" anchor="b">
            <a:noAutofit/>
          </a:bodyPr>
          <a:lstStyle>
            <a:lvl1pPr marL="0" indent="0">
              <a:buNone/>
              <a:defRPr sz="1600" b="1"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FR" noProof="0"/>
              <a:t>Cliquez pour ajouter un titre ici</a:t>
            </a:r>
          </a:p>
        </p:txBody>
      </p:sp>
      <p:sp>
        <p:nvSpPr>
          <p:cNvPr id="6" name="Espace réservé du texte 6">
            <a:extLst>
              <a:ext uri="{FF2B5EF4-FFF2-40B4-BE49-F238E27FC236}">
                <a16:creationId xmlns:a16="http://schemas.microsoft.com/office/drawing/2014/main" id="{B2C5FA2F-DD81-4A72-AB26-A4C663724F4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769607" y="2944854"/>
            <a:ext cx="3046302" cy="3045045"/>
          </a:xfrm>
        </p:spPr>
        <p:txBody>
          <a:bodyPr l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FR" noProof="0"/>
              <a:t>Modifiez les styles du texte</a:t>
            </a:r>
          </a:p>
        </p:txBody>
      </p:sp>
      <p:sp>
        <p:nvSpPr>
          <p:cNvPr id="9" name="Espace réservé du texte 6">
            <a:extLst>
              <a:ext uri="{FF2B5EF4-FFF2-40B4-BE49-F238E27FC236}">
                <a16:creationId xmlns:a16="http://schemas.microsoft.com/office/drawing/2014/main" id="{92EBEB66-5E12-4FD8-AC09-10C992CA7C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769606" y="2540529"/>
            <a:ext cx="3023149" cy="382749"/>
          </a:xfrm>
        </p:spPr>
        <p:txBody>
          <a:bodyPr lIns="0" rtlCol="0" anchor="b">
            <a:noAutofit/>
          </a:bodyPr>
          <a:lstStyle>
            <a:lvl1pPr marL="0" indent="0">
              <a:buNone/>
              <a:defRPr sz="1600" b="1"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FR" noProof="0"/>
              <a:t>Cliquez pour ajouter un titre ici</a:t>
            </a:r>
          </a:p>
        </p:txBody>
      </p:sp>
    </p:spTree>
    <p:extLst>
      <p:ext uri="{BB962C8B-B14F-4D97-AF65-F5344CB8AC3E}">
        <p14:creationId xmlns:p14="http://schemas.microsoft.com/office/powerpoint/2010/main" val="39708105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’image 4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928658" y="836271"/>
            <a:ext cx="4263342" cy="5185458"/>
          </a:xfrm>
        </p:spPr>
        <p:txBody>
          <a:bodyPr rtlCol="0"/>
          <a:lstStyle>
            <a:lvl1pPr>
              <a:defRPr>
                <a:latin typeface="+mn-lt"/>
              </a:defRPr>
            </a:lvl1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233D39E2-2188-4621-B115-A912A057E8A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57597" y="836271"/>
            <a:ext cx="4262400" cy="5185458"/>
          </a:xfrm>
          <a:solidFill>
            <a:schemeClr val="accent2"/>
          </a:solidFill>
        </p:spPr>
        <p:txBody>
          <a:bodyPr lIns="252000" tIns="144000" rIns="14400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FR" noProof="0"/>
              <a:t>Modifiez les styles du texte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10731EC-67BA-493B-B1C7-6258DD2B60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5033" y="1659770"/>
            <a:ext cx="2558005" cy="1325563"/>
          </a:xfrm>
        </p:spPr>
        <p:txBody>
          <a:bodyPr rtlCol="0" anchor="t"/>
          <a:lstStyle>
            <a:lvl1pPr algn="r">
              <a:defRPr>
                <a:latin typeface="+mj-lt"/>
              </a:defRPr>
            </a:lvl1pPr>
          </a:lstStyle>
          <a:p>
            <a:pPr rtl="0"/>
            <a:r>
              <a:rPr lang="fr-FR" noProof="0"/>
              <a:t>Cliquez pour </a:t>
            </a:r>
            <a:br>
              <a:rPr lang="fr-FR" noProof="0"/>
            </a:br>
            <a:r>
              <a:rPr lang="fr-FR" noProof="0"/>
              <a:t>Ajouter Titre</a:t>
            </a:r>
          </a:p>
        </p:txBody>
      </p:sp>
      <p:sp>
        <p:nvSpPr>
          <p:cNvPr id="6" name="Forme 62">
            <a:extLst>
              <a:ext uri="{FF2B5EF4-FFF2-40B4-BE49-F238E27FC236}">
                <a16:creationId xmlns:a16="http://schemas.microsoft.com/office/drawing/2014/main" id="{9EDA533D-03E6-4B64-A81C-A6F9E3301AB5}"/>
              </a:ext>
            </a:extLst>
          </p:cNvPr>
          <p:cNvSpPr/>
          <p:nvPr userDrawn="1"/>
        </p:nvSpPr>
        <p:spPr>
          <a:xfrm rot="16200000" flipV="1">
            <a:off x="965155" y="434980"/>
            <a:ext cx="0" cy="1930310"/>
          </a:xfrm>
          <a:prstGeom prst="line">
            <a:avLst/>
          </a:prstGeom>
          <a:ln w="19050">
            <a:solidFill>
              <a:schemeClr val="tx2"/>
            </a:solidFill>
            <a:miter lim="400000"/>
          </a:ln>
        </p:spPr>
        <p:txBody>
          <a:bodyPr lIns="19050" tIns="19050" rIns="19050" bIns="19050" rtlCol="0" anchor="ctr"/>
          <a:lstStyle/>
          <a:p>
            <a:pPr algn="ctr" rtl="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fr-FR" sz="1500" noProof="0"/>
          </a:p>
        </p:txBody>
      </p:sp>
    </p:spTree>
    <p:extLst>
      <p:ext uri="{BB962C8B-B14F-4D97-AF65-F5344CB8AC3E}">
        <p14:creationId xmlns:p14="http://schemas.microsoft.com/office/powerpoint/2010/main" val="32174074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233D39E2-2188-4621-B115-A912A057E8A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3206186"/>
            <a:ext cx="12192000" cy="3651813"/>
          </a:xfrm>
          <a:solidFill>
            <a:schemeClr val="accent2"/>
          </a:solidFill>
        </p:spPr>
        <p:txBody>
          <a:bodyPr lIns="5400000" tIns="216000" rIns="180000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FR" noProof="0"/>
              <a:t>Modifiez les styles du texte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10731EC-67BA-493B-B1C7-6258DD2B60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78053" y="1775520"/>
            <a:ext cx="6435524" cy="1325563"/>
          </a:xfrm>
        </p:spPr>
        <p:txBody>
          <a:bodyPr rtlCol="0" anchor="b"/>
          <a:lstStyle>
            <a:lvl1pPr algn="l">
              <a:defRPr>
                <a:latin typeface="+mj-lt"/>
              </a:defRPr>
            </a:lvl1pPr>
          </a:lstStyle>
          <a:p>
            <a:pPr rtl="0"/>
            <a:r>
              <a:rPr lang="fr-FR" noProof="0"/>
              <a:t>Cliquez pour ajouter un titre</a:t>
            </a:r>
          </a:p>
        </p:txBody>
      </p:sp>
      <p:sp>
        <p:nvSpPr>
          <p:cNvPr id="5" name="Espace réservé d’image 4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71836" y="836271"/>
            <a:ext cx="3523423" cy="5185458"/>
          </a:xfrm>
          <a:solidFill>
            <a:schemeClr val="bg1">
              <a:lumMod val="95000"/>
            </a:schemeClr>
          </a:solidFill>
        </p:spPr>
        <p:txBody>
          <a:bodyPr rtlCol="0"/>
          <a:lstStyle>
            <a:lvl1pPr>
              <a:defRPr>
                <a:latin typeface="+mn-lt"/>
              </a:defRPr>
            </a:lvl1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</p:spTree>
    <p:extLst>
      <p:ext uri="{BB962C8B-B14F-4D97-AF65-F5344CB8AC3E}">
        <p14:creationId xmlns:p14="http://schemas.microsoft.com/office/powerpoint/2010/main" val="9972271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r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8CBA09E-664D-42AC-81A8-E6756A655750}"/>
              </a:ext>
            </a:extLst>
          </p:cNvPr>
          <p:cNvSpPr/>
          <p:nvPr userDrawn="1"/>
        </p:nvSpPr>
        <p:spPr>
          <a:xfrm>
            <a:off x="-1" y="1539432"/>
            <a:ext cx="8866207" cy="53185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 dirty="0"/>
          </a:p>
        </p:txBody>
      </p:sp>
      <p:sp>
        <p:nvSpPr>
          <p:cNvPr id="12" name="Espace réservé d’image 11">
            <a:extLst>
              <a:ext uri="{FF2B5EF4-FFF2-40B4-BE49-F238E27FC236}">
                <a16:creationId xmlns:a16="http://schemas.microsoft.com/office/drawing/2014/main" id="{82CAE461-C0B1-40CE-96C7-BF817A2EA31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1995" cy="6857999"/>
          </a:xfrm>
          <a:custGeom>
            <a:avLst/>
            <a:gdLst>
              <a:gd name="connsiteX0" fmla="*/ 0 w 12191995"/>
              <a:gd name="connsiteY0" fmla="*/ 0 h 6857999"/>
              <a:gd name="connsiteX1" fmla="*/ 12191995 w 12191995"/>
              <a:gd name="connsiteY1" fmla="*/ 0 h 6857999"/>
              <a:gd name="connsiteX2" fmla="*/ 12191995 w 12191995"/>
              <a:gd name="connsiteY2" fmla="*/ 6857999 h 6857999"/>
              <a:gd name="connsiteX3" fmla="*/ 8866207 w 12191995"/>
              <a:gd name="connsiteY3" fmla="*/ 6857999 h 6857999"/>
              <a:gd name="connsiteX4" fmla="*/ 8866207 w 12191995"/>
              <a:gd name="connsiteY4" fmla="*/ 1539432 h 6857999"/>
              <a:gd name="connsiteX5" fmla="*/ 0 w 12191995"/>
              <a:gd name="connsiteY5" fmla="*/ 1539432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1995" h="6857999">
                <a:moveTo>
                  <a:pt x="0" y="0"/>
                </a:moveTo>
                <a:lnTo>
                  <a:pt x="12191995" y="0"/>
                </a:lnTo>
                <a:lnTo>
                  <a:pt x="12191995" y="6857999"/>
                </a:lnTo>
                <a:lnTo>
                  <a:pt x="8866207" y="6857999"/>
                </a:lnTo>
                <a:lnTo>
                  <a:pt x="8866207" y="1539432"/>
                </a:lnTo>
                <a:lnTo>
                  <a:pt x="0" y="153943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>
            <a:noAutofit/>
          </a:bodyPr>
          <a:lstStyle/>
          <a:p>
            <a:pPr rtl="0"/>
            <a:r>
              <a:rPr lang="fr-FR" noProof="0" dirty="0"/>
              <a:t>Cliquez sur l’icône pour ajouter une image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AA99C074-A230-B944-8FEA-870A76765C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2002421"/>
            <a:ext cx="7252505" cy="891250"/>
          </a:xfrm>
        </p:spPr>
        <p:txBody>
          <a:bodyPr rtlCol="0" anchor="t">
            <a:noAutofit/>
          </a:bodyPr>
          <a:lstStyle>
            <a:lvl1pPr>
              <a:defRPr sz="5000" b="1">
                <a:solidFill>
                  <a:schemeClr val="bg1"/>
                </a:solidFill>
                <a:latin typeface="Poppins" panose="02000000000000000000" pitchFamily="2" charset="0"/>
                <a:cs typeface="Poppins" panose="02000000000000000000" pitchFamily="2" charset="0"/>
              </a:defRPr>
            </a:lvl1pPr>
          </a:lstStyle>
          <a:p>
            <a:pPr rtl="0"/>
            <a:r>
              <a:rPr lang="fr-FR" noProof="0" dirty="0"/>
              <a:t>MERCI</a:t>
            </a:r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1221857D-ECFA-4D4D-91DF-E3650079150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3090444"/>
            <a:ext cx="7252504" cy="338549"/>
          </a:xfrm>
        </p:spPr>
        <p:txBody>
          <a:bodyPr rtlCol="0">
            <a:normAutofit/>
          </a:bodyPr>
          <a:lstStyle>
            <a:lvl1pPr marL="0" indent="0">
              <a:buNone/>
              <a:defRPr sz="1600" spc="300">
                <a:solidFill>
                  <a:schemeClr val="bg1"/>
                </a:solidFill>
                <a:latin typeface="Poppins" panose="02000000000000000000" pitchFamily="2" charset="0"/>
                <a:cs typeface="Poppins" panose="02000000000000000000" pitchFamily="2" charset="0"/>
              </a:defRPr>
            </a:lvl1pPr>
          </a:lstStyle>
          <a:p>
            <a:pPr lvl="0" rtl="0"/>
            <a:r>
              <a:rPr lang="fr-FR" noProof="0" dirty="0"/>
              <a:t>WWW.WEBSITENAME.COM</a:t>
            </a:r>
          </a:p>
        </p:txBody>
      </p:sp>
      <p:sp>
        <p:nvSpPr>
          <p:cNvPr id="5" name="Forme 62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1094402" y="1819845"/>
            <a:ext cx="1" cy="2188805"/>
          </a:xfrm>
          <a:prstGeom prst="line">
            <a:avLst/>
          </a:prstGeom>
          <a:ln w="25400">
            <a:solidFill>
              <a:schemeClr val="bg1"/>
            </a:solidFill>
            <a:miter lim="400000"/>
          </a:ln>
        </p:spPr>
        <p:txBody>
          <a:bodyPr lIns="19050" tIns="19050" rIns="19050" bIns="19050" rtlCol="0" anchor="ctr"/>
          <a:lstStyle/>
          <a:p>
            <a:pPr algn="ctr" rtl="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fr-FR" sz="1500" noProof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F8135FBD-5652-4984-9067-54923C9FA6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3797" t="33268" r="16558" b="29450"/>
          <a:stretch/>
        </p:blipFill>
        <p:spPr>
          <a:xfrm>
            <a:off x="0" y="6189874"/>
            <a:ext cx="1244134" cy="66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6583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233D39E2-2188-4621-B115-A912A057E8A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78052" y="3206186"/>
            <a:ext cx="6435525" cy="2815543"/>
          </a:xfrm>
          <a:noFill/>
          <a:ln>
            <a:noFill/>
          </a:ln>
        </p:spPr>
        <p:txBody>
          <a:bodyPr lIns="0" tIns="216000" rIns="180000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FR" noProof="0"/>
              <a:t>Modifiez les styles du texte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10731EC-67BA-493B-B1C7-6258DD2B60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78053" y="1775520"/>
            <a:ext cx="6435524" cy="1325563"/>
          </a:xfrm>
        </p:spPr>
        <p:txBody>
          <a:bodyPr lIns="0" rtlCol="0" anchor="b"/>
          <a:lstStyle>
            <a:lvl1pPr algn="l">
              <a:defRPr>
                <a:latin typeface="+mj-lt"/>
              </a:defRPr>
            </a:lvl1pPr>
          </a:lstStyle>
          <a:p>
            <a:pPr rtl="0"/>
            <a:r>
              <a:rPr lang="fr-FR" noProof="0" dirty="0"/>
              <a:t>Cliquez pour ajouter un titre</a:t>
            </a:r>
          </a:p>
        </p:txBody>
      </p:sp>
      <p:sp>
        <p:nvSpPr>
          <p:cNvPr id="5" name="Espace réservé d’image 4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38200" y="836271"/>
            <a:ext cx="3657059" cy="5185458"/>
          </a:xfrm>
          <a:solidFill>
            <a:schemeClr val="bg1">
              <a:lumMod val="95000"/>
            </a:schemeClr>
          </a:solidFill>
        </p:spPr>
        <p:txBody>
          <a:bodyPr rtlCol="0"/>
          <a:lstStyle>
            <a:lvl1pPr>
              <a:defRPr>
                <a:latin typeface="+mn-lt"/>
              </a:defRPr>
            </a:lvl1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</p:spTree>
    <p:extLst>
      <p:ext uri="{BB962C8B-B14F-4D97-AF65-F5344CB8AC3E}">
        <p14:creationId xmlns:p14="http://schemas.microsoft.com/office/powerpoint/2010/main" val="5831282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’image 4">
            <a:extLst>
              <a:ext uri="{FF2B5EF4-FFF2-40B4-BE49-F238E27FC236}">
                <a16:creationId xmlns:a16="http://schemas.microsoft.com/office/drawing/2014/main" id="{BE84B7CE-D997-4F92-BD9D-3F9DE2782EF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745620" y="3428990"/>
            <a:ext cx="7446380" cy="3429009"/>
          </a:xfrm>
        </p:spPr>
        <p:txBody>
          <a:bodyPr rtlCol="0"/>
          <a:lstStyle>
            <a:lvl1pPr>
              <a:defRPr>
                <a:latin typeface="+mn-lt"/>
              </a:defRPr>
            </a:lvl1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10731EC-67BA-493B-B1C7-6258DD2B60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659770"/>
            <a:ext cx="3085618" cy="1325563"/>
          </a:xfrm>
        </p:spPr>
        <p:txBody>
          <a:bodyPr lIns="0" rtlCol="0" anchor="t"/>
          <a:lstStyle>
            <a:lvl1pPr algn="l">
              <a:defRPr>
                <a:latin typeface="+mj-lt"/>
              </a:defRPr>
            </a:lvl1pPr>
          </a:lstStyle>
          <a:p>
            <a:pPr rtl="0"/>
            <a:r>
              <a:rPr lang="fr-FR" noProof="0"/>
              <a:t>Cliquez pour </a:t>
            </a:r>
            <a:br>
              <a:rPr lang="fr-FR" noProof="0"/>
            </a:br>
            <a:r>
              <a:rPr lang="fr-FR" noProof="0"/>
              <a:t>Ajouter Titre</a:t>
            </a:r>
          </a:p>
        </p:txBody>
      </p:sp>
      <p:sp>
        <p:nvSpPr>
          <p:cNvPr id="6" name="Forme 62">
            <a:extLst>
              <a:ext uri="{FF2B5EF4-FFF2-40B4-BE49-F238E27FC236}">
                <a16:creationId xmlns:a16="http://schemas.microsoft.com/office/drawing/2014/main" id="{9EDA533D-03E6-4B64-A81C-A6F9E3301AB5}"/>
              </a:ext>
            </a:extLst>
          </p:cNvPr>
          <p:cNvSpPr/>
          <p:nvPr userDrawn="1"/>
        </p:nvSpPr>
        <p:spPr>
          <a:xfrm rot="16200000" flipV="1">
            <a:off x="965155" y="434980"/>
            <a:ext cx="0" cy="1930310"/>
          </a:xfrm>
          <a:prstGeom prst="line">
            <a:avLst/>
          </a:prstGeom>
          <a:ln w="19050">
            <a:solidFill>
              <a:schemeClr val="tx2"/>
            </a:solidFill>
            <a:miter lim="400000"/>
          </a:ln>
        </p:spPr>
        <p:txBody>
          <a:bodyPr lIns="19050" tIns="19050" rIns="19050" bIns="19050" rtlCol="0" anchor="ctr"/>
          <a:lstStyle/>
          <a:p>
            <a:pPr algn="ctr" rtl="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fr-FR" sz="1500" noProof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DF8596F-E730-47C4-86C3-F4A9B3F78268}"/>
              </a:ext>
            </a:extLst>
          </p:cNvPr>
          <p:cNvSpPr/>
          <p:nvPr userDrawn="1"/>
        </p:nvSpPr>
        <p:spPr>
          <a:xfrm>
            <a:off x="4745620" y="0"/>
            <a:ext cx="7446380" cy="3428990"/>
          </a:xfrm>
          <a:prstGeom prst="rect">
            <a:avLst/>
          </a:prstGeom>
          <a:solidFill>
            <a:schemeClr val="accent2"/>
          </a:solidFill>
        </p:spPr>
        <p:txBody>
          <a:bodyPr vert="horz" lIns="252000" tIns="144000" rIns="144000" bIns="45720" rtlCol="0">
            <a:noAutofit/>
          </a:bodyPr>
          <a:lstStyle/>
          <a:p>
            <a:pPr lvl="0" indent="0" rtl="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fr-FR" sz="1400" b="0" i="0" noProof="0">
              <a:solidFill>
                <a:schemeClr val="tx2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8" name="Espace réservé du texte 6">
            <a:extLst>
              <a:ext uri="{FF2B5EF4-FFF2-40B4-BE49-F238E27FC236}">
                <a16:creationId xmlns:a16="http://schemas.microsoft.com/office/drawing/2014/main" id="{2E0AB4DF-4264-4631-9A72-72B25F9BEED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59078" y="987207"/>
            <a:ext cx="2837822" cy="382749"/>
          </a:xfrm>
        </p:spPr>
        <p:txBody>
          <a:bodyPr lIns="0" tIns="0" rtlCol="0" anchor="t">
            <a:normAutofit/>
          </a:bodyPr>
          <a:lstStyle>
            <a:lvl1pPr marL="0" indent="0">
              <a:buNone/>
              <a:defRPr sz="1600" b="1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FR" noProof="0"/>
              <a:t>Cliquez pour ajouter un titre ici</a:t>
            </a:r>
          </a:p>
        </p:txBody>
      </p:sp>
      <p:sp>
        <p:nvSpPr>
          <p:cNvPr id="9" name="Espace réservé du texte 3">
            <a:extLst>
              <a:ext uri="{FF2B5EF4-FFF2-40B4-BE49-F238E27FC236}">
                <a16:creationId xmlns:a16="http://schemas.microsoft.com/office/drawing/2014/main" id="{0E3F0CD0-D764-45BB-9798-E9046593B3A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51371" y="987208"/>
            <a:ext cx="3501106" cy="1397178"/>
          </a:xfrm>
        </p:spPr>
        <p:txBody>
          <a:bodyPr lIns="0" tIns="0" rtlCol="0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 rtl="0"/>
            <a:r>
              <a:rPr lang="fr-FR" noProof="0"/>
              <a:t>Modifiez les styles du texte</a:t>
            </a:r>
          </a:p>
        </p:txBody>
      </p:sp>
    </p:spTree>
    <p:extLst>
      <p:ext uri="{BB962C8B-B14F-4D97-AF65-F5344CB8AC3E}">
        <p14:creationId xmlns:p14="http://schemas.microsoft.com/office/powerpoint/2010/main" val="33363622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’image 4">
            <a:extLst>
              <a:ext uri="{FF2B5EF4-FFF2-40B4-BE49-F238E27FC236}">
                <a16:creationId xmlns:a16="http://schemas.microsoft.com/office/drawing/2014/main" id="{9B9B3BD2-24FF-4E30-B0DA-4DCD6E57D9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38200" y="0"/>
            <a:ext cx="11353800" cy="6858000"/>
          </a:xfrm>
        </p:spPr>
        <p:txBody>
          <a:bodyPr rtlCol="0"/>
          <a:lstStyle/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7F92C0C-7E68-45AE-8824-6858C68747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566452"/>
            <a:ext cx="5007015" cy="1440000"/>
          </a:xfrm>
          <a:solidFill>
            <a:schemeClr val="bg1"/>
          </a:solidFill>
        </p:spPr>
        <p:txBody>
          <a:bodyPr lIns="216000" rtlCol="0">
            <a:normAutofit/>
          </a:bodyPr>
          <a:lstStyle>
            <a:lvl1pPr>
              <a:defRPr sz="4000">
                <a:latin typeface="+mj-lt"/>
              </a:defRPr>
            </a:lvl1pPr>
          </a:lstStyle>
          <a:p>
            <a:pPr rtl="0"/>
            <a:r>
              <a:rPr lang="fr-FR" noProof="0"/>
              <a:t>Cliquez pour modifier </a:t>
            </a:r>
            <a:br>
              <a:rPr lang="fr-FR" noProof="0"/>
            </a:br>
            <a:r>
              <a:rPr lang="fr-FR" noProof="0"/>
              <a:t>Style du titre du Master</a:t>
            </a:r>
          </a:p>
        </p:txBody>
      </p:sp>
    </p:spTree>
    <p:extLst>
      <p:ext uri="{BB962C8B-B14F-4D97-AF65-F5344CB8AC3E}">
        <p14:creationId xmlns:p14="http://schemas.microsoft.com/office/powerpoint/2010/main" val="9536023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’image 4">
            <a:extLst>
              <a:ext uri="{FF2B5EF4-FFF2-40B4-BE49-F238E27FC236}">
                <a16:creationId xmlns:a16="http://schemas.microsoft.com/office/drawing/2014/main" id="{9B9B3BD2-24FF-4E30-B0DA-4DCD6E57D9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38200" y="0"/>
            <a:ext cx="11353800" cy="6858000"/>
          </a:xfrm>
        </p:spPr>
        <p:txBody>
          <a:bodyPr rtlCol="0"/>
          <a:lstStyle/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49A10FA-D831-43AB-9DF1-EDB14480E3E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-1478756"/>
            <a:ext cx="4572000" cy="1189037"/>
          </a:xfrm>
        </p:spPr>
        <p:txBody>
          <a:bodyPr rtlCol="0" anchor="b">
            <a:normAutofit/>
          </a:bodyPr>
          <a:lstStyle>
            <a:lvl1pPr marL="0" indent="0">
              <a:buNone/>
              <a:defRPr sz="28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 rtl="0"/>
            <a:r>
              <a:rPr lang="fr-FR" noProof="0"/>
              <a:t>Titre de la diapositive</a:t>
            </a:r>
          </a:p>
        </p:txBody>
      </p:sp>
    </p:spTree>
    <p:extLst>
      <p:ext uri="{BB962C8B-B14F-4D97-AF65-F5344CB8AC3E}">
        <p14:creationId xmlns:p14="http://schemas.microsoft.com/office/powerpoint/2010/main" val="26320271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’image 4">
            <a:extLst>
              <a:ext uri="{FF2B5EF4-FFF2-40B4-BE49-F238E27FC236}">
                <a16:creationId xmlns:a16="http://schemas.microsoft.com/office/drawing/2014/main" id="{8DE1C71F-8DD3-4FFB-B233-CF08AE5260F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 rtlCol="0"/>
          <a:lstStyle/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3" name="Titre 4">
            <a:extLst>
              <a:ext uri="{FF2B5EF4-FFF2-40B4-BE49-F238E27FC236}">
                <a16:creationId xmlns:a16="http://schemas.microsoft.com/office/drawing/2014/main" id="{7FBD120B-8377-4641-9618-9DD682652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705635"/>
            <a:ext cx="5845215" cy="1440000"/>
          </a:xfrm>
          <a:solidFill>
            <a:schemeClr val="bg1"/>
          </a:solidFill>
        </p:spPr>
        <p:txBody>
          <a:bodyPr lIns="792000" rtlCol="0">
            <a:normAutofit/>
          </a:bodyPr>
          <a:lstStyle>
            <a:lvl1pPr>
              <a:defRPr sz="4000">
                <a:latin typeface="+mj-lt"/>
              </a:defRPr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42597402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’image 4">
            <a:extLst>
              <a:ext uri="{FF2B5EF4-FFF2-40B4-BE49-F238E27FC236}">
                <a16:creationId xmlns:a16="http://schemas.microsoft.com/office/drawing/2014/main" id="{8DE1C71F-8DD3-4FFB-B233-CF08AE5260F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 rtlCol="0"/>
          <a:lstStyle/>
          <a:p>
            <a:pPr rtl="0"/>
            <a:r>
              <a:rPr lang="fr-FR" noProof="0"/>
              <a:t>Cliquez sur l’icône pour ajouter une image</a:t>
            </a:r>
          </a:p>
        </p:txBody>
      </p:sp>
    </p:spTree>
    <p:extLst>
      <p:ext uri="{BB962C8B-B14F-4D97-AF65-F5344CB8AC3E}">
        <p14:creationId xmlns:p14="http://schemas.microsoft.com/office/powerpoint/2010/main" val="29559417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’image 4">
            <a:extLst>
              <a:ext uri="{FF2B5EF4-FFF2-40B4-BE49-F238E27FC236}">
                <a16:creationId xmlns:a16="http://schemas.microsoft.com/office/drawing/2014/main" id="{8DE1C71F-8DD3-4FFB-B233-CF08AE5260F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5497975"/>
          </a:xfrm>
        </p:spPr>
        <p:txBody>
          <a:bodyPr rtlCol="0"/>
          <a:lstStyle/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3" name="Titre 4">
            <a:extLst>
              <a:ext uri="{FF2B5EF4-FFF2-40B4-BE49-F238E27FC236}">
                <a16:creationId xmlns:a16="http://schemas.microsoft.com/office/drawing/2014/main" id="{8DF09845-7890-4D10-A53B-2A4D053168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3440" y="5688402"/>
            <a:ext cx="8717280" cy="823070"/>
          </a:xfrm>
          <a:solidFill>
            <a:schemeClr val="bg1"/>
          </a:solidFill>
        </p:spPr>
        <p:txBody>
          <a:bodyPr lIns="0" rtlCol="0"/>
          <a:lstStyle>
            <a:lvl1pPr>
              <a:defRPr>
                <a:latin typeface="+mj-lt"/>
              </a:defRPr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661472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’image 4">
            <a:extLst>
              <a:ext uri="{FF2B5EF4-FFF2-40B4-BE49-F238E27FC236}">
                <a16:creationId xmlns:a16="http://schemas.microsoft.com/office/drawing/2014/main" id="{8DE1C71F-8DD3-4FFB-B233-CF08AE5260F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5497975"/>
          </a:xfrm>
        </p:spPr>
        <p:txBody>
          <a:bodyPr rtlCol="0"/>
          <a:lstStyle/>
          <a:p>
            <a:pPr rtl="0"/>
            <a:r>
              <a:rPr lang="fr-FR" noProof="0"/>
              <a:t>Cliquez sur l’icône pour ajouter une image</a:t>
            </a:r>
          </a:p>
        </p:txBody>
      </p:sp>
    </p:spTree>
    <p:extLst>
      <p:ext uri="{BB962C8B-B14F-4D97-AF65-F5344CB8AC3E}">
        <p14:creationId xmlns:p14="http://schemas.microsoft.com/office/powerpoint/2010/main" val="21259541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’image 4">
            <a:extLst>
              <a:ext uri="{FF2B5EF4-FFF2-40B4-BE49-F238E27FC236}">
                <a16:creationId xmlns:a16="http://schemas.microsoft.com/office/drawing/2014/main" id="{8DE1C71F-8DD3-4FFB-B233-CF08AE5260F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38200" y="1"/>
            <a:ext cx="11353800" cy="5547360"/>
          </a:xfrm>
        </p:spPr>
        <p:txBody>
          <a:bodyPr rtlCol="0"/>
          <a:lstStyle/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3" name="Titre 4">
            <a:extLst>
              <a:ext uri="{FF2B5EF4-FFF2-40B4-BE49-F238E27FC236}">
                <a16:creationId xmlns:a16="http://schemas.microsoft.com/office/drawing/2014/main" id="{7EBB9618-FC05-4C85-8241-A1EFCE812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3440" y="5688402"/>
            <a:ext cx="8717280" cy="823070"/>
          </a:xfrm>
          <a:solidFill>
            <a:schemeClr val="bg1"/>
          </a:solidFill>
        </p:spPr>
        <p:txBody>
          <a:bodyPr lIns="0" rtlCol="0"/>
          <a:lstStyle>
            <a:lvl1pPr>
              <a:defRPr>
                <a:latin typeface="+mj-lt"/>
              </a:defRPr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7136611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’image 4">
            <a:extLst>
              <a:ext uri="{FF2B5EF4-FFF2-40B4-BE49-F238E27FC236}">
                <a16:creationId xmlns:a16="http://schemas.microsoft.com/office/drawing/2014/main" id="{8DE1C71F-8DD3-4FFB-B233-CF08AE5260F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38200" y="853441"/>
            <a:ext cx="11353800" cy="5151119"/>
          </a:xfrm>
        </p:spPr>
        <p:txBody>
          <a:bodyPr rtlCol="0"/>
          <a:lstStyle/>
          <a:p>
            <a:pPr rtl="0"/>
            <a:r>
              <a:rPr lang="fr-FR" noProof="0"/>
              <a:t>Cliquez sur l’icône pour ajouter une image</a:t>
            </a:r>
          </a:p>
        </p:txBody>
      </p:sp>
    </p:spTree>
    <p:extLst>
      <p:ext uri="{BB962C8B-B14F-4D97-AF65-F5344CB8AC3E}">
        <p14:creationId xmlns:p14="http://schemas.microsoft.com/office/powerpoint/2010/main" val="39089884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e de titre avec 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’image 11">
            <a:extLst>
              <a:ext uri="{FF2B5EF4-FFF2-40B4-BE49-F238E27FC236}">
                <a16:creationId xmlns:a16="http://schemas.microsoft.com/office/drawing/2014/main" id="{82CAE461-C0B1-40CE-96C7-BF817A2EA31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1995" cy="6857999"/>
          </a:xfrm>
          <a:custGeom>
            <a:avLst/>
            <a:gdLst>
              <a:gd name="connsiteX0" fmla="*/ 0 w 12191995"/>
              <a:gd name="connsiteY0" fmla="*/ 0 h 6857999"/>
              <a:gd name="connsiteX1" fmla="*/ 12191995 w 12191995"/>
              <a:gd name="connsiteY1" fmla="*/ 0 h 6857999"/>
              <a:gd name="connsiteX2" fmla="*/ 12191995 w 12191995"/>
              <a:gd name="connsiteY2" fmla="*/ 6857999 h 6857999"/>
              <a:gd name="connsiteX3" fmla="*/ 8866207 w 12191995"/>
              <a:gd name="connsiteY3" fmla="*/ 6857999 h 6857999"/>
              <a:gd name="connsiteX4" fmla="*/ 8866207 w 12191995"/>
              <a:gd name="connsiteY4" fmla="*/ 1539432 h 6857999"/>
              <a:gd name="connsiteX5" fmla="*/ 0 w 12191995"/>
              <a:gd name="connsiteY5" fmla="*/ 1539432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1995" h="6857999">
                <a:moveTo>
                  <a:pt x="0" y="0"/>
                </a:moveTo>
                <a:lnTo>
                  <a:pt x="12191995" y="0"/>
                </a:lnTo>
                <a:lnTo>
                  <a:pt x="12191995" y="6857999"/>
                </a:lnTo>
                <a:lnTo>
                  <a:pt x="8866207" y="6857999"/>
                </a:lnTo>
                <a:lnTo>
                  <a:pt x="8866207" y="1539432"/>
                </a:lnTo>
                <a:lnTo>
                  <a:pt x="0" y="153943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>
            <a:noAutofit/>
          </a:bodyPr>
          <a:lstStyle/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8CBA09E-664D-42AC-81A8-E6756A655750}"/>
              </a:ext>
            </a:extLst>
          </p:cNvPr>
          <p:cNvSpPr/>
          <p:nvPr userDrawn="1"/>
        </p:nvSpPr>
        <p:spPr>
          <a:xfrm>
            <a:off x="0" y="1539433"/>
            <a:ext cx="8866207" cy="53185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AA99C074-A230-B944-8FEA-870A76765C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2002421"/>
            <a:ext cx="7252505" cy="891250"/>
          </a:xfrm>
        </p:spPr>
        <p:txBody>
          <a:bodyPr rtlCol="0" anchor="t">
            <a:noAutofit/>
          </a:bodyPr>
          <a:lstStyle>
            <a:lvl1pPr>
              <a:defRPr sz="5000" b="1">
                <a:solidFill>
                  <a:schemeClr val="bg1"/>
                </a:solidFill>
                <a:latin typeface="Poppins" panose="02000000000000000000" pitchFamily="2" charset="0"/>
                <a:cs typeface="Poppins" panose="02000000000000000000" pitchFamily="2" charset="0"/>
              </a:defRPr>
            </a:lvl1pPr>
          </a:lstStyle>
          <a:p>
            <a:pPr rtl="0"/>
            <a:r>
              <a:rPr lang="fr-FR" noProof="0"/>
              <a:t>CLIQUEZ POUR AJOUTER UN TITRE</a:t>
            </a:r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1221857D-ECFA-4D4D-91DF-E3650079150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3489941"/>
            <a:ext cx="7252504" cy="338549"/>
          </a:xfrm>
        </p:spPr>
        <p:txBody>
          <a:bodyPr rtlCol="0">
            <a:normAutofit/>
          </a:bodyPr>
          <a:lstStyle>
            <a:lvl1pPr marL="0" indent="0">
              <a:buNone/>
              <a:defRPr sz="1600" spc="300">
                <a:solidFill>
                  <a:schemeClr val="bg1"/>
                </a:solidFill>
                <a:latin typeface="Poppins" panose="02000000000000000000" pitchFamily="2" charset="0"/>
                <a:cs typeface="Poppins" panose="02000000000000000000" pitchFamily="2" charset="0"/>
              </a:defRPr>
            </a:lvl1pPr>
          </a:lstStyle>
          <a:p>
            <a:pPr lvl="0" rtl="0"/>
            <a:r>
              <a:rPr lang="fr-FR" noProof="0"/>
              <a:t>LE SOUS-TITRE SE PLACE ICI</a:t>
            </a:r>
          </a:p>
        </p:txBody>
      </p:sp>
      <p:sp>
        <p:nvSpPr>
          <p:cNvPr id="5" name="Forme 62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1094402" y="1819845"/>
            <a:ext cx="1" cy="2188805"/>
          </a:xfrm>
          <a:prstGeom prst="line">
            <a:avLst/>
          </a:prstGeom>
          <a:ln w="25400">
            <a:solidFill>
              <a:schemeClr val="bg1"/>
            </a:solidFill>
            <a:miter lim="400000"/>
          </a:ln>
        </p:spPr>
        <p:txBody>
          <a:bodyPr lIns="19050" tIns="19050" rIns="19050" bIns="19050" rtlCol="0" anchor="ctr"/>
          <a:lstStyle/>
          <a:p>
            <a:pPr algn="ctr" rtl="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fr-FR" sz="1500" noProof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919642F6-C957-4450-8481-2252F03F2F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3797" t="33268" r="16558" b="29450"/>
          <a:stretch/>
        </p:blipFill>
        <p:spPr>
          <a:xfrm>
            <a:off x="0" y="6189874"/>
            <a:ext cx="1244134" cy="66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85000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’image 4">
            <a:extLst>
              <a:ext uri="{FF2B5EF4-FFF2-40B4-BE49-F238E27FC236}">
                <a16:creationId xmlns:a16="http://schemas.microsoft.com/office/drawing/2014/main" id="{8DE1C71F-8DD3-4FFB-B233-CF08AE5260F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314209" y="1203769"/>
            <a:ext cx="9563582" cy="5060062"/>
          </a:xfrm>
          <a:solidFill>
            <a:schemeClr val="bg1"/>
          </a:solidFill>
        </p:spPr>
        <p:txBody>
          <a:bodyPr rtlCol="0"/>
          <a:lstStyle/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3" name="Titre 4">
            <a:extLst>
              <a:ext uri="{FF2B5EF4-FFF2-40B4-BE49-F238E27FC236}">
                <a16:creationId xmlns:a16="http://schemas.microsoft.com/office/drawing/2014/main" id="{F595BB60-922F-4254-AD20-DEA3FA4B7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4208" y="339162"/>
            <a:ext cx="9563581" cy="823070"/>
          </a:xfrm>
          <a:noFill/>
        </p:spPr>
        <p:txBody>
          <a:bodyPr lIns="0" rtlCol="0">
            <a:normAutofit/>
          </a:bodyPr>
          <a:lstStyle>
            <a:lvl1pPr>
              <a:defRPr sz="4000">
                <a:latin typeface="+mj-lt"/>
              </a:defRPr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3234657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’image 4">
            <a:extLst>
              <a:ext uri="{FF2B5EF4-FFF2-40B4-BE49-F238E27FC236}">
                <a16:creationId xmlns:a16="http://schemas.microsoft.com/office/drawing/2014/main" id="{8DE1C71F-8DD3-4FFB-B233-CF08AE5260F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36030" y="747000"/>
            <a:ext cx="10519940" cy="5364000"/>
          </a:xfrm>
          <a:solidFill>
            <a:schemeClr val="bg1"/>
          </a:solidFill>
        </p:spPr>
        <p:txBody>
          <a:bodyPr rtlCol="0"/>
          <a:lstStyle/>
          <a:p>
            <a:pPr rtl="0"/>
            <a:r>
              <a:rPr lang="fr-FR" noProof="0"/>
              <a:t>Cliquez sur l’icône pour ajouter une image</a:t>
            </a:r>
          </a:p>
        </p:txBody>
      </p:sp>
    </p:spTree>
    <p:extLst>
      <p:ext uri="{BB962C8B-B14F-4D97-AF65-F5344CB8AC3E}">
        <p14:creationId xmlns:p14="http://schemas.microsoft.com/office/powerpoint/2010/main" val="25622677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 15">
            <a:extLst>
              <a:ext uri="{FF2B5EF4-FFF2-40B4-BE49-F238E27FC236}">
                <a16:creationId xmlns:a16="http://schemas.microsoft.com/office/drawing/2014/main" id="{E0729B41-53A1-4BDC-BF75-A9E553C70D89}"/>
              </a:ext>
            </a:extLst>
          </p:cNvPr>
          <p:cNvSpPr/>
          <p:nvPr userDrawn="1"/>
        </p:nvSpPr>
        <p:spPr>
          <a:xfrm>
            <a:off x="-16640" y="0"/>
            <a:ext cx="11370439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7C2A57E-453E-4CB0-8392-79C8834529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7634288" cy="1325563"/>
          </a:xfrm>
        </p:spPr>
        <p:txBody>
          <a:bodyPr rtlCol="0">
            <a:normAutofit/>
          </a:bodyPr>
          <a:lstStyle>
            <a:lvl1pPr>
              <a:defRPr sz="6000" b="1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fr-FR" noProof="0"/>
              <a:t>En-tête de section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3710961-EE19-42C5-8B1B-B6C9862262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30361" y="4719574"/>
            <a:ext cx="2489200" cy="3124200"/>
          </a:xfrm>
        </p:spPr>
        <p:txBody>
          <a:bodyPr tIns="0" bIns="0" rtlCol="0" anchor="b">
            <a:noAutofit/>
          </a:bodyPr>
          <a:lstStyle>
            <a:lvl1pPr marL="0" indent="0" algn="r">
              <a:buNone/>
              <a:defRPr sz="30000">
                <a:solidFill>
                  <a:schemeClr val="accent1">
                    <a:alpha val="20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FR" noProof="0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948043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Disposition personnalisé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 15">
            <a:extLst>
              <a:ext uri="{FF2B5EF4-FFF2-40B4-BE49-F238E27FC236}">
                <a16:creationId xmlns:a16="http://schemas.microsoft.com/office/drawing/2014/main" id="{E0729B41-53A1-4BDC-BF75-A9E553C70D89}"/>
              </a:ext>
            </a:extLst>
          </p:cNvPr>
          <p:cNvSpPr/>
          <p:nvPr userDrawn="1"/>
        </p:nvSpPr>
        <p:spPr>
          <a:xfrm>
            <a:off x="5831840" y="0"/>
            <a:ext cx="5521959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7C2A57E-453E-4CB0-8392-79C8834529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71525"/>
            <a:ext cx="4699000" cy="1694180"/>
          </a:xfrm>
        </p:spPr>
        <p:txBody>
          <a:bodyPr lIns="0" rtlCol="0" anchor="t">
            <a:noAutofit/>
          </a:bodyPr>
          <a:lstStyle>
            <a:lvl1pPr>
              <a:defRPr sz="6600" b="1">
                <a:solidFill>
                  <a:schemeClr val="tx2"/>
                </a:solidFill>
                <a:latin typeface="+mj-lt"/>
              </a:defRPr>
            </a:lvl1pPr>
          </a:lstStyle>
          <a:p>
            <a:pPr rtl="0"/>
            <a:r>
              <a:rPr lang="fr-FR" noProof="0"/>
              <a:t>Section </a:t>
            </a:r>
            <a:br>
              <a:rPr lang="fr-FR" noProof="0"/>
            </a:br>
            <a:r>
              <a:rPr lang="fr-FR" noProof="0"/>
              <a:t>En-tête</a:t>
            </a:r>
          </a:p>
        </p:txBody>
      </p:sp>
      <p:sp>
        <p:nvSpPr>
          <p:cNvPr id="18" name="Espace réservé du texte 3">
            <a:extLst>
              <a:ext uri="{FF2B5EF4-FFF2-40B4-BE49-F238E27FC236}">
                <a16:creationId xmlns:a16="http://schemas.microsoft.com/office/drawing/2014/main" id="{6E820AC0-D6D8-48F9-9D9F-A17400A404B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30361" y="4554447"/>
            <a:ext cx="2489200" cy="3124198"/>
          </a:xfrm>
        </p:spPr>
        <p:txBody>
          <a:bodyPr bIns="0" rtlCol="0" anchor="b">
            <a:noAutofit/>
          </a:bodyPr>
          <a:lstStyle>
            <a:lvl1pPr marL="0" indent="0" algn="r">
              <a:buNone/>
              <a:defRPr sz="25000">
                <a:solidFill>
                  <a:schemeClr val="accent1">
                    <a:alpha val="20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FR" noProof="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17176887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 15">
            <a:extLst>
              <a:ext uri="{FF2B5EF4-FFF2-40B4-BE49-F238E27FC236}">
                <a16:creationId xmlns:a16="http://schemas.microsoft.com/office/drawing/2014/main" id="{E0729B41-53A1-4BDC-BF75-A9E553C70D89}"/>
              </a:ext>
            </a:extLst>
          </p:cNvPr>
          <p:cNvSpPr/>
          <p:nvPr userDrawn="1"/>
        </p:nvSpPr>
        <p:spPr>
          <a:xfrm>
            <a:off x="1" y="0"/>
            <a:ext cx="705612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7C2A57E-453E-4CB0-8392-79C8834529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71525"/>
            <a:ext cx="5257800" cy="1694180"/>
          </a:xfrm>
        </p:spPr>
        <p:txBody>
          <a:bodyPr lIns="0" rtlCol="0" anchor="t">
            <a:normAutofit/>
          </a:bodyPr>
          <a:lstStyle>
            <a:lvl1pPr>
              <a:defRPr sz="6000" b="1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fr-FR" noProof="0"/>
              <a:t>En-tête de section</a:t>
            </a:r>
          </a:p>
        </p:txBody>
      </p:sp>
      <p:sp>
        <p:nvSpPr>
          <p:cNvPr id="18" name="Espace réservé du texte 3">
            <a:extLst>
              <a:ext uri="{FF2B5EF4-FFF2-40B4-BE49-F238E27FC236}">
                <a16:creationId xmlns:a16="http://schemas.microsoft.com/office/drawing/2014/main" id="{88BD7D8D-4534-4674-90CD-5444E7502E2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02636" y="4463007"/>
            <a:ext cx="2489200" cy="3124198"/>
          </a:xfrm>
        </p:spPr>
        <p:txBody>
          <a:bodyPr bIns="0" rtlCol="0" anchor="b">
            <a:noAutofit/>
          </a:bodyPr>
          <a:lstStyle>
            <a:lvl1pPr marL="0" indent="0" algn="r">
              <a:buNone/>
              <a:defRPr sz="25000">
                <a:solidFill>
                  <a:schemeClr val="accent1">
                    <a:alpha val="20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FR" noProof="0" dirty="0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424968793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Disposition personnalisé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space réservé du texte 3">
            <a:extLst>
              <a:ext uri="{FF2B5EF4-FFF2-40B4-BE49-F238E27FC236}">
                <a16:creationId xmlns:a16="http://schemas.microsoft.com/office/drawing/2014/main" id="{FC75DEA4-0A76-480D-A95E-49B8E0DD974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35647" y="3145492"/>
            <a:ext cx="2489200" cy="3124198"/>
          </a:xfrm>
        </p:spPr>
        <p:txBody>
          <a:bodyPr bIns="0" rtlCol="0" anchor="b">
            <a:noAutofit/>
          </a:bodyPr>
          <a:lstStyle>
            <a:lvl1pPr marL="0" indent="0" algn="l">
              <a:buNone/>
              <a:defRPr sz="25000">
                <a:solidFill>
                  <a:srgbClr val="5DAAB0">
                    <a:alpha val="20000"/>
                  </a:srgb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FR" noProof="0" dirty="0"/>
              <a:t>#</a:t>
            </a:r>
          </a:p>
        </p:txBody>
      </p:sp>
      <p:sp>
        <p:nvSpPr>
          <p:cNvPr id="16" name="Rectangle 15">
            <a:extLst>
              <a:ext uri="{FF2B5EF4-FFF2-40B4-BE49-F238E27FC236}">
                <a16:creationId xmlns:a16="http://schemas.microsoft.com/office/drawing/2014/main" id="{E0729B41-53A1-4BDC-BF75-A9E553C70D89}"/>
              </a:ext>
            </a:extLst>
          </p:cNvPr>
          <p:cNvSpPr/>
          <p:nvPr userDrawn="1"/>
        </p:nvSpPr>
        <p:spPr>
          <a:xfrm>
            <a:off x="0" y="1394370"/>
            <a:ext cx="7056121" cy="406926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7C2A57E-453E-4CB0-8392-79C8834529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2960" y="1934210"/>
            <a:ext cx="5273040" cy="1694180"/>
          </a:xfrm>
        </p:spPr>
        <p:txBody>
          <a:bodyPr lIns="0" rtlCol="0" anchor="t">
            <a:normAutofit/>
          </a:bodyPr>
          <a:lstStyle>
            <a:lvl1pPr>
              <a:defRPr sz="6000" b="1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fr-FR" noProof="0"/>
              <a:t>En-tête de section</a:t>
            </a:r>
          </a:p>
        </p:txBody>
      </p:sp>
    </p:spTree>
    <p:extLst>
      <p:ext uri="{BB962C8B-B14F-4D97-AF65-F5344CB8AC3E}">
        <p14:creationId xmlns:p14="http://schemas.microsoft.com/office/powerpoint/2010/main" val="179353211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Disposition personnalisé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 15">
            <a:extLst>
              <a:ext uri="{FF2B5EF4-FFF2-40B4-BE49-F238E27FC236}">
                <a16:creationId xmlns:a16="http://schemas.microsoft.com/office/drawing/2014/main" id="{E0729B41-53A1-4BDC-BF75-A9E553C70D89}"/>
              </a:ext>
            </a:extLst>
          </p:cNvPr>
          <p:cNvSpPr/>
          <p:nvPr userDrawn="1"/>
        </p:nvSpPr>
        <p:spPr>
          <a:xfrm>
            <a:off x="-16640" y="1"/>
            <a:ext cx="12208639" cy="490728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7C2A57E-453E-4CB0-8392-79C8834529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2959" y="2691447"/>
            <a:ext cx="6272321" cy="1694180"/>
          </a:xfrm>
        </p:spPr>
        <p:txBody>
          <a:bodyPr lIns="0" rtlCol="0" anchor="b">
            <a:noAutofit/>
          </a:bodyPr>
          <a:lstStyle>
            <a:lvl1pPr algn="l">
              <a:defRPr sz="6600" b="1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fr-FR" noProof="0"/>
              <a:t>En-tête de section</a:t>
            </a:r>
          </a:p>
        </p:txBody>
      </p:sp>
      <p:sp>
        <p:nvSpPr>
          <p:cNvPr id="19" name="Espace réservé du texte 3">
            <a:extLst>
              <a:ext uri="{FF2B5EF4-FFF2-40B4-BE49-F238E27FC236}">
                <a16:creationId xmlns:a16="http://schemas.microsoft.com/office/drawing/2014/main" id="{7A110188-91CF-42CE-9B0F-643DB15F9D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91826" y="2613057"/>
            <a:ext cx="2489200" cy="3124198"/>
          </a:xfrm>
        </p:spPr>
        <p:txBody>
          <a:bodyPr bIns="0" rtlCol="0" anchor="b">
            <a:noAutofit/>
          </a:bodyPr>
          <a:lstStyle>
            <a:lvl1pPr marL="0" indent="0" algn="l">
              <a:buNone/>
              <a:defRPr sz="25000">
                <a:solidFill>
                  <a:srgbClr val="3B7579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FR" noProof="0" dirty="0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376305242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497916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C0DB138-926E-4EF2-BFC2-93D610E35703}"/>
              </a:ext>
            </a:extLst>
          </p:cNvPr>
          <p:cNvSpPr/>
          <p:nvPr userDrawn="1"/>
        </p:nvSpPr>
        <p:spPr>
          <a:xfrm>
            <a:off x="0" y="0"/>
            <a:ext cx="6057900" cy="6857995"/>
          </a:xfrm>
          <a:prstGeom prst="rect">
            <a:avLst/>
          </a:prstGeom>
          <a:solidFill>
            <a:schemeClr val="accent2"/>
          </a:solidFill>
        </p:spPr>
        <p:txBody>
          <a:bodyPr vert="horz" lIns="1296000" tIns="45720" rIns="432000" bIns="45720" rtlCol="0" anchor="ctr">
            <a:normAutofit/>
          </a:bodyPr>
          <a:lstStyle/>
          <a:p>
            <a:pPr lvl="0" indent="0" rtl="0">
              <a:lnSpc>
                <a:spcPct val="100000"/>
              </a:lnSpc>
              <a:spcBef>
                <a:spcPts val="1000"/>
              </a:spcBef>
              <a:buFontTx/>
              <a:buNone/>
            </a:pPr>
            <a:endParaRPr lang="fr-FR" sz="1400" b="0" i="0" spc="0" noProof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95B2C2DA-ADF3-D44B-8824-9B44E01F74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1057" y="1100290"/>
            <a:ext cx="4008437" cy="1395208"/>
          </a:xfrm>
        </p:spPr>
        <p:txBody>
          <a:bodyPr lIns="0" rtlCol="0" anchor="b"/>
          <a:lstStyle>
            <a:lvl1pPr>
              <a:defRPr b="1">
                <a:latin typeface="+mj-lt"/>
              </a:defRPr>
            </a:lvl1pPr>
          </a:lstStyle>
          <a:p>
            <a:pPr rtl="0"/>
            <a:r>
              <a:rPr lang="fr-FR" noProof="0"/>
              <a:t>Cliquez pour ajouter le titre de la diapositive ici</a:t>
            </a:r>
          </a:p>
        </p:txBody>
      </p:sp>
      <p:sp>
        <p:nvSpPr>
          <p:cNvPr id="17" name="Espace réservé du texte 11">
            <a:extLst>
              <a:ext uri="{FF2B5EF4-FFF2-40B4-BE49-F238E27FC236}">
                <a16:creationId xmlns:a16="http://schemas.microsoft.com/office/drawing/2014/main" id="{6CAA743B-32D9-CE44-9E46-D38DB57EFA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41058" y="2561159"/>
            <a:ext cx="4008437" cy="602887"/>
          </a:xfrm>
        </p:spPr>
        <p:txBody>
          <a:bodyPr lIns="0" rtlCol="0" anchor="t">
            <a:normAutofit/>
          </a:bodyPr>
          <a:lstStyle>
            <a:lvl1pPr marL="0" indent="0">
              <a:buNone/>
              <a:defRPr sz="1400" spc="300">
                <a:solidFill>
                  <a:schemeClr val="tx2"/>
                </a:solidFill>
              </a:defRPr>
            </a:lvl1pPr>
            <a:lvl2pPr>
              <a:defRPr sz="1100">
                <a:solidFill>
                  <a:schemeClr val="tx2"/>
                </a:solidFill>
              </a:defRPr>
            </a:lvl2pPr>
            <a:lvl3pPr>
              <a:defRPr sz="1050">
                <a:solidFill>
                  <a:schemeClr val="tx2"/>
                </a:solidFill>
              </a:defRPr>
            </a:lvl3pPr>
            <a:lvl4pPr>
              <a:defRPr sz="1000">
                <a:solidFill>
                  <a:schemeClr val="tx2"/>
                </a:solidFill>
              </a:defRPr>
            </a:lvl4pPr>
            <a:lvl5pPr>
              <a:defRPr sz="1000">
                <a:solidFill>
                  <a:schemeClr val="tx2"/>
                </a:solidFill>
              </a:defRPr>
            </a:lvl5pPr>
          </a:lstStyle>
          <a:p>
            <a:pPr lvl="0" rtl="0"/>
            <a:r>
              <a:rPr lang="fr-FR" noProof="0"/>
              <a:t>SOUS-TITRE ICI</a:t>
            </a:r>
          </a:p>
        </p:txBody>
      </p:sp>
      <p:sp>
        <p:nvSpPr>
          <p:cNvPr id="5" name="Forme 62">
            <a:extLst>
              <a:ext uri="{FF2B5EF4-FFF2-40B4-BE49-F238E27FC236}">
                <a16:creationId xmlns:a16="http://schemas.microsoft.com/office/drawing/2014/main" id="{00B58E1E-3AD1-467A-94AA-6578BE4756A3}"/>
              </a:ext>
            </a:extLst>
          </p:cNvPr>
          <p:cNvSpPr/>
          <p:nvPr userDrawn="1"/>
        </p:nvSpPr>
        <p:spPr>
          <a:xfrm rot="16200000" flipV="1">
            <a:off x="965155" y="18291"/>
            <a:ext cx="0" cy="1930310"/>
          </a:xfrm>
          <a:prstGeom prst="line">
            <a:avLst/>
          </a:prstGeom>
          <a:ln w="19050">
            <a:solidFill>
              <a:schemeClr val="tx2"/>
            </a:solidFill>
            <a:miter lim="400000"/>
          </a:ln>
        </p:spPr>
        <p:txBody>
          <a:bodyPr lIns="19050" tIns="19050" rIns="19050" bIns="19050" rtlCol="0" anchor="ctr"/>
          <a:lstStyle/>
          <a:p>
            <a:pPr algn="ctr" rtl="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fr-FR" sz="1500" noProof="0"/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A985C547-771F-4BD4-ADA8-B270DC50BDB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18323" y="1074809"/>
            <a:ext cx="3977648" cy="731694"/>
          </a:xfrm>
        </p:spPr>
        <p:txBody>
          <a:bodyPr rtlCol="0" anchor="ctr">
            <a:normAutofit/>
          </a:bodyPr>
          <a:lstStyle>
            <a:lvl1pPr marL="0" indent="0">
              <a:buNone/>
              <a:defRPr sz="1400"/>
            </a:lvl1pPr>
          </a:lstStyle>
          <a:p>
            <a:pPr lvl="0" rtl="0"/>
            <a:r>
              <a:rPr lang="fr-FR" noProof="0"/>
              <a:t>Modifiez les styles du texte</a:t>
            </a:r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id="{5726DA1D-D34F-4505-9722-98586A88D85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718323" y="2365537"/>
            <a:ext cx="3977648" cy="731694"/>
          </a:xfrm>
        </p:spPr>
        <p:txBody>
          <a:bodyPr rtlCol="0" anchor="ctr">
            <a:normAutofit/>
          </a:bodyPr>
          <a:lstStyle>
            <a:lvl1pPr marL="0" indent="0">
              <a:buNone/>
              <a:defRPr sz="1400"/>
            </a:lvl1pPr>
          </a:lstStyle>
          <a:p>
            <a:pPr lvl="0" rtl="0"/>
            <a:r>
              <a:rPr lang="fr-FR" noProof="0"/>
              <a:t>Modifiez les styles du texte</a:t>
            </a:r>
          </a:p>
        </p:txBody>
      </p:sp>
      <p:sp>
        <p:nvSpPr>
          <p:cNvPr id="18" name="Espace réservé du texte 8">
            <a:extLst>
              <a:ext uri="{FF2B5EF4-FFF2-40B4-BE49-F238E27FC236}">
                <a16:creationId xmlns:a16="http://schemas.microsoft.com/office/drawing/2014/main" id="{DA05F0E8-C4BA-4839-9D3B-C830E739802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718323" y="3656265"/>
            <a:ext cx="3977648" cy="731694"/>
          </a:xfrm>
        </p:spPr>
        <p:txBody>
          <a:bodyPr rtlCol="0" anchor="ctr">
            <a:normAutofit/>
          </a:bodyPr>
          <a:lstStyle>
            <a:lvl1pPr marL="0" indent="0">
              <a:buNone/>
              <a:defRPr sz="1400"/>
            </a:lvl1pPr>
          </a:lstStyle>
          <a:p>
            <a:pPr lvl="0" rtl="0"/>
            <a:r>
              <a:rPr lang="fr-FR" noProof="0"/>
              <a:t>Modifiez les styles du texte</a:t>
            </a:r>
          </a:p>
        </p:txBody>
      </p:sp>
      <p:sp>
        <p:nvSpPr>
          <p:cNvPr id="19" name="Espace réservé du texte 8">
            <a:extLst>
              <a:ext uri="{FF2B5EF4-FFF2-40B4-BE49-F238E27FC236}">
                <a16:creationId xmlns:a16="http://schemas.microsoft.com/office/drawing/2014/main" id="{3BDE5625-360A-435B-8812-2FFD30C937B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718323" y="4946994"/>
            <a:ext cx="3977648" cy="731694"/>
          </a:xfrm>
        </p:spPr>
        <p:txBody>
          <a:bodyPr rtlCol="0" anchor="ctr">
            <a:normAutofit/>
          </a:bodyPr>
          <a:lstStyle>
            <a:lvl1pPr marL="0" indent="0">
              <a:buNone/>
              <a:defRPr sz="1400"/>
            </a:lvl1pPr>
          </a:lstStyle>
          <a:p>
            <a:pPr lvl="0" rtl="0"/>
            <a:r>
              <a:rPr lang="fr-FR" noProof="0"/>
              <a:t>Modifiez les styles du texte</a:t>
            </a:r>
          </a:p>
        </p:txBody>
      </p:sp>
      <p:sp>
        <p:nvSpPr>
          <p:cNvPr id="20" name="Espace réservé du texte 6">
            <a:extLst>
              <a:ext uri="{FF2B5EF4-FFF2-40B4-BE49-F238E27FC236}">
                <a16:creationId xmlns:a16="http://schemas.microsoft.com/office/drawing/2014/main" id="{A4E9B315-244E-41A8-B655-63FCC22CCF4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3278528"/>
            <a:ext cx="4008438" cy="2560899"/>
          </a:xfrm>
        </p:spPr>
        <p:txBody>
          <a:bodyPr l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FR" noProof="0"/>
              <a:t>Modifiez les styles du texte</a:t>
            </a:r>
          </a:p>
        </p:txBody>
      </p:sp>
      <p:sp>
        <p:nvSpPr>
          <p:cNvPr id="15" name="Espace réservé d’image 5">
            <a:extLst>
              <a:ext uri="{FF2B5EF4-FFF2-40B4-BE49-F238E27FC236}">
                <a16:creationId xmlns:a16="http://schemas.microsoft.com/office/drawing/2014/main" id="{EADDC907-00BA-437D-8631-DCDAA19616A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790155" y="1042384"/>
            <a:ext cx="804759" cy="804759"/>
          </a:xfrm>
          <a:prstGeom prst="ellipse">
            <a:avLst/>
          </a:prstGeom>
          <a:solidFill>
            <a:schemeClr val="bg1"/>
          </a:solidFill>
          <a:ln w="19050">
            <a:solidFill>
              <a:srgbClr val="1F1F26"/>
            </a:solidFill>
          </a:ln>
        </p:spPr>
        <p:txBody>
          <a:bodyPr rtlCol="0">
            <a:normAutofit/>
          </a:bodyPr>
          <a:lstStyle>
            <a:lvl1pPr>
              <a:defRPr sz="800"/>
            </a:lvl1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21" name="Espace réservé d’image 5">
            <a:extLst>
              <a:ext uri="{FF2B5EF4-FFF2-40B4-BE49-F238E27FC236}">
                <a16:creationId xmlns:a16="http://schemas.microsoft.com/office/drawing/2014/main" id="{44A0EDB5-B80A-4225-9741-99690ADBCE8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790155" y="2331743"/>
            <a:ext cx="804759" cy="804759"/>
          </a:xfrm>
          <a:prstGeom prst="ellipse">
            <a:avLst/>
          </a:prstGeom>
          <a:solidFill>
            <a:schemeClr val="bg1"/>
          </a:solidFill>
          <a:ln w="19050">
            <a:solidFill>
              <a:srgbClr val="1F1F26"/>
            </a:solidFill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800" dirty="0"/>
            </a:lvl1pPr>
          </a:lstStyle>
          <a:p>
            <a:pPr lvl="0" rtl="0"/>
            <a:r>
              <a:rPr lang="fr-FR" noProof="0"/>
              <a:t>Cliquez sur l’icône pour ajouter une image</a:t>
            </a:r>
          </a:p>
        </p:txBody>
      </p:sp>
      <p:sp>
        <p:nvSpPr>
          <p:cNvPr id="22" name="Espace réservé d’image 5">
            <a:extLst>
              <a:ext uri="{FF2B5EF4-FFF2-40B4-BE49-F238E27FC236}">
                <a16:creationId xmlns:a16="http://schemas.microsoft.com/office/drawing/2014/main" id="{E5C18081-A6EE-421D-96AC-0A7FA46F744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790155" y="3621102"/>
            <a:ext cx="804759" cy="804759"/>
          </a:xfrm>
          <a:prstGeom prst="ellipse">
            <a:avLst/>
          </a:prstGeom>
          <a:solidFill>
            <a:schemeClr val="bg1"/>
          </a:solidFill>
          <a:ln w="19050">
            <a:solidFill>
              <a:srgbClr val="1F1F26"/>
            </a:solidFill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800" dirty="0"/>
            </a:lvl1pPr>
          </a:lstStyle>
          <a:p>
            <a:pPr lvl="0" rtl="0"/>
            <a:r>
              <a:rPr lang="fr-FR" noProof="0"/>
              <a:t>Cliquez sur l’icône pour ajouter une image</a:t>
            </a:r>
          </a:p>
        </p:txBody>
      </p:sp>
      <p:sp>
        <p:nvSpPr>
          <p:cNvPr id="23" name="Espace réservé d’image 5">
            <a:extLst>
              <a:ext uri="{FF2B5EF4-FFF2-40B4-BE49-F238E27FC236}">
                <a16:creationId xmlns:a16="http://schemas.microsoft.com/office/drawing/2014/main" id="{1D21CB0A-3210-4B51-85A0-5111AEBA214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790155" y="4910461"/>
            <a:ext cx="804759" cy="804759"/>
          </a:xfrm>
          <a:prstGeom prst="ellipse">
            <a:avLst/>
          </a:prstGeom>
          <a:solidFill>
            <a:schemeClr val="bg1"/>
          </a:solidFill>
          <a:ln w="19050">
            <a:solidFill>
              <a:srgbClr val="1F1F26"/>
            </a:solidFill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800" dirty="0"/>
            </a:lvl1pPr>
          </a:lstStyle>
          <a:p>
            <a:pPr lvl="0" rtl="0"/>
            <a:r>
              <a:rPr lang="fr-FR" noProof="0"/>
              <a:t>Cliquez sur l’icône pour ajouter une image</a:t>
            </a:r>
          </a:p>
        </p:txBody>
      </p:sp>
    </p:spTree>
    <p:extLst>
      <p:ext uri="{BB962C8B-B14F-4D97-AF65-F5344CB8AC3E}">
        <p14:creationId xmlns:p14="http://schemas.microsoft.com/office/powerpoint/2010/main" val="41444264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382" userDrawn="1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’image 2">
            <a:extLst>
              <a:ext uri="{FF2B5EF4-FFF2-40B4-BE49-F238E27FC236}">
                <a16:creationId xmlns:a16="http://schemas.microsoft.com/office/drawing/2014/main" id="{3834DECF-152F-4E39-AD49-1ADCE9F759DB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41375" y="3097232"/>
            <a:ext cx="4008120" cy="2742196"/>
          </a:xfrm>
        </p:spPr>
        <p:txBody>
          <a:bodyPr rtlCol="0">
            <a:normAutofit/>
          </a:bodyPr>
          <a:lstStyle>
            <a:lvl1pPr>
              <a:defRPr sz="1200"/>
            </a:lvl1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95B2C2DA-ADF3-D44B-8824-9B44E01F74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1057" y="1100290"/>
            <a:ext cx="4008437" cy="1395208"/>
          </a:xfrm>
        </p:spPr>
        <p:txBody>
          <a:bodyPr lIns="0" rtlCol="0" anchor="b">
            <a:normAutofit/>
          </a:bodyPr>
          <a:lstStyle>
            <a:lvl1pPr>
              <a:defRPr sz="4000" b="1">
                <a:latin typeface="+mj-lt"/>
              </a:defRPr>
            </a:lvl1pPr>
          </a:lstStyle>
          <a:p>
            <a:pPr rtl="0"/>
            <a:r>
              <a:rPr lang="fr-FR" noProof="0"/>
              <a:t>Cliquez pour ajouter </a:t>
            </a:r>
            <a:br>
              <a:rPr lang="fr-FR" noProof="0"/>
            </a:br>
            <a:r>
              <a:rPr lang="fr-FR" noProof="0"/>
              <a:t>Titre de la diapositive ici</a:t>
            </a:r>
          </a:p>
        </p:txBody>
      </p:sp>
      <p:sp>
        <p:nvSpPr>
          <p:cNvPr id="17" name="Espace réservé du texte 11">
            <a:extLst>
              <a:ext uri="{FF2B5EF4-FFF2-40B4-BE49-F238E27FC236}">
                <a16:creationId xmlns:a16="http://schemas.microsoft.com/office/drawing/2014/main" id="{6CAA743B-32D9-CE44-9E46-D38DB57EFA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41058" y="2561159"/>
            <a:ext cx="4008437" cy="375081"/>
          </a:xfrm>
        </p:spPr>
        <p:txBody>
          <a:bodyPr lIns="0" rtlCol="0" anchor="t">
            <a:normAutofit/>
          </a:bodyPr>
          <a:lstStyle>
            <a:lvl1pPr marL="0" indent="0">
              <a:buNone/>
              <a:defRPr sz="1400" spc="300">
                <a:solidFill>
                  <a:schemeClr val="tx2"/>
                </a:solidFill>
              </a:defRPr>
            </a:lvl1pPr>
            <a:lvl2pPr>
              <a:defRPr sz="1100">
                <a:solidFill>
                  <a:schemeClr val="tx2"/>
                </a:solidFill>
              </a:defRPr>
            </a:lvl2pPr>
            <a:lvl3pPr>
              <a:defRPr sz="1050">
                <a:solidFill>
                  <a:schemeClr val="tx2"/>
                </a:solidFill>
              </a:defRPr>
            </a:lvl3pPr>
            <a:lvl4pPr>
              <a:defRPr sz="1000">
                <a:solidFill>
                  <a:schemeClr val="tx2"/>
                </a:solidFill>
              </a:defRPr>
            </a:lvl4pPr>
            <a:lvl5pPr>
              <a:defRPr sz="1000">
                <a:solidFill>
                  <a:schemeClr val="tx2"/>
                </a:solidFill>
              </a:defRPr>
            </a:lvl5pPr>
          </a:lstStyle>
          <a:p>
            <a:pPr lvl="0" rtl="0"/>
            <a:r>
              <a:rPr lang="fr-FR" noProof="0"/>
              <a:t>SOUS-TITRE ICI</a:t>
            </a:r>
          </a:p>
        </p:txBody>
      </p:sp>
      <p:sp>
        <p:nvSpPr>
          <p:cNvPr id="5" name="Forme 62">
            <a:extLst>
              <a:ext uri="{FF2B5EF4-FFF2-40B4-BE49-F238E27FC236}">
                <a16:creationId xmlns:a16="http://schemas.microsoft.com/office/drawing/2014/main" id="{00B58E1E-3AD1-467A-94AA-6578BE4756A3}"/>
              </a:ext>
            </a:extLst>
          </p:cNvPr>
          <p:cNvSpPr/>
          <p:nvPr userDrawn="1"/>
        </p:nvSpPr>
        <p:spPr>
          <a:xfrm rot="16200000" flipV="1">
            <a:off x="965155" y="18291"/>
            <a:ext cx="0" cy="1930310"/>
          </a:xfrm>
          <a:prstGeom prst="line">
            <a:avLst/>
          </a:prstGeom>
          <a:ln w="19050">
            <a:solidFill>
              <a:schemeClr val="tx2"/>
            </a:solidFill>
            <a:miter lim="400000"/>
          </a:ln>
        </p:spPr>
        <p:txBody>
          <a:bodyPr lIns="19050" tIns="19050" rIns="19050" bIns="19050" rtlCol="0" anchor="ctr"/>
          <a:lstStyle/>
          <a:p>
            <a:pPr algn="ctr" rtl="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fr-FR" sz="1500" noProof="0"/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A985C547-771F-4BD4-ADA8-B270DC50BDB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18323" y="1074809"/>
            <a:ext cx="3977648" cy="731694"/>
          </a:xfrm>
        </p:spPr>
        <p:txBody>
          <a:bodyPr rtlCol="0" anchor="ctr">
            <a:normAutofit/>
          </a:bodyPr>
          <a:lstStyle>
            <a:lvl1pPr marL="0" indent="0">
              <a:buNone/>
              <a:defRPr sz="1400"/>
            </a:lvl1pPr>
          </a:lstStyle>
          <a:p>
            <a:pPr lvl="0" rtl="0"/>
            <a:r>
              <a:rPr lang="fr-FR" noProof="0"/>
              <a:t>Modifiez les styles du texte</a:t>
            </a:r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id="{5726DA1D-D34F-4505-9722-98586A88D85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718323" y="2365537"/>
            <a:ext cx="3977648" cy="731694"/>
          </a:xfrm>
        </p:spPr>
        <p:txBody>
          <a:bodyPr rtlCol="0" anchor="ctr">
            <a:normAutofit/>
          </a:bodyPr>
          <a:lstStyle>
            <a:lvl1pPr marL="0" indent="0">
              <a:buNone/>
              <a:defRPr sz="1400"/>
            </a:lvl1pPr>
          </a:lstStyle>
          <a:p>
            <a:pPr lvl="0" rtl="0"/>
            <a:r>
              <a:rPr lang="fr-FR" noProof="0"/>
              <a:t>Modifiez les styles du texte</a:t>
            </a:r>
          </a:p>
        </p:txBody>
      </p:sp>
      <p:sp>
        <p:nvSpPr>
          <p:cNvPr id="18" name="Espace réservé du texte 8">
            <a:extLst>
              <a:ext uri="{FF2B5EF4-FFF2-40B4-BE49-F238E27FC236}">
                <a16:creationId xmlns:a16="http://schemas.microsoft.com/office/drawing/2014/main" id="{DA05F0E8-C4BA-4839-9D3B-C830E739802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718323" y="3656265"/>
            <a:ext cx="3977648" cy="731694"/>
          </a:xfrm>
        </p:spPr>
        <p:txBody>
          <a:bodyPr rtlCol="0" anchor="ctr">
            <a:normAutofit/>
          </a:bodyPr>
          <a:lstStyle>
            <a:lvl1pPr marL="0" indent="0">
              <a:buNone/>
              <a:defRPr sz="1400"/>
            </a:lvl1pPr>
          </a:lstStyle>
          <a:p>
            <a:pPr lvl="0" rtl="0"/>
            <a:r>
              <a:rPr lang="fr-FR" noProof="0"/>
              <a:t>Modifiez les styles du texte</a:t>
            </a:r>
          </a:p>
        </p:txBody>
      </p:sp>
      <p:sp>
        <p:nvSpPr>
          <p:cNvPr id="19" name="Espace réservé du texte 8">
            <a:extLst>
              <a:ext uri="{FF2B5EF4-FFF2-40B4-BE49-F238E27FC236}">
                <a16:creationId xmlns:a16="http://schemas.microsoft.com/office/drawing/2014/main" id="{3BDE5625-360A-435B-8812-2FFD30C937B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718323" y="4946994"/>
            <a:ext cx="3977648" cy="731694"/>
          </a:xfrm>
        </p:spPr>
        <p:txBody>
          <a:bodyPr rtlCol="0" anchor="ctr">
            <a:normAutofit/>
          </a:bodyPr>
          <a:lstStyle>
            <a:lvl1pPr marL="0" indent="0">
              <a:buNone/>
              <a:defRPr sz="1400"/>
            </a:lvl1pPr>
          </a:lstStyle>
          <a:p>
            <a:pPr lvl="0" rtl="0"/>
            <a:r>
              <a:rPr lang="fr-FR" noProof="0"/>
              <a:t>Modifiez les styles du texte</a:t>
            </a:r>
          </a:p>
        </p:txBody>
      </p:sp>
      <p:sp>
        <p:nvSpPr>
          <p:cNvPr id="15" name="Espace réservé d’image 5">
            <a:extLst>
              <a:ext uri="{FF2B5EF4-FFF2-40B4-BE49-F238E27FC236}">
                <a16:creationId xmlns:a16="http://schemas.microsoft.com/office/drawing/2014/main" id="{EADDC907-00BA-437D-8631-DCDAA19616A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790155" y="1042384"/>
            <a:ext cx="804759" cy="804759"/>
          </a:xfrm>
          <a:prstGeom prst="ellipse">
            <a:avLst/>
          </a:prstGeom>
          <a:solidFill>
            <a:schemeClr val="accent1"/>
          </a:solidFill>
          <a:ln w="19050">
            <a:noFill/>
          </a:ln>
        </p:spPr>
        <p:txBody>
          <a:bodyPr rtlCol="0">
            <a:normAutofit/>
          </a:bodyPr>
          <a:lstStyle>
            <a:lvl1pPr>
              <a:defRPr sz="800"/>
            </a:lvl1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21" name="Espace réservé d’image 5">
            <a:extLst>
              <a:ext uri="{FF2B5EF4-FFF2-40B4-BE49-F238E27FC236}">
                <a16:creationId xmlns:a16="http://schemas.microsoft.com/office/drawing/2014/main" id="{44A0EDB5-B80A-4225-9741-99690ADBCE8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790155" y="2331743"/>
            <a:ext cx="804759" cy="804759"/>
          </a:xfrm>
          <a:prstGeom prst="ellipse">
            <a:avLst/>
          </a:prstGeom>
          <a:solidFill>
            <a:schemeClr val="accent1"/>
          </a:solidFill>
          <a:ln w="19050">
            <a:noFill/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800" dirty="0"/>
            </a:lvl1pPr>
          </a:lstStyle>
          <a:p>
            <a:pPr lvl="0" rtl="0"/>
            <a:r>
              <a:rPr lang="fr-FR" noProof="0"/>
              <a:t>Cliquez sur l’icône pour ajouter une image</a:t>
            </a:r>
          </a:p>
        </p:txBody>
      </p:sp>
      <p:sp>
        <p:nvSpPr>
          <p:cNvPr id="22" name="Espace réservé d’image 5">
            <a:extLst>
              <a:ext uri="{FF2B5EF4-FFF2-40B4-BE49-F238E27FC236}">
                <a16:creationId xmlns:a16="http://schemas.microsoft.com/office/drawing/2014/main" id="{E5C18081-A6EE-421D-96AC-0A7FA46F744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790155" y="3621102"/>
            <a:ext cx="804759" cy="804759"/>
          </a:xfrm>
          <a:prstGeom prst="ellipse">
            <a:avLst/>
          </a:prstGeom>
          <a:solidFill>
            <a:schemeClr val="accent1"/>
          </a:solidFill>
          <a:ln w="19050">
            <a:noFill/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800" dirty="0"/>
            </a:lvl1pPr>
          </a:lstStyle>
          <a:p>
            <a:pPr lvl="0" rtl="0"/>
            <a:r>
              <a:rPr lang="fr-FR" noProof="0"/>
              <a:t>Cliquez sur l’icône pour ajouter une image</a:t>
            </a:r>
          </a:p>
        </p:txBody>
      </p:sp>
      <p:sp>
        <p:nvSpPr>
          <p:cNvPr id="23" name="Espace réservé d’image 5">
            <a:extLst>
              <a:ext uri="{FF2B5EF4-FFF2-40B4-BE49-F238E27FC236}">
                <a16:creationId xmlns:a16="http://schemas.microsoft.com/office/drawing/2014/main" id="{1D21CB0A-3210-4B51-85A0-5111AEBA214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790155" y="4910461"/>
            <a:ext cx="804759" cy="804759"/>
          </a:xfrm>
          <a:prstGeom prst="ellipse">
            <a:avLst/>
          </a:prstGeom>
          <a:solidFill>
            <a:schemeClr val="accent1"/>
          </a:solidFill>
          <a:ln w="19050">
            <a:noFill/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800" dirty="0"/>
            </a:lvl1pPr>
          </a:lstStyle>
          <a:p>
            <a:pPr lvl="0" rtl="0"/>
            <a:r>
              <a:rPr lang="fr-FR" noProof="0"/>
              <a:t>Cliquez sur l’icône pour ajouter une image</a:t>
            </a:r>
          </a:p>
        </p:txBody>
      </p:sp>
    </p:spTree>
    <p:extLst>
      <p:ext uri="{BB962C8B-B14F-4D97-AF65-F5344CB8AC3E}">
        <p14:creationId xmlns:p14="http://schemas.microsoft.com/office/powerpoint/2010/main" val="22192251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63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e de titre avec 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AA99C074-A230-B944-8FEA-870A76765C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578736"/>
            <a:ext cx="7252505" cy="891250"/>
          </a:xfrm>
        </p:spPr>
        <p:txBody>
          <a:bodyPr rtlCol="0" anchor="t">
            <a:noAutofit/>
          </a:bodyPr>
          <a:lstStyle>
            <a:lvl1pPr>
              <a:defRPr sz="5000" b="1">
                <a:solidFill>
                  <a:schemeClr val="bg1"/>
                </a:solidFill>
                <a:latin typeface="Poppins" panose="02000000000000000000" pitchFamily="2" charset="0"/>
                <a:cs typeface="Poppins" panose="02000000000000000000" pitchFamily="2" charset="0"/>
              </a:defRPr>
            </a:lvl1pPr>
          </a:lstStyle>
          <a:p>
            <a:pPr rtl="0"/>
            <a:r>
              <a:rPr lang="fr-FR" noProof="0"/>
              <a:t>CLIQUEZ POUR AJOUTER UN TITRE</a:t>
            </a:r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1221857D-ECFA-4D4D-91DF-E3650079150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1666759"/>
            <a:ext cx="7252504" cy="338549"/>
          </a:xfrm>
        </p:spPr>
        <p:txBody>
          <a:bodyPr rtlCol="0">
            <a:normAutofit/>
          </a:bodyPr>
          <a:lstStyle>
            <a:lvl1pPr marL="0" indent="0">
              <a:buNone/>
              <a:defRPr sz="1600" spc="300">
                <a:solidFill>
                  <a:schemeClr val="bg1"/>
                </a:solidFill>
                <a:latin typeface="Poppins" panose="02000000000000000000" pitchFamily="2" charset="0"/>
                <a:cs typeface="Poppins" panose="02000000000000000000" pitchFamily="2" charset="0"/>
              </a:defRPr>
            </a:lvl1pPr>
          </a:lstStyle>
          <a:p>
            <a:pPr lvl="0" rtl="0"/>
            <a:r>
              <a:rPr lang="fr-FR" noProof="0"/>
              <a:t>LE SOUS-TITRE SE PLACE ICI</a:t>
            </a:r>
          </a:p>
        </p:txBody>
      </p:sp>
      <p:sp>
        <p:nvSpPr>
          <p:cNvPr id="20" name="Espace réservé d’image 4">
            <a:extLst>
              <a:ext uri="{FF2B5EF4-FFF2-40B4-BE49-F238E27FC236}">
                <a16:creationId xmlns:a16="http://schemas.microsoft.com/office/drawing/2014/main" id="{99E7C9A1-D1C2-4923-B0AE-127044646A0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866207" y="0"/>
            <a:ext cx="3325792" cy="6858000"/>
          </a:xfrm>
          <a:solidFill>
            <a:schemeClr val="bg1"/>
          </a:solidFill>
        </p:spPr>
        <p:txBody>
          <a:bodyPr rtlCol="0"/>
          <a:lstStyle/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5" name="Forme 62">
            <a:extLst>
              <a:ext uri="{FF2B5EF4-FFF2-40B4-BE49-F238E27FC236}">
                <a16:creationId xmlns:a16="http://schemas.microsoft.com/office/drawing/2014/main" id="{E1A23DB6-E067-4A30-8C4B-98B452428518}"/>
              </a:ext>
            </a:extLst>
          </p:cNvPr>
          <p:cNvSpPr/>
          <p:nvPr userDrawn="1"/>
        </p:nvSpPr>
        <p:spPr>
          <a:xfrm rot="16200000" flipV="1">
            <a:off x="1094402" y="396160"/>
            <a:ext cx="1" cy="2188805"/>
          </a:xfrm>
          <a:prstGeom prst="line">
            <a:avLst/>
          </a:prstGeom>
          <a:ln w="25400">
            <a:solidFill>
              <a:schemeClr val="bg1"/>
            </a:solidFill>
            <a:miter lim="400000"/>
          </a:ln>
        </p:spPr>
        <p:txBody>
          <a:bodyPr lIns="19050" tIns="19050" rIns="19050" bIns="19050" rtlCol="0" anchor="ctr"/>
          <a:lstStyle/>
          <a:p>
            <a:pPr algn="ctr" rtl="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fr-FR" sz="1500" noProof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8CCD2F32-8B27-4322-8E25-EBB6408302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3797" t="33268" r="16558" b="29450"/>
          <a:stretch/>
        </p:blipFill>
        <p:spPr>
          <a:xfrm>
            <a:off x="-17756" y="6172118"/>
            <a:ext cx="1244134" cy="66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32850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C0DB138-926E-4EF2-BFC2-93D610E35703}"/>
              </a:ext>
            </a:extLst>
          </p:cNvPr>
          <p:cNvSpPr/>
          <p:nvPr userDrawn="1"/>
        </p:nvSpPr>
        <p:spPr>
          <a:xfrm>
            <a:off x="0" y="3721472"/>
            <a:ext cx="12192000" cy="3136523"/>
          </a:xfrm>
          <a:prstGeom prst="rect">
            <a:avLst/>
          </a:prstGeom>
          <a:solidFill>
            <a:schemeClr val="accent2"/>
          </a:solidFill>
        </p:spPr>
        <p:txBody>
          <a:bodyPr vert="horz" lIns="1296000" tIns="45720" rIns="432000" bIns="45720" rtlCol="0" anchor="ctr">
            <a:normAutofit/>
          </a:bodyPr>
          <a:lstStyle/>
          <a:p>
            <a:pPr lvl="0" indent="0" rtl="0">
              <a:lnSpc>
                <a:spcPct val="100000"/>
              </a:lnSpc>
              <a:spcBef>
                <a:spcPts val="1000"/>
              </a:spcBef>
              <a:buFontTx/>
              <a:buNone/>
            </a:pPr>
            <a:endParaRPr lang="fr-FR" sz="1400" b="0" i="0" spc="0" noProof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95B2C2DA-ADF3-D44B-8824-9B44E01F74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8543" y="358610"/>
            <a:ext cx="10854914" cy="804759"/>
          </a:xfrm>
        </p:spPr>
        <p:txBody>
          <a:bodyPr lIns="0" rtlCol="0" anchor="b">
            <a:normAutofit/>
          </a:bodyPr>
          <a:lstStyle>
            <a:lvl1pPr algn="ctr">
              <a:defRPr sz="4000" b="1">
                <a:latin typeface="+mj-lt"/>
              </a:defRPr>
            </a:lvl1pPr>
          </a:lstStyle>
          <a:p>
            <a:pPr rtl="0"/>
            <a:r>
              <a:rPr lang="fr-FR" noProof="0"/>
              <a:t>Cliquez pour ajouter le titre de la diapositive ici</a:t>
            </a:r>
          </a:p>
        </p:txBody>
      </p:sp>
      <p:sp>
        <p:nvSpPr>
          <p:cNvPr id="6" name="Espace réservé d’image 5">
            <a:extLst>
              <a:ext uri="{FF2B5EF4-FFF2-40B4-BE49-F238E27FC236}">
                <a16:creationId xmlns:a16="http://schemas.microsoft.com/office/drawing/2014/main" id="{8C7AA169-6546-4620-BD7B-7B36553C28F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463303" y="2677210"/>
            <a:ext cx="804759" cy="804759"/>
          </a:xfrm>
          <a:prstGeom prst="ellipse">
            <a:avLst/>
          </a:prstGeom>
          <a:solidFill>
            <a:schemeClr val="bg1"/>
          </a:solidFill>
          <a:ln w="19050">
            <a:solidFill>
              <a:srgbClr val="1F1F26"/>
            </a:solidFill>
          </a:ln>
        </p:spPr>
        <p:txBody>
          <a:bodyPr rtlCol="0">
            <a:normAutofit/>
          </a:bodyPr>
          <a:lstStyle>
            <a:lvl1pPr>
              <a:defRPr sz="800"/>
            </a:lvl1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11" name="Espace réservé d’image 5">
            <a:extLst>
              <a:ext uri="{FF2B5EF4-FFF2-40B4-BE49-F238E27FC236}">
                <a16:creationId xmlns:a16="http://schemas.microsoft.com/office/drawing/2014/main" id="{CE9C16DA-A24B-4516-BCC8-C747730478D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310608" y="2677210"/>
            <a:ext cx="804759" cy="804759"/>
          </a:xfrm>
          <a:prstGeom prst="ellipse">
            <a:avLst/>
          </a:prstGeom>
          <a:solidFill>
            <a:schemeClr val="bg1"/>
          </a:solidFill>
          <a:ln w="19050">
            <a:solidFill>
              <a:srgbClr val="1F1F26"/>
            </a:solidFill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800" dirty="0"/>
            </a:lvl1pPr>
          </a:lstStyle>
          <a:p>
            <a:pPr lvl="0" rtl="0"/>
            <a:r>
              <a:rPr lang="fr-FR" noProof="0"/>
              <a:t>Cliquez sur l’icône pour ajouter une image</a:t>
            </a:r>
          </a:p>
        </p:txBody>
      </p:sp>
      <p:sp>
        <p:nvSpPr>
          <p:cNvPr id="13" name="Espace réservé d’image 5">
            <a:extLst>
              <a:ext uri="{FF2B5EF4-FFF2-40B4-BE49-F238E27FC236}">
                <a16:creationId xmlns:a16="http://schemas.microsoft.com/office/drawing/2014/main" id="{A498122E-BB6F-4765-B85E-6410B9CE17A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157913" y="2677210"/>
            <a:ext cx="804759" cy="804759"/>
          </a:xfrm>
          <a:prstGeom prst="ellipse">
            <a:avLst/>
          </a:prstGeom>
          <a:solidFill>
            <a:schemeClr val="bg1"/>
          </a:solidFill>
          <a:ln w="19050">
            <a:solidFill>
              <a:srgbClr val="1F1F26"/>
            </a:solidFill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800" dirty="0"/>
            </a:lvl1pPr>
          </a:lstStyle>
          <a:p>
            <a:pPr lvl="0" rtl="0"/>
            <a:r>
              <a:rPr lang="fr-FR" noProof="0"/>
              <a:t>Cliquez sur l’icône pour ajouter une image</a:t>
            </a:r>
          </a:p>
        </p:txBody>
      </p:sp>
      <p:sp>
        <p:nvSpPr>
          <p:cNvPr id="14" name="Espace réservé d’image 5">
            <a:extLst>
              <a:ext uri="{FF2B5EF4-FFF2-40B4-BE49-F238E27FC236}">
                <a16:creationId xmlns:a16="http://schemas.microsoft.com/office/drawing/2014/main" id="{D19B2F25-5E98-4166-8476-BE599D16121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0005218" y="2677210"/>
            <a:ext cx="804759" cy="804759"/>
          </a:xfrm>
          <a:prstGeom prst="ellipse">
            <a:avLst/>
          </a:prstGeom>
          <a:solidFill>
            <a:schemeClr val="bg1"/>
          </a:solidFill>
          <a:ln w="19050">
            <a:solidFill>
              <a:srgbClr val="1F1F26"/>
            </a:solidFill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800" dirty="0"/>
            </a:lvl1pPr>
          </a:lstStyle>
          <a:p>
            <a:pPr lvl="0" rtl="0"/>
            <a:r>
              <a:rPr lang="fr-FR" noProof="0"/>
              <a:t>Cliquez sur l’icône pour ajouter une image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A985C547-771F-4BD4-ADA8-B270DC50BDB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0780" y="3920809"/>
            <a:ext cx="2469806" cy="731694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/>
            </a:lvl1pPr>
          </a:lstStyle>
          <a:p>
            <a:pPr lvl="0" rtl="0"/>
            <a:r>
              <a:rPr lang="fr-FR" noProof="0"/>
              <a:t>Modifiez les styles du texte</a:t>
            </a:r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id="{5726DA1D-D34F-4505-9722-98586A88D85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476825" y="3923752"/>
            <a:ext cx="2469806" cy="731694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/>
            </a:lvl1pPr>
          </a:lstStyle>
          <a:p>
            <a:pPr lvl="0" rtl="0"/>
            <a:r>
              <a:rPr lang="fr-FR" noProof="0"/>
              <a:t>Modifiez les styles du texte</a:t>
            </a:r>
          </a:p>
        </p:txBody>
      </p:sp>
      <p:sp>
        <p:nvSpPr>
          <p:cNvPr id="18" name="Espace réservé du texte 8">
            <a:extLst>
              <a:ext uri="{FF2B5EF4-FFF2-40B4-BE49-F238E27FC236}">
                <a16:creationId xmlns:a16="http://schemas.microsoft.com/office/drawing/2014/main" id="{DA05F0E8-C4BA-4839-9D3B-C830E739802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22870" y="3920809"/>
            <a:ext cx="2469806" cy="731694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/>
            </a:lvl1pPr>
          </a:lstStyle>
          <a:p>
            <a:pPr lvl="0" rtl="0"/>
            <a:r>
              <a:rPr lang="fr-FR" noProof="0"/>
              <a:t>Modifiez les styles du texte</a:t>
            </a:r>
          </a:p>
        </p:txBody>
      </p:sp>
      <p:sp>
        <p:nvSpPr>
          <p:cNvPr id="19" name="Espace réservé du texte 8">
            <a:extLst>
              <a:ext uri="{FF2B5EF4-FFF2-40B4-BE49-F238E27FC236}">
                <a16:creationId xmlns:a16="http://schemas.microsoft.com/office/drawing/2014/main" id="{3BDE5625-360A-435B-8812-2FFD30C937B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168916" y="3916626"/>
            <a:ext cx="2469806" cy="731694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/>
            </a:lvl1pPr>
          </a:lstStyle>
          <a:p>
            <a:pPr lvl="0" rtl="0"/>
            <a:r>
              <a:rPr lang="fr-FR" noProof="0"/>
              <a:t>Modifiez les styles du texte</a:t>
            </a:r>
          </a:p>
        </p:txBody>
      </p:sp>
      <p:sp>
        <p:nvSpPr>
          <p:cNvPr id="20" name="Espace réservé du texte 6">
            <a:extLst>
              <a:ext uri="{FF2B5EF4-FFF2-40B4-BE49-F238E27FC236}">
                <a16:creationId xmlns:a16="http://schemas.microsoft.com/office/drawing/2014/main" id="{A4E9B315-244E-41A8-B655-63FCC22CCF4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1337302"/>
            <a:ext cx="10685257" cy="541483"/>
          </a:xfrm>
        </p:spPr>
        <p:txBody>
          <a:bodyPr lIns="0" rtlCol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FR" noProof="0"/>
              <a:t>Modifiez les styles du texte</a:t>
            </a:r>
          </a:p>
        </p:txBody>
      </p:sp>
    </p:spTree>
    <p:extLst>
      <p:ext uri="{BB962C8B-B14F-4D97-AF65-F5344CB8AC3E}">
        <p14:creationId xmlns:p14="http://schemas.microsoft.com/office/powerpoint/2010/main" val="6384102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64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mag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1">
            <a:extLst>
              <a:ext uri="{FF2B5EF4-FFF2-40B4-BE49-F238E27FC236}">
                <a16:creationId xmlns:a16="http://schemas.microsoft.com/office/drawing/2014/main" id="{95B2C2DA-ADF3-D44B-8824-9B44E01F74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8543" y="1039330"/>
            <a:ext cx="10854914" cy="804759"/>
          </a:xfrm>
        </p:spPr>
        <p:txBody>
          <a:bodyPr lIns="0" rtlCol="0" anchor="b">
            <a:normAutofit/>
          </a:bodyPr>
          <a:lstStyle>
            <a:lvl1pPr algn="ctr">
              <a:defRPr sz="4000" b="1">
                <a:latin typeface="+mj-lt"/>
              </a:defRPr>
            </a:lvl1pPr>
          </a:lstStyle>
          <a:p>
            <a:pPr rtl="0"/>
            <a:r>
              <a:rPr lang="fr-FR" noProof="0"/>
              <a:t>Cliquez pour ajouter le titre de la diapositive ici</a:t>
            </a:r>
          </a:p>
        </p:txBody>
      </p:sp>
      <p:sp>
        <p:nvSpPr>
          <p:cNvPr id="6" name="Espace réservé d’image 5">
            <a:extLst>
              <a:ext uri="{FF2B5EF4-FFF2-40B4-BE49-F238E27FC236}">
                <a16:creationId xmlns:a16="http://schemas.microsoft.com/office/drawing/2014/main" id="{8C7AA169-6546-4620-BD7B-7B36553C28F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341120" y="3235748"/>
            <a:ext cx="1049126" cy="1049124"/>
          </a:xfrm>
          <a:prstGeom prst="ellipse">
            <a:avLst/>
          </a:prstGeom>
          <a:solidFill>
            <a:schemeClr val="accent1"/>
          </a:solidFill>
          <a:ln w="19050">
            <a:noFill/>
          </a:ln>
        </p:spPr>
        <p:txBody>
          <a:bodyPr rtlCol="0">
            <a:normAutofit/>
          </a:bodyPr>
          <a:lstStyle>
            <a:lvl1pPr>
              <a:defRPr sz="800">
                <a:latin typeface="+mn-lt"/>
              </a:defRPr>
            </a:lvl1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11" name="Espace réservé d’image 5">
            <a:extLst>
              <a:ext uri="{FF2B5EF4-FFF2-40B4-BE49-F238E27FC236}">
                <a16:creationId xmlns:a16="http://schemas.microsoft.com/office/drawing/2014/main" id="{CE9C16DA-A24B-4516-BCC8-C747730478D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188425" y="3235748"/>
            <a:ext cx="1049126" cy="1049124"/>
          </a:xfrm>
          <a:prstGeom prst="ellipse">
            <a:avLst/>
          </a:prstGeom>
          <a:solidFill>
            <a:schemeClr val="accent1"/>
          </a:solidFill>
          <a:ln w="19050">
            <a:noFill/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800" dirty="0">
                <a:latin typeface="+mn-lt"/>
              </a:defRPr>
            </a:lvl1pPr>
          </a:lstStyle>
          <a:p>
            <a:pPr lvl="0" rtl="0"/>
            <a:r>
              <a:rPr lang="fr-FR" noProof="0"/>
              <a:t>Cliquez sur l’icône pour ajouter une image</a:t>
            </a:r>
          </a:p>
        </p:txBody>
      </p:sp>
      <p:sp>
        <p:nvSpPr>
          <p:cNvPr id="13" name="Espace réservé d’image 5">
            <a:extLst>
              <a:ext uri="{FF2B5EF4-FFF2-40B4-BE49-F238E27FC236}">
                <a16:creationId xmlns:a16="http://schemas.microsoft.com/office/drawing/2014/main" id="{A498122E-BB6F-4765-B85E-6410B9CE17A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035730" y="3235748"/>
            <a:ext cx="1049126" cy="1049124"/>
          </a:xfrm>
          <a:prstGeom prst="ellipse">
            <a:avLst/>
          </a:prstGeom>
          <a:solidFill>
            <a:schemeClr val="accent1"/>
          </a:solidFill>
          <a:ln w="19050">
            <a:noFill/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800" dirty="0">
                <a:latin typeface="+mn-lt"/>
              </a:defRPr>
            </a:lvl1pPr>
          </a:lstStyle>
          <a:p>
            <a:pPr lvl="0" rtl="0"/>
            <a:r>
              <a:rPr lang="fr-FR" noProof="0"/>
              <a:t>Cliquez sur l’icône pour ajouter une image</a:t>
            </a:r>
          </a:p>
        </p:txBody>
      </p:sp>
      <p:sp>
        <p:nvSpPr>
          <p:cNvPr id="14" name="Espace réservé d’image 5">
            <a:extLst>
              <a:ext uri="{FF2B5EF4-FFF2-40B4-BE49-F238E27FC236}">
                <a16:creationId xmlns:a16="http://schemas.microsoft.com/office/drawing/2014/main" id="{D19B2F25-5E98-4166-8476-BE599D16121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883035" y="3235748"/>
            <a:ext cx="1049126" cy="1049124"/>
          </a:xfrm>
          <a:prstGeom prst="ellipse">
            <a:avLst/>
          </a:prstGeom>
          <a:solidFill>
            <a:schemeClr val="accent1"/>
          </a:solidFill>
          <a:ln w="19050">
            <a:noFill/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800" dirty="0">
                <a:latin typeface="+mn-lt"/>
              </a:defRPr>
            </a:lvl1pPr>
          </a:lstStyle>
          <a:p>
            <a:pPr lvl="0" rtl="0"/>
            <a:r>
              <a:rPr lang="fr-FR" noProof="0"/>
              <a:t>Cliquez sur l’icône pour ajouter une image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A985C547-771F-4BD4-ADA8-B270DC50BDB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0780" y="4601529"/>
            <a:ext cx="2469806" cy="731694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>
                <a:latin typeface="+mn-lt"/>
              </a:defRPr>
            </a:lvl1pPr>
          </a:lstStyle>
          <a:p>
            <a:pPr lvl="0" rtl="0"/>
            <a:r>
              <a:rPr lang="fr-FR" noProof="0"/>
              <a:t>Modifiez les styles du texte</a:t>
            </a:r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id="{5726DA1D-D34F-4505-9722-98586A88D85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476825" y="4604472"/>
            <a:ext cx="2469806" cy="731694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>
                <a:latin typeface="+mn-lt"/>
              </a:defRPr>
            </a:lvl1pPr>
          </a:lstStyle>
          <a:p>
            <a:pPr lvl="0" rtl="0"/>
            <a:r>
              <a:rPr lang="fr-FR" noProof="0"/>
              <a:t>Modifiez les styles du texte</a:t>
            </a:r>
          </a:p>
        </p:txBody>
      </p:sp>
      <p:sp>
        <p:nvSpPr>
          <p:cNvPr id="18" name="Espace réservé du texte 8">
            <a:extLst>
              <a:ext uri="{FF2B5EF4-FFF2-40B4-BE49-F238E27FC236}">
                <a16:creationId xmlns:a16="http://schemas.microsoft.com/office/drawing/2014/main" id="{DA05F0E8-C4BA-4839-9D3B-C830E739802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22870" y="4601529"/>
            <a:ext cx="2469806" cy="731694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>
                <a:latin typeface="+mn-lt"/>
              </a:defRPr>
            </a:lvl1pPr>
          </a:lstStyle>
          <a:p>
            <a:pPr lvl="0" rtl="0"/>
            <a:r>
              <a:rPr lang="fr-FR" noProof="0"/>
              <a:t>Modifiez les styles du texte</a:t>
            </a:r>
          </a:p>
        </p:txBody>
      </p:sp>
      <p:sp>
        <p:nvSpPr>
          <p:cNvPr id="19" name="Espace réservé du texte 8">
            <a:extLst>
              <a:ext uri="{FF2B5EF4-FFF2-40B4-BE49-F238E27FC236}">
                <a16:creationId xmlns:a16="http://schemas.microsoft.com/office/drawing/2014/main" id="{3BDE5625-360A-435B-8812-2FFD30C937B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168916" y="4597346"/>
            <a:ext cx="2469806" cy="731694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>
                <a:latin typeface="+mn-lt"/>
              </a:defRPr>
            </a:lvl1pPr>
          </a:lstStyle>
          <a:p>
            <a:pPr lvl="0" rtl="0"/>
            <a:r>
              <a:rPr lang="fr-FR" noProof="0"/>
              <a:t>Modifiez les styles du texte</a:t>
            </a:r>
          </a:p>
        </p:txBody>
      </p:sp>
      <p:sp>
        <p:nvSpPr>
          <p:cNvPr id="20" name="Espace réservé du texte 6">
            <a:extLst>
              <a:ext uri="{FF2B5EF4-FFF2-40B4-BE49-F238E27FC236}">
                <a16:creationId xmlns:a16="http://schemas.microsoft.com/office/drawing/2014/main" id="{A4E9B315-244E-41A8-B655-63FCC22CCF4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2018022"/>
            <a:ext cx="10685257" cy="541483"/>
          </a:xfrm>
        </p:spPr>
        <p:txBody>
          <a:bodyPr lIns="0" rtlCol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FR" noProof="0"/>
              <a:t>Modifiez les styles du texte</a:t>
            </a:r>
          </a:p>
        </p:txBody>
      </p:sp>
    </p:spTree>
    <p:extLst>
      <p:ext uri="{BB962C8B-B14F-4D97-AF65-F5344CB8AC3E}">
        <p14:creationId xmlns:p14="http://schemas.microsoft.com/office/powerpoint/2010/main" val="26200550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64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C0DB138-926E-4EF2-BFC2-93D610E35703}"/>
              </a:ext>
            </a:extLst>
          </p:cNvPr>
          <p:cNvSpPr/>
          <p:nvPr userDrawn="1"/>
        </p:nvSpPr>
        <p:spPr>
          <a:xfrm>
            <a:off x="6134100" y="0"/>
            <a:ext cx="6057900" cy="6857995"/>
          </a:xfrm>
          <a:prstGeom prst="rect">
            <a:avLst/>
          </a:prstGeom>
          <a:solidFill>
            <a:srgbClr val="DFE3E9"/>
          </a:solidFill>
        </p:spPr>
        <p:txBody>
          <a:bodyPr vert="horz" lIns="1296000" tIns="45720" rIns="432000" bIns="45720" rtlCol="0" anchor="ctr">
            <a:normAutofit/>
          </a:bodyPr>
          <a:lstStyle/>
          <a:p>
            <a:pPr lvl="0" indent="0" rtl="0">
              <a:lnSpc>
                <a:spcPct val="100000"/>
              </a:lnSpc>
              <a:spcBef>
                <a:spcPts val="1000"/>
              </a:spcBef>
              <a:buFontTx/>
              <a:buNone/>
            </a:pPr>
            <a:endParaRPr lang="fr-FR" sz="1400" b="0" i="0" spc="0" noProof="0">
              <a:solidFill>
                <a:schemeClr val="tx2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95B2C2DA-ADF3-D44B-8824-9B44E01F74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1057" y="2234610"/>
            <a:ext cx="4008437" cy="1395208"/>
          </a:xfrm>
        </p:spPr>
        <p:txBody>
          <a:bodyPr lIns="0" rtlCol="0" anchor="b"/>
          <a:lstStyle>
            <a:lvl1pPr>
              <a:defRPr b="1">
                <a:latin typeface="+mj-lt"/>
              </a:defRPr>
            </a:lvl1pPr>
          </a:lstStyle>
          <a:p>
            <a:pPr rtl="0"/>
            <a:r>
              <a:rPr lang="fr-FR" noProof="0"/>
              <a:t>Cliquez pour ajouter le titre de la diapositive ici</a:t>
            </a:r>
          </a:p>
        </p:txBody>
      </p:sp>
      <p:sp>
        <p:nvSpPr>
          <p:cNvPr id="17" name="Espace réservé du texte 11">
            <a:extLst>
              <a:ext uri="{FF2B5EF4-FFF2-40B4-BE49-F238E27FC236}">
                <a16:creationId xmlns:a16="http://schemas.microsoft.com/office/drawing/2014/main" id="{6CAA743B-32D9-CE44-9E46-D38DB57EFA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41058" y="3695479"/>
            <a:ext cx="4008437" cy="602887"/>
          </a:xfrm>
        </p:spPr>
        <p:txBody>
          <a:bodyPr lIns="0" rtlCol="0" anchor="t">
            <a:normAutofit/>
          </a:bodyPr>
          <a:lstStyle>
            <a:lvl1pPr marL="0" indent="0">
              <a:buNone/>
              <a:defRPr sz="1400" spc="300">
                <a:solidFill>
                  <a:schemeClr val="tx2"/>
                </a:solidFill>
                <a:latin typeface="+mn-lt"/>
              </a:defRPr>
            </a:lvl1pPr>
            <a:lvl2pPr>
              <a:defRPr sz="1100">
                <a:solidFill>
                  <a:schemeClr val="tx2"/>
                </a:solidFill>
              </a:defRPr>
            </a:lvl2pPr>
            <a:lvl3pPr>
              <a:defRPr sz="1050">
                <a:solidFill>
                  <a:schemeClr val="tx2"/>
                </a:solidFill>
              </a:defRPr>
            </a:lvl3pPr>
            <a:lvl4pPr>
              <a:defRPr sz="1000">
                <a:solidFill>
                  <a:schemeClr val="tx2"/>
                </a:solidFill>
              </a:defRPr>
            </a:lvl4pPr>
            <a:lvl5pPr>
              <a:defRPr sz="1000">
                <a:solidFill>
                  <a:schemeClr val="tx2"/>
                </a:solidFill>
              </a:defRPr>
            </a:lvl5pPr>
          </a:lstStyle>
          <a:p>
            <a:pPr lvl="0" rtl="0"/>
            <a:r>
              <a:rPr lang="fr-FR" noProof="0"/>
              <a:t>SOUS-TITRE ICI</a:t>
            </a:r>
          </a:p>
        </p:txBody>
      </p:sp>
      <p:sp>
        <p:nvSpPr>
          <p:cNvPr id="5" name="Forme 62">
            <a:extLst>
              <a:ext uri="{FF2B5EF4-FFF2-40B4-BE49-F238E27FC236}">
                <a16:creationId xmlns:a16="http://schemas.microsoft.com/office/drawing/2014/main" id="{00B58E1E-3AD1-467A-94AA-6578BE4756A3}"/>
              </a:ext>
            </a:extLst>
          </p:cNvPr>
          <p:cNvSpPr/>
          <p:nvPr userDrawn="1"/>
        </p:nvSpPr>
        <p:spPr>
          <a:xfrm rot="16200000" flipV="1">
            <a:off x="965155" y="1152611"/>
            <a:ext cx="0" cy="1930310"/>
          </a:xfrm>
          <a:prstGeom prst="line">
            <a:avLst/>
          </a:prstGeom>
          <a:ln w="19050">
            <a:solidFill>
              <a:schemeClr val="tx2"/>
            </a:solidFill>
            <a:miter lim="400000"/>
          </a:ln>
        </p:spPr>
        <p:txBody>
          <a:bodyPr lIns="19050" tIns="19050" rIns="19050" bIns="19050" rtlCol="0" anchor="ctr"/>
          <a:lstStyle/>
          <a:p>
            <a:pPr algn="ctr" rtl="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fr-FR" sz="1500" noProof="0"/>
          </a:p>
        </p:txBody>
      </p:sp>
      <p:sp>
        <p:nvSpPr>
          <p:cNvPr id="6" name="Espace réservé d’image 5">
            <a:extLst>
              <a:ext uri="{FF2B5EF4-FFF2-40B4-BE49-F238E27FC236}">
                <a16:creationId xmlns:a16="http://schemas.microsoft.com/office/drawing/2014/main" id="{8C7AA169-6546-4620-BD7B-7B36553C28F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687422" y="1038724"/>
            <a:ext cx="804759" cy="80475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txBody>
          <a:bodyPr rtlCol="0">
            <a:normAutofit/>
          </a:bodyPr>
          <a:lstStyle>
            <a:lvl1pPr>
              <a:defRPr sz="800">
                <a:latin typeface="+mn-lt"/>
              </a:defRPr>
            </a:lvl1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11" name="Espace réservé d’image 5">
            <a:extLst>
              <a:ext uri="{FF2B5EF4-FFF2-40B4-BE49-F238E27FC236}">
                <a16:creationId xmlns:a16="http://schemas.microsoft.com/office/drawing/2014/main" id="{CE9C16DA-A24B-4516-BCC8-C747730478D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687422" y="2330235"/>
            <a:ext cx="804759" cy="80475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800" dirty="0">
                <a:latin typeface="+mn-lt"/>
              </a:defRPr>
            </a:lvl1pPr>
          </a:lstStyle>
          <a:p>
            <a:pPr lvl="0" rtl="0"/>
            <a:r>
              <a:rPr lang="fr-FR" noProof="0"/>
              <a:t>Cliquez sur l’icône pour ajouter une image</a:t>
            </a:r>
          </a:p>
        </p:txBody>
      </p:sp>
      <p:sp>
        <p:nvSpPr>
          <p:cNvPr id="13" name="Espace réservé d’image 5">
            <a:extLst>
              <a:ext uri="{FF2B5EF4-FFF2-40B4-BE49-F238E27FC236}">
                <a16:creationId xmlns:a16="http://schemas.microsoft.com/office/drawing/2014/main" id="{A498122E-BB6F-4765-B85E-6410B9CE17A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687422" y="3621746"/>
            <a:ext cx="804759" cy="80475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800" dirty="0">
                <a:latin typeface="+mn-lt"/>
              </a:defRPr>
            </a:lvl1pPr>
          </a:lstStyle>
          <a:p>
            <a:pPr lvl="0" rtl="0"/>
            <a:r>
              <a:rPr lang="fr-FR" noProof="0"/>
              <a:t>Cliquez sur l’icône pour ajouter une image</a:t>
            </a:r>
          </a:p>
        </p:txBody>
      </p:sp>
      <p:sp>
        <p:nvSpPr>
          <p:cNvPr id="14" name="Espace réservé d’image 5">
            <a:extLst>
              <a:ext uri="{FF2B5EF4-FFF2-40B4-BE49-F238E27FC236}">
                <a16:creationId xmlns:a16="http://schemas.microsoft.com/office/drawing/2014/main" id="{D19B2F25-5E98-4166-8476-BE599D16121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687422" y="4913257"/>
            <a:ext cx="804759" cy="804759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txBody>
          <a:bodyPr vert="horz" lIns="91440" tIns="45720" rIns="91440" bIns="45720" rtlCol="0">
            <a:normAutofit/>
          </a:bodyPr>
          <a:lstStyle>
            <a:lvl1pPr>
              <a:defRPr lang="en-US" sz="800" dirty="0">
                <a:latin typeface="+mn-lt"/>
              </a:defRPr>
            </a:lvl1pPr>
          </a:lstStyle>
          <a:p>
            <a:pPr lvl="0" rtl="0"/>
            <a:r>
              <a:rPr lang="fr-FR" noProof="0"/>
              <a:t>Cliquez sur l’icône pour ajouter une image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A985C547-771F-4BD4-ADA8-B270DC50BDB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18323" y="1074809"/>
            <a:ext cx="3977648" cy="731694"/>
          </a:xfrm>
        </p:spPr>
        <p:txBody>
          <a:bodyPr rtlCol="0" anchor="ctr">
            <a:normAutofit/>
          </a:bodyPr>
          <a:lstStyle>
            <a:lvl1pPr marL="0" indent="0">
              <a:buNone/>
              <a:defRPr sz="1400">
                <a:latin typeface="+mn-lt"/>
              </a:defRPr>
            </a:lvl1pPr>
          </a:lstStyle>
          <a:p>
            <a:pPr lvl="0" rtl="0"/>
            <a:r>
              <a:rPr lang="fr-FR" noProof="0"/>
              <a:t>Modifiez les styles du texte</a:t>
            </a:r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id="{5726DA1D-D34F-4505-9722-98586A88D85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718323" y="2365537"/>
            <a:ext cx="3977648" cy="731694"/>
          </a:xfrm>
        </p:spPr>
        <p:txBody>
          <a:bodyPr rtlCol="0" anchor="ctr">
            <a:normAutofit/>
          </a:bodyPr>
          <a:lstStyle>
            <a:lvl1pPr marL="0" indent="0">
              <a:buNone/>
              <a:defRPr sz="1400">
                <a:latin typeface="+mn-lt"/>
              </a:defRPr>
            </a:lvl1pPr>
          </a:lstStyle>
          <a:p>
            <a:pPr lvl="0" rtl="0"/>
            <a:r>
              <a:rPr lang="fr-FR" noProof="0"/>
              <a:t>Modifiez les styles du texte</a:t>
            </a:r>
          </a:p>
        </p:txBody>
      </p:sp>
      <p:sp>
        <p:nvSpPr>
          <p:cNvPr id="18" name="Espace réservé du texte 8">
            <a:extLst>
              <a:ext uri="{FF2B5EF4-FFF2-40B4-BE49-F238E27FC236}">
                <a16:creationId xmlns:a16="http://schemas.microsoft.com/office/drawing/2014/main" id="{DA05F0E8-C4BA-4839-9D3B-C830E739802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718323" y="3656265"/>
            <a:ext cx="3977648" cy="731694"/>
          </a:xfrm>
        </p:spPr>
        <p:txBody>
          <a:bodyPr rtlCol="0" anchor="ctr">
            <a:normAutofit/>
          </a:bodyPr>
          <a:lstStyle>
            <a:lvl1pPr marL="0" indent="0">
              <a:buNone/>
              <a:defRPr sz="1400">
                <a:latin typeface="+mn-lt"/>
              </a:defRPr>
            </a:lvl1pPr>
          </a:lstStyle>
          <a:p>
            <a:pPr lvl="0" rtl="0"/>
            <a:r>
              <a:rPr lang="fr-FR" noProof="0"/>
              <a:t>Modifiez les styles du texte</a:t>
            </a:r>
          </a:p>
        </p:txBody>
      </p:sp>
      <p:sp>
        <p:nvSpPr>
          <p:cNvPr id="19" name="Espace réservé du texte 8">
            <a:extLst>
              <a:ext uri="{FF2B5EF4-FFF2-40B4-BE49-F238E27FC236}">
                <a16:creationId xmlns:a16="http://schemas.microsoft.com/office/drawing/2014/main" id="{3BDE5625-360A-435B-8812-2FFD30C937B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718323" y="4946994"/>
            <a:ext cx="3977648" cy="731694"/>
          </a:xfrm>
        </p:spPr>
        <p:txBody>
          <a:bodyPr rtlCol="0" anchor="ctr">
            <a:normAutofit/>
          </a:bodyPr>
          <a:lstStyle>
            <a:lvl1pPr marL="0" indent="0">
              <a:buNone/>
              <a:defRPr sz="1400">
                <a:latin typeface="+mn-lt"/>
              </a:defRPr>
            </a:lvl1pPr>
          </a:lstStyle>
          <a:p>
            <a:pPr lvl="0" rtl="0"/>
            <a:r>
              <a:rPr lang="fr-FR" noProof="0"/>
              <a:t>Modifiez les styles du texte</a:t>
            </a:r>
          </a:p>
        </p:txBody>
      </p:sp>
    </p:spTree>
    <p:extLst>
      <p:ext uri="{BB962C8B-B14F-4D97-AF65-F5344CB8AC3E}">
        <p14:creationId xmlns:p14="http://schemas.microsoft.com/office/powerpoint/2010/main" val="41946679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64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8FBBE79-9A2D-485C-A5FF-D6F6AFD2AF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682" y="971950"/>
            <a:ext cx="3537030" cy="2036100"/>
          </a:xfrm>
        </p:spPr>
        <p:txBody>
          <a:bodyPr lIns="0" rtlCol="0"/>
          <a:lstStyle>
            <a:lvl1pPr>
              <a:defRPr>
                <a:solidFill>
                  <a:schemeClr val="accent1"/>
                </a:solidFill>
                <a:latin typeface="+mj-lt"/>
              </a:defRPr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5" name="Espace réservé d’image 4">
            <a:extLst>
              <a:ext uri="{FF2B5EF4-FFF2-40B4-BE49-F238E27FC236}">
                <a16:creationId xmlns:a16="http://schemas.microsoft.com/office/drawing/2014/main" id="{0D8C8A61-C19F-4EF6-A991-5B6EFC5F7AF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76930" y="729827"/>
            <a:ext cx="1643384" cy="1643384"/>
          </a:xfrm>
          <a:prstGeom prst="ellipse">
            <a:avLst/>
          </a:prstGeom>
        </p:spPr>
        <p:txBody>
          <a:bodyPr rtlCol="0"/>
          <a:lstStyle>
            <a:lvl1pPr>
              <a:defRPr>
                <a:latin typeface="+mn-lt"/>
              </a:defRPr>
            </a:lvl1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6" name="Espace réservé d’image 4">
            <a:extLst>
              <a:ext uri="{FF2B5EF4-FFF2-40B4-BE49-F238E27FC236}">
                <a16:creationId xmlns:a16="http://schemas.microsoft.com/office/drawing/2014/main" id="{FB28CC40-CBF3-4E1C-841D-45C7739F95E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970602" y="729827"/>
            <a:ext cx="1643384" cy="1643384"/>
          </a:xfrm>
          <a:prstGeom prst="ellipse">
            <a:avLst/>
          </a:prstGeom>
        </p:spPr>
        <p:txBody>
          <a:bodyPr rtlCol="0"/>
          <a:lstStyle>
            <a:lvl1pPr>
              <a:defRPr>
                <a:latin typeface="+mn-lt"/>
              </a:defRPr>
            </a:lvl1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7" name="Espace réservé d’image 4">
            <a:extLst>
              <a:ext uri="{FF2B5EF4-FFF2-40B4-BE49-F238E27FC236}">
                <a16:creationId xmlns:a16="http://schemas.microsoft.com/office/drawing/2014/main" id="{12606688-9042-46BE-82EA-2A9034C2125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76930" y="3646649"/>
            <a:ext cx="1643384" cy="1643384"/>
          </a:xfrm>
          <a:prstGeom prst="ellipse">
            <a:avLst/>
          </a:prstGeom>
        </p:spPr>
        <p:txBody>
          <a:bodyPr rtlCol="0"/>
          <a:lstStyle>
            <a:lvl1pPr>
              <a:defRPr>
                <a:latin typeface="+mn-lt"/>
              </a:defRPr>
            </a:lvl1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8" name="Espace réservé d’image 4">
            <a:extLst>
              <a:ext uri="{FF2B5EF4-FFF2-40B4-BE49-F238E27FC236}">
                <a16:creationId xmlns:a16="http://schemas.microsoft.com/office/drawing/2014/main" id="{94A72397-DF36-48ED-9888-0827D143B9B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970602" y="3646649"/>
            <a:ext cx="1643384" cy="1643384"/>
          </a:xfrm>
          <a:prstGeom prst="ellipse">
            <a:avLst/>
          </a:prstGeom>
        </p:spPr>
        <p:txBody>
          <a:bodyPr rtlCol="0"/>
          <a:lstStyle>
            <a:lvl1pPr>
              <a:defRPr>
                <a:latin typeface="+mn-lt"/>
              </a:defRPr>
            </a:lvl1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9" name="Espace réservé du texte 6">
            <a:extLst>
              <a:ext uri="{FF2B5EF4-FFF2-40B4-BE49-F238E27FC236}">
                <a16:creationId xmlns:a16="http://schemas.microsoft.com/office/drawing/2014/main" id="{DD736A8B-DD51-4DE5-A500-3F2E06CA9E1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42770" y="2823837"/>
            <a:ext cx="2517605" cy="484146"/>
          </a:xfrm>
        </p:spPr>
        <p:txBody>
          <a:bodyPr lIns="0" rtlCol="0">
            <a:noAutofit/>
          </a:bodyPr>
          <a:lstStyle>
            <a:lvl1pPr marL="0" indent="0" algn="ctr">
              <a:buNone/>
              <a:defRPr sz="1400"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FR" noProof="0"/>
              <a:t>Modifiez les styles du texte</a:t>
            </a:r>
          </a:p>
        </p:txBody>
      </p:sp>
      <p:sp>
        <p:nvSpPr>
          <p:cNvPr id="10" name="Espace réservé du texte 6">
            <a:extLst>
              <a:ext uri="{FF2B5EF4-FFF2-40B4-BE49-F238E27FC236}">
                <a16:creationId xmlns:a16="http://schemas.microsoft.com/office/drawing/2014/main" id="{088F0D2C-15BE-4CDF-B390-80500DDD743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642770" y="2419511"/>
            <a:ext cx="2517605" cy="382749"/>
          </a:xfrm>
        </p:spPr>
        <p:txBody>
          <a:bodyPr lIns="0" rtlCol="0" anchor="b">
            <a:noAutofit/>
          </a:bodyPr>
          <a:lstStyle>
            <a:lvl1pPr marL="0" indent="0" algn="ctr">
              <a:buNone/>
              <a:defRPr sz="1600" b="1"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FR" noProof="0"/>
              <a:t>AJOUTER UN NOM ICI</a:t>
            </a:r>
          </a:p>
        </p:txBody>
      </p:sp>
      <p:sp>
        <p:nvSpPr>
          <p:cNvPr id="11" name="Espace réservé du texte 6">
            <a:extLst>
              <a:ext uri="{FF2B5EF4-FFF2-40B4-BE49-F238E27FC236}">
                <a16:creationId xmlns:a16="http://schemas.microsoft.com/office/drawing/2014/main" id="{BC14EC5C-D80F-42F2-A5F0-D4F07AADAEC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544956" y="2823837"/>
            <a:ext cx="2517605" cy="484146"/>
          </a:xfrm>
        </p:spPr>
        <p:txBody>
          <a:bodyPr lIns="0" rtlCol="0">
            <a:noAutofit/>
          </a:bodyPr>
          <a:lstStyle>
            <a:lvl1pPr marL="0" indent="0" algn="ctr">
              <a:buNone/>
              <a:defRPr sz="1400"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FR" noProof="0"/>
              <a:t>Modifiez les styles du texte</a:t>
            </a:r>
          </a:p>
        </p:txBody>
      </p:sp>
      <p:sp>
        <p:nvSpPr>
          <p:cNvPr id="12" name="Espace réservé du texte 6">
            <a:extLst>
              <a:ext uri="{FF2B5EF4-FFF2-40B4-BE49-F238E27FC236}">
                <a16:creationId xmlns:a16="http://schemas.microsoft.com/office/drawing/2014/main" id="{235DD3B7-76E7-45B9-B75B-30D7AFC8EE6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44956" y="2419511"/>
            <a:ext cx="2517605" cy="382749"/>
          </a:xfrm>
        </p:spPr>
        <p:txBody>
          <a:bodyPr lIns="0" rtlCol="0" anchor="b">
            <a:noAutofit/>
          </a:bodyPr>
          <a:lstStyle>
            <a:lvl1pPr marL="0" indent="0" algn="ctr">
              <a:buNone/>
              <a:defRPr sz="1600" b="1"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FR" noProof="0"/>
              <a:t>AJOUTER UN NOM ICI</a:t>
            </a:r>
          </a:p>
        </p:txBody>
      </p:sp>
      <p:sp>
        <p:nvSpPr>
          <p:cNvPr id="17" name="Espace réservé du texte 6">
            <a:extLst>
              <a:ext uri="{FF2B5EF4-FFF2-40B4-BE49-F238E27FC236}">
                <a16:creationId xmlns:a16="http://schemas.microsoft.com/office/drawing/2014/main" id="{5A499762-AEDB-43BC-89CC-CC0602BEAF7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642770" y="5740657"/>
            <a:ext cx="2517605" cy="484146"/>
          </a:xfrm>
        </p:spPr>
        <p:txBody>
          <a:bodyPr lIns="0" rtlCol="0">
            <a:noAutofit/>
          </a:bodyPr>
          <a:lstStyle>
            <a:lvl1pPr marL="0" indent="0" algn="ctr">
              <a:buNone/>
              <a:defRPr sz="1400"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FR" noProof="0"/>
              <a:t>Modifiez les styles du texte</a:t>
            </a:r>
          </a:p>
        </p:txBody>
      </p:sp>
      <p:sp>
        <p:nvSpPr>
          <p:cNvPr id="18" name="Espace réservé du texte 6">
            <a:extLst>
              <a:ext uri="{FF2B5EF4-FFF2-40B4-BE49-F238E27FC236}">
                <a16:creationId xmlns:a16="http://schemas.microsoft.com/office/drawing/2014/main" id="{880EDD7E-326D-47DC-B58D-88ECE1D00F9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642770" y="5336331"/>
            <a:ext cx="2517605" cy="382749"/>
          </a:xfrm>
        </p:spPr>
        <p:txBody>
          <a:bodyPr lIns="0" rtlCol="0" anchor="b">
            <a:noAutofit/>
          </a:bodyPr>
          <a:lstStyle>
            <a:lvl1pPr marL="0" indent="0" algn="ctr">
              <a:buNone/>
              <a:defRPr sz="1600" b="1"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FR" noProof="0"/>
              <a:t>AJOUTER UN NOM ICI</a:t>
            </a:r>
          </a:p>
        </p:txBody>
      </p:sp>
      <p:sp>
        <p:nvSpPr>
          <p:cNvPr id="19" name="Espace réservé du texte 6">
            <a:extLst>
              <a:ext uri="{FF2B5EF4-FFF2-40B4-BE49-F238E27FC236}">
                <a16:creationId xmlns:a16="http://schemas.microsoft.com/office/drawing/2014/main" id="{DB92C933-F978-486C-A305-0BAC73E0F15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544956" y="5740657"/>
            <a:ext cx="2517605" cy="484146"/>
          </a:xfrm>
        </p:spPr>
        <p:txBody>
          <a:bodyPr lIns="0" rtlCol="0">
            <a:noAutofit/>
          </a:bodyPr>
          <a:lstStyle>
            <a:lvl1pPr marL="0" indent="0" algn="ctr">
              <a:buNone/>
              <a:defRPr sz="1400"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FR" noProof="0"/>
              <a:t>Modifiez les styles du texte</a:t>
            </a:r>
          </a:p>
        </p:txBody>
      </p:sp>
      <p:sp>
        <p:nvSpPr>
          <p:cNvPr id="20" name="Espace réservé du texte 6">
            <a:extLst>
              <a:ext uri="{FF2B5EF4-FFF2-40B4-BE49-F238E27FC236}">
                <a16:creationId xmlns:a16="http://schemas.microsoft.com/office/drawing/2014/main" id="{B18BFAE0-942E-42DB-BD07-596D50E07E3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544956" y="5336331"/>
            <a:ext cx="2517605" cy="382749"/>
          </a:xfrm>
        </p:spPr>
        <p:txBody>
          <a:bodyPr lIns="0" rtlCol="0" anchor="b">
            <a:noAutofit/>
          </a:bodyPr>
          <a:lstStyle>
            <a:lvl1pPr marL="0" indent="0" algn="ctr">
              <a:buNone/>
              <a:defRPr sz="1600" b="1"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FR" noProof="0"/>
              <a:t>AJOUTER UN NOM ICI</a:t>
            </a:r>
          </a:p>
        </p:txBody>
      </p:sp>
      <p:sp>
        <p:nvSpPr>
          <p:cNvPr id="16" name="Forme 62">
            <a:extLst>
              <a:ext uri="{FF2B5EF4-FFF2-40B4-BE49-F238E27FC236}">
                <a16:creationId xmlns:a16="http://schemas.microsoft.com/office/drawing/2014/main" id="{E2A7A773-8673-42D6-B565-4013CBE76BBD}"/>
              </a:ext>
            </a:extLst>
          </p:cNvPr>
          <p:cNvSpPr/>
          <p:nvPr userDrawn="1"/>
        </p:nvSpPr>
        <p:spPr>
          <a:xfrm rot="16200000" flipV="1">
            <a:off x="965155" y="-184909"/>
            <a:ext cx="0" cy="1930310"/>
          </a:xfrm>
          <a:prstGeom prst="line">
            <a:avLst/>
          </a:prstGeom>
          <a:ln w="19050">
            <a:solidFill>
              <a:schemeClr val="tx2"/>
            </a:solidFill>
            <a:miter lim="400000"/>
          </a:ln>
        </p:spPr>
        <p:txBody>
          <a:bodyPr lIns="19050" tIns="19050" rIns="19050" bIns="19050" rtlCol="0" anchor="ctr"/>
          <a:lstStyle/>
          <a:p>
            <a:pPr algn="ctr" rtl="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fr-FR" sz="1500" noProof="0"/>
          </a:p>
        </p:txBody>
      </p:sp>
    </p:spTree>
    <p:extLst>
      <p:ext uri="{BB962C8B-B14F-4D97-AF65-F5344CB8AC3E}">
        <p14:creationId xmlns:p14="http://schemas.microsoft.com/office/powerpoint/2010/main" val="68776455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e 2">
            <a:extLst>
              <a:ext uri="{FF2B5EF4-FFF2-40B4-BE49-F238E27FC236}">
                <a16:creationId xmlns:a16="http://schemas.microsoft.com/office/drawing/2014/main" id="{EE8D18BE-27C3-4048-91A7-DD0F0F8D0861}"/>
              </a:ext>
            </a:extLst>
          </p:cNvPr>
          <p:cNvSpPr/>
          <p:nvPr userDrawn="1"/>
        </p:nvSpPr>
        <p:spPr>
          <a:xfrm>
            <a:off x="4190264" y="2280735"/>
            <a:ext cx="1874870" cy="1874870"/>
          </a:xfrm>
          <a:prstGeom prst="ellipse">
            <a:avLst/>
          </a:prstGeom>
          <a:noFill/>
          <a:ln>
            <a:solidFill>
              <a:srgbClr val="5DAA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>
              <a:latin typeface="+mn-lt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8FBBE79-9A2D-485C-A5FF-D6F6AFD2AF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6887" y="616350"/>
            <a:ext cx="7978227" cy="1062602"/>
          </a:xfrm>
        </p:spPr>
        <p:txBody>
          <a:bodyPr lIns="0" rtlCol="0"/>
          <a:lstStyle>
            <a:lvl1pPr algn="ctr">
              <a:defRPr>
                <a:solidFill>
                  <a:schemeClr val="tx2"/>
                </a:solidFill>
                <a:latin typeface="+mj-lt"/>
              </a:defRPr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5" name="Espace réservé d’image 4">
            <a:extLst>
              <a:ext uri="{FF2B5EF4-FFF2-40B4-BE49-F238E27FC236}">
                <a16:creationId xmlns:a16="http://schemas.microsoft.com/office/drawing/2014/main" id="{0D8C8A61-C19F-4EF6-A991-5B6EFC5F7AF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306007" y="2385012"/>
            <a:ext cx="1643384" cy="1643384"/>
          </a:xfrm>
          <a:prstGeom prst="ellipse">
            <a:avLst/>
          </a:prstGeom>
        </p:spPr>
        <p:txBody>
          <a:bodyPr rtlCol="0">
            <a:normAutofit/>
          </a:bodyPr>
          <a:lstStyle>
            <a:lvl1pPr algn="ctr">
              <a:defRPr sz="1600">
                <a:latin typeface="+mn-lt"/>
              </a:defRPr>
            </a:lvl1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6" name="Espace réservé d’image 4">
            <a:extLst>
              <a:ext uri="{FF2B5EF4-FFF2-40B4-BE49-F238E27FC236}">
                <a16:creationId xmlns:a16="http://schemas.microsoft.com/office/drawing/2014/main" id="{FB28CC40-CBF3-4E1C-841D-45C7739F95E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273705" y="2385012"/>
            <a:ext cx="1643384" cy="1643384"/>
          </a:xfrm>
          <a:prstGeom prst="ellipse">
            <a:avLst/>
          </a:prstGeom>
        </p:spPr>
        <p:txBody>
          <a:bodyPr rtlCol="0">
            <a:normAutofit/>
          </a:bodyPr>
          <a:lstStyle>
            <a:lvl1pPr algn="ctr">
              <a:defRPr sz="1600">
                <a:latin typeface="+mn-lt"/>
              </a:defRPr>
            </a:lvl1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7" name="Espace réservé d’image 4">
            <a:extLst>
              <a:ext uri="{FF2B5EF4-FFF2-40B4-BE49-F238E27FC236}">
                <a16:creationId xmlns:a16="http://schemas.microsoft.com/office/drawing/2014/main" id="{12606688-9042-46BE-82EA-2A9034C2125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06007" y="4352707"/>
            <a:ext cx="1643384" cy="1643384"/>
          </a:xfrm>
          <a:prstGeom prst="ellipse">
            <a:avLst/>
          </a:prstGeom>
        </p:spPr>
        <p:txBody>
          <a:bodyPr rtlCol="0">
            <a:normAutofit/>
          </a:bodyPr>
          <a:lstStyle>
            <a:lvl1pPr algn="ctr">
              <a:defRPr sz="1600">
                <a:latin typeface="+mn-lt"/>
              </a:defRPr>
            </a:lvl1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8" name="Espace réservé d’image 4">
            <a:extLst>
              <a:ext uri="{FF2B5EF4-FFF2-40B4-BE49-F238E27FC236}">
                <a16:creationId xmlns:a16="http://schemas.microsoft.com/office/drawing/2014/main" id="{94A72397-DF36-48ED-9888-0827D143B9B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73705" y="4352707"/>
            <a:ext cx="1643384" cy="1643384"/>
          </a:xfrm>
          <a:prstGeom prst="ellipse">
            <a:avLst/>
          </a:prstGeom>
        </p:spPr>
        <p:txBody>
          <a:bodyPr rtlCol="0">
            <a:normAutofit/>
          </a:bodyPr>
          <a:lstStyle>
            <a:lvl1pPr algn="ctr">
              <a:defRPr sz="1600">
                <a:latin typeface="+mn-lt"/>
              </a:defRPr>
            </a:lvl1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9" name="Espace réservé du texte 6">
            <a:extLst>
              <a:ext uri="{FF2B5EF4-FFF2-40B4-BE49-F238E27FC236}">
                <a16:creationId xmlns:a16="http://schemas.microsoft.com/office/drawing/2014/main" id="{DD736A8B-DD51-4DE5-A500-3F2E06CA9E1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504731" y="3168715"/>
            <a:ext cx="2517605" cy="484146"/>
          </a:xfrm>
        </p:spPr>
        <p:txBody>
          <a:bodyPr lIns="0" rtlCol="0">
            <a:noAutofit/>
          </a:bodyPr>
          <a:lstStyle>
            <a:lvl1pPr marL="0" indent="0" algn="r">
              <a:buNone/>
              <a:defRPr sz="1400"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FR" noProof="0"/>
              <a:t>Modifiez les styles du texte</a:t>
            </a:r>
          </a:p>
        </p:txBody>
      </p:sp>
      <p:sp>
        <p:nvSpPr>
          <p:cNvPr id="10" name="Espace réservé du texte 6">
            <a:extLst>
              <a:ext uri="{FF2B5EF4-FFF2-40B4-BE49-F238E27FC236}">
                <a16:creationId xmlns:a16="http://schemas.microsoft.com/office/drawing/2014/main" id="{088F0D2C-15BE-4CDF-B390-80500DDD743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504731" y="2764389"/>
            <a:ext cx="2517605" cy="382749"/>
          </a:xfrm>
        </p:spPr>
        <p:txBody>
          <a:bodyPr lIns="0" rtlCol="0" anchor="b">
            <a:noAutofit/>
          </a:bodyPr>
          <a:lstStyle>
            <a:lvl1pPr marL="0" indent="0" algn="r">
              <a:buNone/>
              <a:defRPr sz="1600" b="1"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FR" noProof="0"/>
              <a:t>AJOUTER UN NOM ICI</a:t>
            </a:r>
          </a:p>
        </p:txBody>
      </p:sp>
      <p:sp>
        <p:nvSpPr>
          <p:cNvPr id="11" name="Espace réservé du texte 6">
            <a:extLst>
              <a:ext uri="{FF2B5EF4-FFF2-40B4-BE49-F238E27FC236}">
                <a16:creationId xmlns:a16="http://schemas.microsoft.com/office/drawing/2014/main" id="{BC14EC5C-D80F-42F2-A5F0-D4F07AADAEC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41403" y="3168715"/>
            <a:ext cx="2517605" cy="484146"/>
          </a:xfrm>
        </p:spPr>
        <p:txBody>
          <a:bodyPr lIns="0" rtlCol="0">
            <a:noAutofit/>
          </a:bodyPr>
          <a:lstStyle>
            <a:lvl1pPr marL="0" indent="0" algn="l">
              <a:buNone/>
              <a:defRPr sz="1400"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FR" noProof="0"/>
              <a:t>Modifiez les styles du texte</a:t>
            </a:r>
          </a:p>
        </p:txBody>
      </p:sp>
      <p:sp>
        <p:nvSpPr>
          <p:cNvPr id="12" name="Espace réservé du texte 6">
            <a:extLst>
              <a:ext uri="{FF2B5EF4-FFF2-40B4-BE49-F238E27FC236}">
                <a16:creationId xmlns:a16="http://schemas.microsoft.com/office/drawing/2014/main" id="{235DD3B7-76E7-45B9-B75B-30D7AFC8EE6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241403" y="2764389"/>
            <a:ext cx="2517605" cy="382749"/>
          </a:xfrm>
        </p:spPr>
        <p:txBody>
          <a:bodyPr lIns="0" rtlCol="0" anchor="b">
            <a:noAutofit/>
          </a:bodyPr>
          <a:lstStyle>
            <a:lvl1pPr marL="0" indent="0" algn="l">
              <a:buNone/>
              <a:defRPr sz="1600" b="1"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FR" noProof="0"/>
              <a:t>AJOUTER UN NOM ICI</a:t>
            </a:r>
          </a:p>
        </p:txBody>
      </p:sp>
      <p:sp>
        <p:nvSpPr>
          <p:cNvPr id="13" name="Espace réservé du texte 6">
            <a:extLst>
              <a:ext uri="{FF2B5EF4-FFF2-40B4-BE49-F238E27FC236}">
                <a16:creationId xmlns:a16="http://schemas.microsoft.com/office/drawing/2014/main" id="{3B9FAC90-EA8D-4C0E-A0D1-0D252B50A12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504731" y="5167572"/>
            <a:ext cx="2517605" cy="484146"/>
          </a:xfrm>
        </p:spPr>
        <p:txBody>
          <a:bodyPr lIns="0" rtlCol="0">
            <a:noAutofit/>
          </a:bodyPr>
          <a:lstStyle>
            <a:lvl1pPr marL="0" indent="0" algn="r">
              <a:buNone/>
              <a:defRPr sz="1400"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FR" noProof="0"/>
              <a:t>Modifiez les styles du texte</a:t>
            </a:r>
          </a:p>
        </p:txBody>
      </p:sp>
      <p:sp>
        <p:nvSpPr>
          <p:cNvPr id="14" name="Espace réservé du texte 6">
            <a:extLst>
              <a:ext uri="{FF2B5EF4-FFF2-40B4-BE49-F238E27FC236}">
                <a16:creationId xmlns:a16="http://schemas.microsoft.com/office/drawing/2014/main" id="{5556F808-0B84-4923-9C86-83F13CFABBB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504731" y="4763246"/>
            <a:ext cx="2517605" cy="382749"/>
          </a:xfrm>
        </p:spPr>
        <p:txBody>
          <a:bodyPr lIns="0" rtlCol="0" anchor="b">
            <a:noAutofit/>
          </a:bodyPr>
          <a:lstStyle>
            <a:lvl1pPr marL="0" indent="0" algn="r">
              <a:buNone/>
              <a:defRPr sz="1600" b="1"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FR" noProof="0"/>
              <a:t>AJOUTER UN NOM ICI</a:t>
            </a:r>
          </a:p>
        </p:txBody>
      </p:sp>
      <p:sp>
        <p:nvSpPr>
          <p:cNvPr id="15" name="Espace réservé du texte 6">
            <a:extLst>
              <a:ext uri="{FF2B5EF4-FFF2-40B4-BE49-F238E27FC236}">
                <a16:creationId xmlns:a16="http://schemas.microsoft.com/office/drawing/2014/main" id="{6D49870F-68D7-4CDC-8F2A-696151FA2B9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241403" y="5167572"/>
            <a:ext cx="2517605" cy="484146"/>
          </a:xfrm>
        </p:spPr>
        <p:txBody>
          <a:bodyPr lIns="0" rtlCol="0">
            <a:noAutofit/>
          </a:bodyPr>
          <a:lstStyle>
            <a:lvl1pPr marL="0" indent="0" algn="l">
              <a:buNone/>
              <a:defRPr sz="1400"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FR" noProof="0"/>
              <a:t>Modifiez les styles du texte</a:t>
            </a:r>
          </a:p>
        </p:txBody>
      </p:sp>
      <p:sp>
        <p:nvSpPr>
          <p:cNvPr id="16" name="Espace réservé du texte 6">
            <a:extLst>
              <a:ext uri="{FF2B5EF4-FFF2-40B4-BE49-F238E27FC236}">
                <a16:creationId xmlns:a16="http://schemas.microsoft.com/office/drawing/2014/main" id="{530C251D-6B9A-485B-A02D-AAF34ECA7B5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241403" y="4763246"/>
            <a:ext cx="2517605" cy="382749"/>
          </a:xfrm>
        </p:spPr>
        <p:txBody>
          <a:bodyPr lIns="0" rtlCol="0" anchor="b">
            <a:noAutofit/>
          </a:bodyPr>
          <a:lstStyle>
            <a:lvl1pPr marL="0" indent="0" algn="l">
              <a:buNone/>
              <a:defRPr sz="1600" b="1"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FR" noProof="0"/>
              <a:t>AJOUTER UN NOM ICI</a:t>
            </a:r>
          </a:p>
        </p:txBody>
      </p:sp>
      <p:sp>
        <p:nvSpPr>
          <p:cNvPr id="17" name="Ovale 16">
            <a:extLst>
              <a:ext uri="{FF2B5EF4-FFF2-40B4-BE49-F238E27FC236}">
                <a16:creationId xmlns:a16="http://schemas.microsoft.com/office/drawing/2014/main" id="{EC623159-5A5F-49ED-8FE8-D17FB82C8BB9}"/>
              </a:ext>
            </a:extLst>
          </p:cNvPr>
          <p:cNvSpPr/>
          <p:nvPr userDrawn="1"/>
        </p:nvSpPr>
        <p:spPr>
          <a:xfrm>
            <a:off x="6157960" y="2280735"/>
            <a:ext cx="1874870" cy="1874870"/>
          </a:xfrm>
          <a:prstGeom prst="ellipse">
            <a:avLst/>
          </a:prstGeom>
          <a:noFill/>
          <a:ln>
            <a:solidFill>
              <a:srgbClr val="5DAA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>
              <a:latin typeface="+mn-lt"/>
            </a:endParaRPr>
          </a:p>
        </p:txBody>
      </p:sp>
      <p:sp>
        <p:nvSpPr>
          <p:cNvPr id="18" name="Ovale 17">
            <a:extLst>
              <a:ext uri="{FF2B5EF4-FFF2-40B4-BE49-F238E27FC236}">
                <a16:creationId xmlns:a16="http://schemas.microsoft.com/office/drawing/2014/main" id="{83F630FE-FEDE-4DCF-98BE-57FA329D971D}"/>
              </a:ext>
            </a:extLst>
          </p:cNvPr>
          <p:cNvSpPr/>
          <p:nvPr userDrawn="1"/>
        </p:nvSpPr>
        <p:spPr>
          <a:xfrm>
            <a:off x="4190264" y="4236857"/>
            <a:ext cx="1874870" cy="1874870"/>
          </a:xfrm>
          <a:prstGeom prst="ellipse">
            <a:avLst/>
          </a:prstGeom>
          <a:noFill/>
          <a:ln>
            <a:solidFill>
              <a:srgbClr val="5DAA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>
              <a:latin typeface="+mn-lt"/>
            </a:endParaRPr>
          </a:p>
        </p:txBody>
      </p:sp>
      <p:sp>
        <p:nvSpPr>
          <p:cNvPr id="19" name="Ovale 18">
            <a:extLst>
              <a:ext uri="{FF2B5EF4-FFF2-40B4-BE49-F238E27FC236}">
                <a16:creationId xmlns:a16="http://schemas.microsoft.com/office/drawing/2014/main" id="{5CEE0F46-6DA2-40B8-B7F9-015FA8D24163}"/>
              </a:ext>
            </a:extLst>
          </p:cNvPr>
          <p:cNvSpPr/>
          <p:nvPr userDrawn="1"/>
        </p:nvSpPr>
        <p:spPr>
          <a:xfrm>
            <a:off x="6157960" y="4236857"/>
            <a:ext cx="1874870" cy="1874870"/>
          </a:xfrm>
          <a:prstGeom prst="ellipse">
            <a:avLst/>
          </a:prstGeom>
          <a:noFill/>
          <a:ln>
            <a:solidFill>
              <a:srgbClr val="5DAA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3117509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">
            <a:extLst>
              <a:ext uri="{FF2B5EF4-FFF2-40B4-BE49-F238E27FC236}">
                <a16:creationId xmlns:a16="http://schemas.microsoft.com/office/drawing/2014/main" id="{8F6D2B1F-21AB-FC4C-ADF6-BC4463A62D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7180" y="687572"/>
            <a:ext cx="4767262" cy="1342045"/>
          </a:xfrm>
        </p:spPr>
        <p:txBody>
          <a:bodyPr lIns="0" rtlCol="0" anchor="b">
            <a:normAutofit/>
          </a:bodyPr>
          <a:lstStyle>
            <a:lvl1pPr algn="r">
              <a:defRPr sz="4000">
                <a:latin typeface="+mj-lt"/>
              </a:defRPr>
            </a:lvl1pPr>
          </a:lstStyle>
          <a:p>
            <a:pPr rtl="0"/>
            <a:r>
              <a:rPr lang="fr-FR" noProof="0"/>
              <a:t>Cliquez pour ajouter </a:t>
            </a:r>
            <a:br>
              <a:rPr lang="fr-FR" noProof="0"/>
            </a:br>
            <a:r>
              <a:rPr lang="fr-FR" noProof="0"/>
              <a:t>Titre de la diapositive ici</a:t>
            </a:r>
          </a:p>
        </p:txBody>
      </p:sp>
      <p:sp>
        <p:nvSpPr>
          <p:cNvPr id="13" name="Espace réservé du texte 11">
            <a:extLst>
              <a:ext uri="{FF2B5EF4-FFF2-40B4-BE49-F238E27FC236}">
                <a16:creationId xmlns:a16="http://schemas.microsoft.com/office/drawing/2014/main" id="{F1372009-C299-3A49-80B3-22EAC70160E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15420" y="687573"/>
            <a:ext cx="5370740" cy="1342044"/>
          </a:xfrm>
        </p:spPr>
        <p:txBody>
          <a:bodyPr lIns="0" rtlCol="0">
            <a:normAutofit/>
          </a:bodyPr>
          <a:lstStyle>
            <a:lvl1pPr marL="0" indent="0">
              <a:lnSpc>
                <a:spcPct val="100000"/>
              </a:lnSpc>
              <a:buNone/>
              <a:defRPr sz="1400" spc="0">
                <a:solidFill>
                  <a:schemeClr val="tx2"/>
                </a:solidFill>
              </a:defRPr>
            </a:lvl1pPr>
            <a:lvl2pPr marL="457200" indent="0">
              <a:lnSpc>
                <a:spcPct val="100000"/>
              </a:lnSpc>
              <a:buNone/>
              <a:defRPr sz="1100" spc="0">
                <a:solidFill>
                  <a:schemeClr val="tx2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050" spc="0">
                <a:solidFill>
                  <a:schemeClr val="tx2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000" spc="0">
                <a:solidFill>
                  <a:schemeClr val="tx2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000" spc="0">
                <a:solidFill>
                  <a:schemeClr val="tx2"/>
                </a:solidFill>
              </a:defRPr>
            </a:lvl5pPr>
          </a:lstStyle>
          <a:p>
            <a:pPr lvl="0" rtl="0"/>
            <a:r>
              <a:rPr lang="fr-FR" noProof="0"/>
              <a:t>Modifiez les styles du texte</a:t>
            </a:r>
          </a:p>
        </p:txBody>
      </p:sp>
      <p:sp>
        <p:nvSpPr>
          <p:cNvPr id="3" name="Espace réservé au graphique 2">
            <a:extLst>
              <a:ext uri="{FF2B5EF4-FFF2-40B4-BE49-F238E27FC236}">
                <a16:creationId xmlns:a16="http://schemas.microsoft.com/office/drawing/2014/main" id="{D352E4A8-F531-4E6C-BD45-CE540EDB1D48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838200" y="2392680"/>
            <a:ext cx="10719842" cy="4167505"/>
          </a:xfrm>
        </p:spPr>
        <p:txBody>
          <a:bodyPr rtlCol="0"/>
          <a:lstStyle/>
          <a:p>
            <a:pPr rtl="0"/>
            <a:r>
              <a:rPr lang="fr-FR" noProof="0"/>
              <a:t>Cliquez sur l’icône pour ajouter un graphique</a:t>
            </a:r>
          </a:p>
        </p:txBody>
      </p:sp>
    </p:spTree>
    <p:extLst>
      <p:ext uri="{BB962C8B-B14F-4D97-AF65-F5344CB8AC3E}">
        <p14:creationId xmlns:p14="http://schemas.microsoft.com/office/powerpoint/2010/main" val="74456074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">
            <a:extLst>
              <a:ext uri="{FF2B5EF4-FFF2-40B4-BE49-F238E27FC236}">
                <a16:creationId xmlns:a16="http://schemas.microsoft.com/office/drawing/2014/main" id="{8F6D2B1F-21AB-FC4C-ADF6-BC4463A62D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7180" y="687572"/>
            <a:ext cx="4767262" cy="1342045"/>
          </a:xfrm>
        </p:spPr>
        <p:txBody>
          <a:bodyPr lIns="0" rtlCol="0" anchor="b">
            <a:normAutofit/>
          </a:bodyPr>
          <a:lstStyle>
            <a:lvl1pPr algn="r">
              <a:defRPr sz="4000">
                <a:latin typeface="+mj-lt"/>
              </a:defRPr>
            </a:lvl1pPr>
          </a:lstStyle>
          <a:p>
            <a:pPr rtl="0"/>
            <a:r>
              <a:rPr lang="fr-FR" noProof="0"/>
              <a:t>Cliquez pour ajouter </a:t>
            </a:r>
            <a:br>
              <a:rPr lang="fr-FR" noProof="0"/>
            </a:br>
            <a:r>
              <a:rPr lang="fr-FR" noProof="0"/>
              <a:t>Titre de la diapositive ici</a:t>
            </a:r>
          </a:p>
        </p:txBody>
      </p:sp>
      <p:sp>
        <p:nvSpPr>
          <p:cNvPr id="13" name="Espace réservé du texte 11">
            <a:extLst>
              <a:ext uri="{FF2B5EF4-FFF2-40B4-BE49-F238E27FC236}">
                <a16:creationId xmlns:a16="http://schemas.microsoft.com/office/drawing/2014/main" id="{F1372009-C299-3A49-80B3-22EAC70160E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15420" y="687573"/>
            <a:ext cx="5370740" cy="1342044"/>
          </a:xfrm>
        </p:spPr>
        <p:txBody>
          <a:bodyPr lIns="0" rtlCol="0">
            <a:normAutofit/>
          </a:bodyPr>
          <a:lstStyle>
            <a:lvl1pPr marL="0" indent="0">
              <a:lnSpc>
                <a:spcPct val="100000"/>
              </a:lnSpc>
              <a:buNone/>
              <a:defRPr sz="1400" spc="0">
                <a:solidFill>
                  <a:schemeClr val="tx2"/>
                </a:solidFill>
              </a:defRPr>
            </a:lvl1pPr>
            <a:lvl2pPr marL="457200" indent="0">
              <a:lnSpc>
                <a:spcPct val="100000"/>
              </a:lnSpc>
              <a:buNone/>
              <a:defRPr sz="1100" spc="0">
                <a:solidFill>
                  <a:schemeClr val="tx2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050" spc="0">
                <a:solidFill>
                  <a:schemeClr val="tx2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000" spc="0">
                <a:solidFill>
                  <a:schemeClr val="tx2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000" spc="0">
                <a:solidFill>
                  <a:schemeClr val="tx2"/>
                </a:solidFill>
              </a:defRPr>
            </a:lvl5pPr>
          </a:lstStyle>
          <a:p>
            <a:pPr lvl="0" rtl="0"/>
            <a:r>
              <a:rPr lang="fr-FR" noProof="0"/>
              <a:t>Modifiez les styles du texte</a:t>
            </a:r>
          </a:p>
        </p:txBody>
      </p:sp>
      <p:sp>
        <p:nvSpPr>
          <p:cNvPr id="3" name="Espace réservé au graphique 2">
            <a:extLst>
              <a:ext uri="{FF2B5EF4-FFF2-40B4-BE49-F238E27FC236}">
                <a16:creationId xmlns:a16="http://schemas.microsoft.com/office/drawing/2014/main" id="{D352E4A8-F531-4E6C-BD45-CE540EDB1D48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5815420" y="2392680"/>
            <a:ext cx="5742622" cy="4023995"/>
          </a:xfrm>
        </p:spPr>
        <p:txBody>
          <a:bodyPr rtlCol="0"/>
          <a:lstStyle/>
          <a:p>
            <a:pPr rtl="0"/>
            <a:r>
              <a:rPr lang="fr-FR" noProof="0"/>
              <a:t>Cliquez sur l’icône pour ajouter un graphique</a:t>
            </a:r>
          </a:p>
        </p:txBody>
      </p:sp>
      <p:sp>
        <p:nvSpPr>
          <p:cNvPr id="4" name="Espace réservé d’image 3">
            <a:extLst>
              <a:ext uri="{FF2B5EF4-FFF2-40B4-BE49-F238E27FC236}">
                <a16:creationId xmlns:a16="http://schemas.microsoft.com/office/drawing/2014/main" id="{C9E9201F-1E54-4CE0-974D-2A45F04F48B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38200" y="2392045"/>
            <a:ext cx="4776788" cy="4023995"/>
          </a:xfrm>
        </p:spPr>
        <p:txBody>
          <a:bodyPr rtlCol="0"/>
          <a:lstStyle/>
          <a:p>
            <a:pPr rtl="0"/>
            <a:r>
              <a:rPr lang="fr-FR" noProof="0"/>
              <a:t>Cliquez sur l’icône pour ajouter une image</a:t>
            </a:r>
          </a:p>
        </p:txBody>
      </p:sp>
    </p:spTree>
    <p:extLst>
      <p:ext uri="{BB962C8B-B14F-4D97-AF65-F5344CB8AC3E}">
        <p14:creationId xmlns:p14="http://schemas.microsoft.com/office/powerpoint/2010/main" val="69851455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8674535-13A9-914D-A6BC-97AFF28830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700" y="289560"/>
            <a:ext cx="10896600" cy="893218"/>
          </a:xfrm>
        </p:spPr>
        <p:txBody>
          <a:bodyPr rtlCol="0" anchor="b"/>
          <a:lstStyle>
            <a:lvl1pPr algn="ctr">
              <a:defRPr>
                <a:latin typeface="+mj-lt"/>
              </a:defRPr>
            </a:lvl1pPr>
          </a:lstStyle>
          <a:p>
            <a:pPr rtl="0"/>
            <a:r>
              <a:rPr lang="fr-FR" noProof="0"/>
              <a:t>CLIQUEZ POUR MODIFIER LE STYLE DU TITRE DE MASQUE</a:t>
            </a:r>
          </a:p>
        </p:txBody>
      </p:sp>
      <p:sp>
        <p:nvSpPr>
          <p:cNvPr id="11" name="Espace réservé du texte 11">
            <a:extLst>
              <a:ext uri="{FF2B5EF4-FFF2-40B4-BE49-F238E27FC236}">
                <a16:creationId xmlns:a16="http://schemas.microsoft.com/office/drawing/2014/main" id="{43A40995-514F-A74C-B120-F2ADB492062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7700" y="1097363"/>
            <a:ext cx="10896600" cy="602887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1400" spc="300">
                <a:solidFill>
                  <a:schemeClr val="tx2"/>
                </a:solidFill>
              </a:defRPr>
            </a:lvl1pPr>
            <a:lvl2pPr>
              <a:defRPr sz="1100">
                <a:solidFill>
                  <a:schemeClr val="tx2"/>
                </a:solidFill>
              </a:defRPr>
            </a:lvl2pPr>
            <a:lvl3pPr>
              <a:defRPr sz="1050">
                <a:solidFill>
                  <a:schemeClr val="tx2"/>
                </a:solidFill>
              </a:defRPr>
            </a:lvl3pPr>
            <a:lvl4pPr>
              <a:defRPr sz="1000">
                <a:solidFill>
                  <a:schemeClr val="tx2"/>
                </a:solidFill>
              </a:defRPr>
            </a:lvl4pPr>
            <a:lvl5pPr>
              <a:defRPr sz="1000">
                <a:solidFill>
                  <a:schemeClr val="tx2"/>
                </a:solidFill>
              </a:defRPr>
            </a:lvl5pPr>
          </a:lstStyle>
          <a:p>
            <a:pPr lvl="0" rtl="0"/>
            <a:r>
              <a:rPr lang="fr-FR" noProof="0"/>
              <a:t>SOUS-TITRE ICI</a:t>
            </a:r>
          </a:p>
        </p:txBody>
      </p:sp>
      <p:sp>
        <p:nvSpPr>
          <p:cNvPr id="4" name="Espace réservé du tableau 3">
            <a:extLst>
              <a:ext uri="{FF2B5EF4-FFF2-40B4-BE49-F238E27FC236}">
                <a16:creationId xmlns:a16="http://schemas.microsoft.com/office/drawing/2014/main" id="{EC1740A4-BBA1-4296-9738-ADD3B80B2439}"/>
              </a:ext>
            </a:extLst>
          </p:cNvPr>
          <p:cNvSpPr>
            <a:spLocks noGrp="1"/>
          </p:cNvSpPr>
          <p:nvPr>
            <p:ph type="tbl" sz="quarter" idx="13" hasCustomPrompt="1"/>
          </p:nvPr>
        </p:nvSpPr>
        <p:spPr>
          <a:xfrm>
            <a:off x="647700" y="1806575"/>
            <a:ext cx="10896600" cy="4578350"/>
          </a:xfrm>
        </p:spPr>
        <p:txBody>
          <a:bodyPr rtlCol="0"/>
          <a:lstStyle/>
          <a:p>
            <a:pPr rtl="0"/>
            <a:r>
              <a:rPr lang="fr-FR" noProof="0"/>
              <a:t>Cliquez sur l’icône pour ajouter un tableau</a:t>
            </a:r>
          </a:p>
        </p:txBody>
      </p:sp>
    </p:spTree>
    <p:extLst>
      <p:ext uri="{BB962C8B-B14F-4D97-AF65-F5344CB8AC3E}">
        <p14:creationId xmlns:p14="http://schemas.microsoft.com/office/powerpoint/2010/main" val="85082984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697232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B4EF4F-0A84-4C50-B171-F044231527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  <p:sp>
        <p:nvSpPr>
          <p:cNvPr id="4" name="Espace réservé d’image 6">
            <a:extLst>
              <a:ext uri="{FF2B5EF4-FFF2-40B4-BE49-F238E27FC236}">
                <a16:creationId xmlns:a16="http://schemas.microsoft.com/office/drawing/2014/main" id="{18957288-25D1-4D25-BECD-5A2E6A88818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236595" y="260350"/>
            <a:ext cx="4492625" cy="6300788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 rtl="0">
              <a:buNone/>
            </a:pPr>
            <a:r>
              <a:rPr lang="fr-FR" noProof="0"/>
              <a:t>Cliquez sur l’icône pour ajouter une image</a:t>
            </a:r>
          </a:p>
        </p:txBody>
      </p:sp>
      <p:sp>
        <p:nvSpPr>
          <p:cNvPr id="6" name="Espace réservé d’image 6">
            <a:extLst>
              <a:ext uri="{FF2B5EF4-FFF2-40B4-BE49-F238E27FC236}">
                <a16:creationId xmlns:a16="http://schemas.microsoft.com/office/drawing/2014/main" id="{3F6FD22A-5FDA-45EC-BE49-3C0E30A397B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839076" y="260350"/>
            <a:ext cx="4052888" cy="380365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 rtl="0">
              <a:buNone/>
            </a:pPr>
            <a:r>
              <a:rPr lang="fr-FR" noProof="0"/>
              <a:t>Cliquez sur l’icône pour ajouter une image</a:t>
            </a:r>
          </a:p>
        </p:txBody>
      </p:sp>
      <p:sp>
        <p:nvSpPr>
          <p:cNvPr id="7" name="Espace réservé d’image 6">
            <a:extLst>
              <a:ext uri="{FF2B5EF4-FFF2-40B4-BE49-F238E27FC236}">
                <a16:creationId xmlns:a16="http://schemas.microsoft.com/office/drawing/2014/main" id="{B64BDA74-9644-41EB-984D-939D27B60F3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839076" y="4165600"/>
            <a:ext cx="4052888" cy="2395538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 rtl="0">
              <a:buNone/>
            </a:pPr>
            <a:r>
              <a:rPr lang="fr-FR" noProof="0"/>
              <a:t>Cliquez sur l’icône pour ajouter une image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531D0563-B39F-46E6-AC0D-1CDBD9E898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160" y="524172"/>
            <a:ext cx="2578099" cy="2508588"/>
          </a:xfrm>
        </p:spPr>
        <p:txBody>
          <a:bodyPr lIns="0" rtlCol="0" anchor="t">
            <a:normAutofit/>
          </a:bodyPr>
          <a:lstStyle>
            <a:lvl1pPr algn="l">
              <a:defRPr sz="4000">
                <a:latin typeface="+mj-lt"/>
              </a:defRPr>
            </a:lvl1pPr>
          </a:lstStyle>
          <a:p>
            <a:pPr rtl="0"/>
            <a:r>
              <a:rPr lang="fr-FR" noProof="0"/>
              <a:t>Cliquez pour ajouter </a:t>
            </a:r>
            <a:br>
              <a:rPr lang="fr-FR" noProof="0"/>
            </a:br>
            <a:r>
              <a:rPr lang="fr-FR" noProof="0"/>
              <a:t>Titre de la diapositive ici</a:t>
            </a:r>
          </a:p>
        </p:txBody>
      </p:sp>
      <p:sp>
        <p:nvSpPr>
          <p:cNvPr id="9" name="Forme 62">
            <a:extLst>
              <a:ext uri="{FF2B5EF4-FFF2-40B4-BE49-F238E27FC236}">
                <a16:creationId xmlns:a16="http://schemas.microsoft.com/office/drawing/2014/main" id="{77A2F74A-3B1A-417B-8998-62F0E7EF0E74}"/>
              </a:ext>
            </a:extLst>
          </p:cNvPr>
          <p:cNvSpPr/>
          <p:nvPr userDrawn="1"/>
        </p:nvSpPr>
        <p:spPr>
          <a:xfrm rot="16200000" flipV="1">
            <a:off x="965155" y="-703069"/>
            <a:ext cx="0" cy="1930310"/>
          </a:xfrm>
          <a:prstGeom prst="line">
            <a:avLst/>
          </a:prstGeom>
          <a:ln w="19050">
            <a:solidFill>
              <a:schemeClr val="tx2"/>
            </a:solidFill>
            <a:miter lim="400000"/>
          </a:ln>
        </p:spPr>
        <p:txBody>
          <a:bodyPr lIns="19050" tIns="19050" rIns="19050" bIns="19050" rtlCol="0" anchor="ctr"/>
          <a:lstStyle/>
          <a:p>
            <a:pPr algn="ctr" rtl="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fr-FR" sz="1500" noProof="0"/>
          </a:p>
        </p:txBody>
      </p:sp>
    </p:spTree>
    <p:extLst>
      <p:ext uri="{BB962C8B-B14F-4D97-AF65-F5344CB8AC3E}">
        <p14:creationId xmlns:p14="http://schemas.microsoft.com/office/powerpoint/2010/main" val="12529377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éparateur de diapositive avec 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>
            <a:extLst>
              <a:ext uri="{FF2B5EF4-FFF2-40B4-BE49-F238E27FC236}">
                <a16:creationId xmlns:a16="http://schemas.microsoft.com/office/drawing/2014/main" id="{0E919B9B-5D3F-4FF0-A499-8925E9560B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2708475"/>
            <a:ext cx="7252505" cy="891250"/>
          </a:xfrm>
        </p:spPr>
        <p:txBody>
          <a:bodyPr rtlCol="0" anchor="t">
            <a:noAutofit/>
          </a:bodyPr>
          <a:lstStyle>
            <a:lvl1pPr>
              <a:defRPr sz="5000" b="1">
                <a:solidFill>
                  <a:schemeClr val="bg1"/>
                </a:solidFill>
                <a:latin typeface="Poppins" panose="02000000000000000000" pitchFamily="2" charset="0"/>
                <a:cs typeface="Poppins" panose="02000000000000000000" pitchFamily="2" charset="0"/>
              </a:defRPr>
            </a:lvl1pPr>
          </a:lstStyle>
          <a:p>
            <a:pPr rtl="0"/>
            <a:r>
              <a:rPr lang="fr-FR" noProof="0"/>
              <a:t>CLIQUEZ POUR AJOUTER UN TITRE</a:t>
            </a:r>
          </a:p>
        </p:txBody>
      </p:sp>
      <p:sp>
        <p:nvSpPr>
          <p:cNvPr id="9" name="Espace réservé du texte 12">
            <a:extLst>
              <a:ext uri="{FF2B5EF4-FFF2-40B4-BE49-F238E27FC236}">
                <a16:creationId xmlns:a16="http://schemas.microsoft.com/office/drawing/2014/main" id="{89A80859-BDA6-44AA-A750-4E06108B9B2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3796498"/>
            <a:ext cx="7252504" cy="338549"/>
          </a:xfrm>
        </p:spPr>
        <p:txBody>
          <a:bodyPr rtlCol="0">
            <a:normAutofit/>
          </a:bodyPr>
          <a:lstStyle>
            <a:lvl1pPr marL="0" indent="0">
              <a:buNone/>
              <a:defRPr sz="1600" spc="300">
                <a:solidFill>
                  <a:schemeClr val="bg1"/>
                </a:solidFill>
                <a:latin typeface="Poppins" panose="02000000000000000000" pitchFamily="2" charset="0"/>
                <a:cs typeface="Poppins" panose="02000000000000000000" pitchFamily="2" charset="0"/>
              </a:defRPr>
            </a:lvl1pPr>
          </a:lstStyle>
          <a:p>
            <a:pPr lvl="0" rtl="0"/>
            <a:r>
              <a:rPr lang="fr-FR" noProof="0"/>
              <a:t>LE SOUS-TITRE SE PLACE ICI</a:t>
            </a:r>
          </a:p>
        </p:txBody>
      </p:sp>
      <p:sp>
        <p:nvSpPr>
          <p:cNvPr id="10" name="Forme 62">
            <a:extLst>
              <a:ext uri="{FF2B5EF4-FFF2-40B4-BE49-F238E27FC236}">
                <a16:creationId xmlns:a16="http://schemas.microsoft.com/office/drawing/2014/main" id="{171AB7B1-2963-43C8-84A5-2FCF188ACF42}"/>
              </a:ext>
            </a:extLst>
          </p:cNvPr>
          <p:cNvSpPr/>
          <p:nvPr userDrawn="1"/>
        </p:nvSpPr>
        <p:spPr>
          <a:xfrm rot="16200000" flipV="1">
            <a:off x="1094402" y="2525899"/>
            <a:ext cx="1" cy="2188805"/>
          </a:xfrm>
          <a:prstGeom prst="line">
            <a:avLst/>
          </a:prstGeom>
          <a:ln w="25400">
            <a:solidFill>
              <a:schemeClr val="bg1"/>
            </a:solidFill>
            <a:miter lim="400000"/>
          </a:ln>
        </p:spPr>
        <p:txBody>
          <a:bodyPr lIns="19050" tIns="19050" rIns="19050" bIns="19050" rtlCol="0" anchor="ctr"/>
          <a:lstStyle/>
          <a:p>
            <a:pPr algn="ctr" rtl="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fr-FR" sz="1500" noProof="0"/>
          </a:p>
        </p:txBody>
      </p:sp>
      <p:sp>
        <p:nvSpPr>
          <p:cNvPr id="7" name="Espace réservé d’image 6">
            <a:extLst>
              <a:ext uri="{FF2B5EF4-FFF2-40B4-BE49-F238E27FC236}">
                <a16:creationId xmlns:a16="http://schemas.microsoft.com/office/drawing/2014/main" id="{DAA0C5BA-C2D3-4A68-8EDE-1831408789D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1999" cy="6858000"/>
          </a:xfrm>
          <a:custGeom>
            <a:avLst/>
            <a:gdLst>
              <a:gd name="connsiteX0" fmla="*/ 0 w 11933381"/>
              <a:gd name="connsiteY0" fmla="*/ 0 h 6858000"/>
              <a:gd name="connsiteX1" fmla="*/ 11933381 w 11933381"/>
              <a:gd name="connsiteY1" fmla="*/ 0 h 6858000"/>
              <a:gd name="connsiteX2" fmla="*/ 11933381 w 11933381"/>
              <a:gd name="connsiteY2" fmla="*/ 6858000 h 6858000"/>
              <a:gd name="connsiteX3" fmla="*/ 0 w 11933381"/>
              <a:gd name="connsiteY3" fmla="*/ 6858000 h 6858000"/>
              <a:gd name="connsiteX4" fmla="*/ 0 w 11933381"/>
              <a:gd name="connsiteY4" fmla="*/ 5854361 h 6858000"/>
              <a:gd name="connsiteX5" fmla="*/ 8109878 w 11933381"/>
              <a:gd name="connsiteY5" fmla="*/ 5854361 h 6858000"/>
              <a:gd name="connsiteX6" fmla="*/ 8109878 w 11933381"/>
              <a:gd name="connsiteY6" fmla="*/ 1949923 h 6858000"/>
              <a:gd name="connsiteX7" fmla="*/ 0 w 11933381"/>
              <a:gd name="connsiteY7" fmla="*/ 194992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933381" h="6858000">
                <a:moveTo>
                  <a:pt x="0" y="0"/>
                </a:moveTo>
                <a:lnTo>
                  <a:pt x="11933381" y="0"/>
                </a:lnTo>
                <a:lnTo>
                  <a:pt x="11933381" y="6858000"/>
                </a:lnTo>
                <a:lnTo>
                  <a:pt x="0" y="6858000"/>
                </a:lnTo>
                <a:lnTo>
                  <a:pt x="0" y="5854361"/>
                </a:lnTo>
                <a:lnTo>
                  <a:pt x="8109878" y="5854361"/>
                </a:lnTo>
                <a:lnTo>
                  <a:pt x="8109878" y="1949923"/>
                </a:lnTo>
                <a:lnTo>
                  <a:pt x="0" y="1949923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rtl="0"/>
            <a:r>
              <a:rPr lang="fr-FR" noProof="0" dirty="0"/>
              <a:t>Cliquez sur l’icône pour ajouter une image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B6B115D-D229-4AA4-AEF5-F8401DFE9F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3586" t="31866" r="12119" b="27012"/>
          <a:stretch/>
        </p:blipFill>
        <p:spPr>
          <a:xfrm>
            <a:off x="1" y="6007645"/>
            <a:ext cx="1508969" cy="83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73724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’image 4">
            <a:extLst>
              <a:ext uri="{FF2B5EF4-FFF2-40B4-BE49-F238E27FC236}">
                <a16:creationId xmlns:a16="http://schemas.microsoft.com/office/drawing/2014/main" id="{AC817481-FC70-46B9-B779-4E5C04778C8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12725" y="198755"/>
            <a:ext cx="3856038" cy="4235450"/>
          </a:xfrm>
          <a:solidFill>
            <a:schemeClr val="bg1">
              <a:lumMod val="95000"/>
            </a:schemeClr>
          </a:solidFill>
        </p:spPr>
        <p:txBody>
          <a:bodyPr rtlCol="0"/>
          <a:lstStyle/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4" name="Espace réservé d’image 4">
            <a:extLst>
              <a:ext uri="{FF2B5EF4-FFF2-40B4-BE49-F238E27FC236}">
                <a16:creationId xmlns:a16="http://schemas.microsoft.com/office/drawing/2014/main" id="{D653D0B5-B695-4544-91E9-B8223EA713F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312285" y="198755"/>
            <a:ext cx="7651115" cy="4235450"/>
          </a:xfrm>
          <a:solidFill>
            <a:schemeClr val="bg1">
              <a:lumMod val="95000"/>
            </a:schemeClr>
          </a:solidFill>
        </p:spPr>
        <p:txBody>
          <a:bodyPr rtlCol="0"/>
          <a:lstStyle/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5" name="Espace réservé d’image 4">
            <a:extLst>
              <a:ext uri="{FF2B5EF4-FFF2-40B4-BE49-F238E27FC236}">
                <a16:creationId xmlns:a16="http://schemas.microsoft.com/office/drawing/2014/main" id="{00DB6AEA-811C-4554-97AF-7D4F2639BDC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13361" y="4648200"/>
            <a:ext cx="7651116" cy="2011679"/>
          </a:xfrm>
          <a:solidFill>
            <a:schemeClr val="bg1">
              <a:lumMod val="95000"/>
            </a:schemeClr>
          </a:solidFill>
        </p:spPr>
        <p:txBody>
          <a:bodyPr rtlCol="0"/>
          <a:lstStyle/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6" name="Espace réservé d’image 4">
            <a:extLst>
              <a:ext uri="{FF2B5EF4-FFF2-40B4-BE49-F238E27FC236}">
                <a16:creationId xmlns:a16="http://schemas.microsoft.com/office/drawing/2014/main" id="{75694821-2A94-40B8-8AAD-3E3762AFD38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122919" y="4648200"/>
            <a:ext cx="3855721" cy="2011679"/>
          </a:xfrm>
          <a:solidFill>
            <a:schemeClr val="bg1">
              <a:lumMod val="95000"/>
            </a:schemeClr>
          </a:solidFill>
        </p:spPr>
        <p:txBody>
          <a:bodyPr rtlCol="0"/>
          <a:lstStyle/>
          <a:p>
            <a:pPr rtl="0"/>
            <a:r>
              <a:rPr lang="fr-FR" noProof="0"/>
              <a:t>Cliquez sur l’icône pour ajouter une image</a:t>
            </a:r>
          </a:p>
        </p:txBody>
      </p:sp>
    </p:spTree>
    <p:extLst>
      <p:ext uri="{BB962C8B-B14F-4D97-AF65-F5344CB8AC3E}">
        <p14:creationId xmlns:p14="http://schemas.microsoft.com/office/powerpoint/2010/main" val="353227717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83E89-6DB8-4F5F-8C94-73034B3D82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260366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éparateur de diapositive avec 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’image 10">
            <a:extLst>
              <a:ext uri="{FF2B5EF4-FFF2-40B4-BE49-F238E27FC236}">
                <a16:creationId xmlns:a16="http://schemas.microsoft.com/office/drawing/2014/main" id="{D373C762-8092-4F49-BC46-91BCA0557F2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1999" cy="6858000"/>
          </a:xfrm>
          <a:custGeom>
            <a:avLst/>
            <a:gdLst>
              <a:gd name="connsiteX0" fmla="*/ 0 w 12191999"/>
              <a:gd name="connsiteY0" fmla="*/ 0 h 6858000"/>
              <a:gd name="connsiteX1" fmla="*/ 12191999 w 12191999"/>
              <a:gd name="connsiteY1" fmla="*/ 0 h 6858000"/>
              <a:gd name="connsiteX2" fmla="*/ 12191999 w 12191999"/>
              <a:gd name="connsiteY2" fmla="*/ 2430682 h 6858000"/>
              <a:gd name="connsiteX3" fmla="*/ 3823504 w 12191999"/>
              <a:gd name="connsiteY3" fmla="*/ 2430682 h 6858000"/>
              <a:gd name="connsiteX4" fmla="*/ 3823504 w 12191999"/>
              <a:gd name="connsiteY4" fmla="*/ 6335120 h 6858000"/>
              <a:gd name="connsiteX5" fmla="*/ 12191999 w 12191999"/>
              <a:gd name="connsiteY5" fmla="*/ 6335120 h 6858000"/>
              <a:gd name="connsiteX6" fmla="*/ 12191999 w 12191999"/>
              <a:gd name="connsiteY6" fmla="*/ 6858000 h 6858000"/>
              <a:gd name="connsiteX7" fmla="*/ 0 w 12191999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1999" h="6858000">
                <a:moveTo>
                  <a:pt x="0" y="0"/>
                </a:moveTo>
                <a:lnTo>
                  <a:pt x="12191999" y="0"/>
                </a:lnTo>
                <a:lnTo>
                  <a:pt x="12191999" y="2430682"/>
                </a:lnTo>
                <a:lnTo>
                  <a:pt x="3823504" y="2430682"/>
                </a:lnTo>
                <a:lnTo>
                  <a:pt x="3823504" y="6335120"/>
                </a:lnTo>
                <a:lnTo>
                  <a:pt x="12191999" y="6335120"/>
                </a:lnTo>
                <a:lnTo>
                  <a:pt x="12191999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rtl="0"/>
            <a:r>
              <a:rPr lang="fr-FR" noProof="0" dirty="0"/>
              <a:t>Cliquez sur l’icône pour ajouter une image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0E919B9B-5D3F-4FF0-A499-8925E9560B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03208" y="2870519"/>
            <a:ext cx="7252505" cy="891250"/>
          </a:xfrm>
        </p:spPr>
        <p:txBody>
          <a:bodyPr rtlCol="0" anchor="t">
            <a:noAutofit/>
          </a:bodyPr>
          <a:lstStyle>
            <a:lvl1pPr>
              <a:defRPr sz="5000" b="1">
                <a:solidFill>
                  <a:schemeClr val="bg1"/>
                </a:solidFill>
                <a:latin typeface="Poppins" panose="02000000000000000000" pitchFamily="2" charset="0"/>
                <a:cs typeface="Poppins" panose="02000000000000000000" pitchFamily="2" charset="0"/>
              </a:defRPr>
            </a:lvl1pPr>
          </a:lstStyle>
          <a:p>
            <a:pPr rtl="0"/>
            <a:r>
              <a:rPr lang="fr-FR" noProof="0" dirty="0"/>
              <a:t>CLIQUEZ POUR AJOUTER UN TITRE</a:t>
            </a:r>
          </a:p>
        </p:txBody>
      </p:sp>
      <p:sp>
        <p:nvSpPr>
          <p:cNvPr id="9" name="Espace réservé du texte 12">
            <a:extLst>
              <a:ext uri="{FF2B5EF4-FFF2-40B4-BE49-F238E27FC236}">
                <a16:creationId xmlns:a16="http://schemas.microsoft.com/office/drawing/2014/main" id="{89A80859-BDA6-44AA-A750-4E06108B9B2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03209" y="3958542"/>
            <a:ext cx="7252504" cy="338549"/>
          </a:xfrm>
        </p:spPr>
        <p:txBody>
          <a:bodyPr rtlCol="0">
            <a:normAutofit/>
          </a:bodyPr>
          <a:lstStyle>
            <a:lvl1pPr marL="0" indent="0">
              <a:buNone/>
              <a:defRPr sz="1600" spc="300">
                <a:solidFill>
                  <a:schemeClr val="bg1"/>
                </a:solidFill>
                <a:latin typeface="Poppins" panose="02000000000000000000" pitchFamily="2" charset="0"/>
                <a:cs typeface="Poppins" panose="02000000000000000000" pitchFamily="2" charset="0"/>
              </a:defRPr>
            </a:lvl1pPr>
          </a:lstStyle>
          <a:p>
            <a:pPr lvl="0" rtl="0"/>
            <a:r>
              <a:rPr lang="fr-FR" noProof="0"/>
              <a:t>LE SOUS-TITRE SE PLACE ICI</a:t>
            </a:r>
          </a:p>
        </p:txBody>
      </p:sp>
      <p:sp>
        <p:nvSpPr>
          <p:cNvPr id="10" name="Forme 62">
            <a:extLst>
              <a:ext uri="{FF2B5EF4-FFF2-40B4-BE49-F238E27FC236}">
                <a16:creationId xmlns:a16="http://schemas.microsoft.com/office/drawing/2014/main" id="{171AB7B1-2963-43C8-84A5-2FCF188ACF42}"/>
              </a:ext>
            </a:extLst>
          </p:cNvPr>
          <p:cNvSpPr/>
          <p:nvPr userDrawn="1"/>
        </p:nvSpPr>
        <p:spPr>
          <a:xfrm rot="16200000" flipV="1">
            <a:off x="4788658" y="2817190"/>
            <a:ext cx="0" cy="1930310"/>
          </a:xfrm>
          <a:prstGeom prst="line">
            <a:avLst/>
          </a:prstGeom>
          <a:ln w="25400">
            <a:solidFill>
              <a:schemeClr val="bg1"/>
            </a:solidFill>
            <a:miter lim="400000"/>
          </a:ln>
        </p:spPr>
        <p:txBody>
          <a:bodyPr lIns="19050" tIns="19050" rIns="19050" bIns="19050" rtlCol="0" anchor="ctr"/>
          <a:lstStyle/>
          <a:p>
            <a:pPr algn="ctr" rtl="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fr-FR" sz="1500" noProof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7C5E654-9DD5-4608-9E3B-39BDE29EFA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3586" t="31866" r="12119" b="27012"/>
          <a:stretch/>
        </p:blipFill>
        <p:spPr>
          <a:xfrm>
            <a:off x="1" y="6007645"/>
            <a:ext cx="1508969" cy="83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6504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éparateur de diapositive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’image 9">
            <a:extLst>
              <a:ext uri="{FF2B5EF4-FFF2-40B4-BE49-F238E27FC236}">
                <a16:creationId xmlns:a16="http://schemas.microsoft.com/office/drawing/2014/main" id="{B652B907-27B2-46E0-B157-E5617EF0413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1999" cy="6858000"/>
          </a:xfrm>
          <a:custGeom>
            <a:avLst/>
            <a:gdLst>
              <a:gd name="connsiteX0" fmla="*/ 0 w 12191999"/>
              <a:gd name="connsiteY0" fmla="*/ 0 h 6553196"/>
              <a:gd name="connsiteX1" fmla="*/ 12191999 w 12191999"/>
              <a:gd name="connsiteY1" fmla="*/ 0 h 6553196"/>
              <a:gd name="connsiteX2" fmla="*/ 12191999 w 12191999"/>
              <a:gd name="connsiteY2" fmla="*/ 6553196 h 6553196"/>
              <a:gd name="connsiteX3" fmla="*/ 9099630 w 12191999"/>
              <a:gd name="connsiteY3" fmla="*/ 6553196 h 6553196"/>
              <a:gd name="connsiteX4" fmla="*/ 9099630 w 12191999"/>
              <a:gd name="connsiteY4" fmla="*/ 2953562 h 6553196"/>
              <a:gd name="connsiteX5" fmla="*/ 731134 w 12191999"/>
              <a:gd name="connsiteY5" fmla="*/ 2953562 h 6553196"/>
              <a:gd name="connsiteX6" fmla="*/ 731134 w 12191999"/>
              <a:gd name="connsiteY6" fmla="*/ 6553196 h 6553196"/>
              <a:gd name="connsiteX7" fmla="*/ 0 w 12191999"/>
              <a:gd name="connsiteY7" fmla="*/ 6553196 h 6553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1999" h="6553196">
                <a:moveTo>
                  <a:pt x="0" y="0"/>
                </a:moveTo>
                <a:lnTo>
                  <a:pt x="12191999" y="0"/>
                </a:lnTo>
                <a:lnTo>
                  <a:pt x="12191999" y="6553196"/>
                </a:lnTo>
                <a:lnTo>
                  <a:pt x="9099630" y="6553196"/>
                </a:lnTo>
                <a:lnTo>
                  <a:pt x="9099630" y="2953562"/>
                </a:lnTo>
                <a:lnTo>
                  <a:pt x="731134" y="2953562"/>
                </a:lnTo>
                <a:lnTo>
                  <a:pt x="731134" y="6553196"/>
                </a:lnTo>
                <a:lnTo>
                  <a:pt x="0" y="6553196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rtlCol="0">
            <a:noAutofit/>
          </a:bodyPr>
          <a:lstStyle>
            <a:lvl1pPr>
              <a:defRPr>
                <a:latin typeface="+mn-lt"/>
              </a:defRPr>
            </a:lvl1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81AEE170-55AC-411A-B257-BD682DE716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20164" y="3379810"/>
            <a:ext cx="7252505" cy="891250"/>
          </a:xfrm>
        </p:spPr>
        <p:txBody>
          <a:bodyPr rtlCol="0" anchor="t">
            <a:noAutofit/>
          </a:bodyPr>
          <a:lstStyle>
            <a:lvl1pPr algn="l">
              <a:defRPr sz="5000" b="1">
                <a:solidFill>
                  <a:schemeClr val="bg1"/>
                </a:solidFill>
                <a:latin typeface="Poppins" panose="02000000000000000000" pitchFamily="2" charset="0"/>
                <a:cs typeface="Poppins" panose="02000000000000000000" pitchFamily="2" charset="0"/>
              </a:defRPr>
            </a:lvl1pPr>
          </a:lstStyle>
          <a:p>
            <a:pPr rtl="0"/>
            <a:r>
              <a:rPr lang="fr-FR" noProof="0"/>
              <a:t>CLIQUEZ POUR AJOUTER UN TITRE</a:t>
            </a:r>
          </a:p>
        </p:txBody>
      </p:sp>
      <p:sp>
        <p:nvSpPr>
          <p:cNvPr id="8" name="Espace réservé du texte 12">
            <a:extLst>
              <a:ext uri="{FF2B5EF4-FFF2-40B4-BE49-F238E27FC236}">
                <a16:creationId xmlns:a16="http://schemas.microsoft.com/office/drawing/2014/main" id="{92D701DC-3803-4D06-BFB3-A9F78E4022E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20165" y="4467833"/>
            <a:ext cx="7252504" cy="338549"/>
          </a:xfrm>
        </p:spPr>
        <p:txBody>
          <a:bodyPr rtlCol="0">
            <a:normAutofit/>
          </a:bodyPr>
          <a:lstStyle>
            <a:lvl1pPr marL="0" indent="0" algn="l">
              <a:buNone/>
              <a:defRPr sz="1600" spc="300">
                <a:solidFill>
                  <a:schemeClr val="bg1"/>
                </a:solidFill>
                <a:latin typeface="Poppins" panose="02000000000000000000" pitchFamily="2" charset="0"/>
                <a:cs typeface="Poppins" panose="02000000000000000000" pitchFamily="2" charset="0"/>
              </a:defRPr>
            </a:lvl1pPr>
          </a:lstStyle>
          <a:p>
            <a:pPr lvl="0" rtl="0"/>
            <a:r>
              <a:rPr lang="fr-FR" noProof="0"/>
              <a:t>LE SOUS-TITRE SE PLACE ICI</a:t>
            </a:r>
          </a:p>
        </p:txBody>
      </p:sp>
      <p:sp>
        <p:nvSpPr>
          <p:cNvPr id="9" name="Forme 62">
            <a:extLst>
              <a:ext uri="{FF2B5EF4-FFF2-40B4-BE49-F238E27FC236}">
                <a16:creationId xmlns:a16="http://schemas.microsoft.com/office/drawing/2014/main" id="{71FB5177-8D30-4482-99E2-8BFEB1D37D9E}"/>
              </a:ext>
            </a:extLst>
          </p:cNvPr>
          <p:cNvSpPr/>
          <p:nvPr userDrawn="1"/>
        </p:nvSpPr>
        <p:spPr>
          <a:xfrm rot="16200000" flipV="1">
            <a:off x="1285385" y="3006251"/>
            <a:ext cx="0" cy="2570770"/>
          </a:xfrm>
          <a:prstGeom prst="line">
            <a:avLst/>
          </a:prstGeom>
          <a:ln w="25400">
            <a:solidFill>
              <a:schemeClr val="bg1"/>
            </a:solidFill>
            <a:miter lim="400000"/>
          </a:ln>
        </p:spPr>
        <p:txBody>
          <a:bodyPr lIns="19050" tIns="19050" rIns="19050" bIns="19050" rtlCol="0" anchor="ctr"/>
          <a:lstStyle/>
          <a:p>
            <a:pPr algn="l" rtl="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fr-FR" sz="1500" noProof="0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B48E8A4A-E330-4023-BE45-37F8616497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3797" t="33268" r="16558" b="29450"/>
          <a:stretch/>
        </p:blipFill>
        <p:spPr>
          <a:xfrm>
            <a:off x="663317" y="6172118"/>
            <a:ext cx="1244134" cy="66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1788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08AC775-D0E4-4AE8-B104-8AF0CC9954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6626" y="4867539"/>
            <a:ext cx="2275389" cy="1025525"/>
          </a:xfrm>
          <a:noFill/>
        </p:spPr>
        <p:txBody>
          <a:bodyPr vert="horz" lIns="0" tIns="45720" rIns="91440" bIns="0" rtlCol="0" anchor="b">
            <a:noAutofit/>
          </a:bodyPr>
          <a:lstStyle>
            <a:lvl1pPr>
              <a:defRPr lang="en-US" sz="5000" b="1">
                <a:solidFill>
                  <a:schemeClr val="tx2"/>
                </a:solidFill>
                <a:latin typeface="Poppins" panose="02000000000000000000" pitchFamily="2" charset="0"/>
                <a:cs typeface="Poppins" panose="02000000000000000000" pitchFamily="2" charset="0"/>
              </a:defRPr>
            </a:lvl1pPr>
          </a:lstStyle>
          <a:p>
            <a:pPr marL="0" lvl="0" rtl="0"/>
            <a:r>
              <a:rPr lang="fr-FR" noProof="0" dirty="0"/>
              <a:t>Ordre du jour</a:t>
            </a:r>
          </a:p>
        </p:txBody>
      </p:sp>
      <p:sp>
        <p:nvSpPr>
          <p:cNvPr id="29" name="Espace réservé d’image 28">
            <a:extLst>
              <a:ext uri="{FF2B5EF4-FFF2-40B4-BE49-F238E27FC236}">
                <a16:creationId xmlns:a16="http://schemas.microsoft.com/office/drawing/2014/main" id="{AA648B5A-E380-4E42-882E-71EBF6838E2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634413" y="812800"/>
            <a:ext cx="3557587" cy="5232400"/>
          </a:xfrm>
        </p:spPr>
        <p:txBody>
          <a:bodyPr rtlCol="0"/>
          <a:lstStyle>
            <a:lvl1pPr>
              <a:defRPr>
                <a:latin typeface="Montserrat" panose="02000505000000020004" pitchFamily="2" charset="0"/>
              </a:defRPr>
            </a:lvl1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32" name="Espace réservé du texte 30">
            <a:extLst>
              <a:ext uri="{FF2B5EF4-FFF2-40B4-BE49-F238E27FC236}">
                <a16:creationId xmlns:a16="http://schemas.microsoft.com/office/drawing/2014/main" id="{A0A47E85-3BCA-460F-8AB1-52D89AC152B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55313" y="879710"/>
            <a:ext cx="4294206" cy="755650"/>
          </a:xfrm>
        </p:spPr>
        <p:txBody>
          <a:bodyPr rtlCol="0" anchor="ctr">
            <a:normAutofit/>
          </a:bodyPr>
          <a:lstStyle>
            <a:lvl1pPr marL="0" indent="0">
              <a:buNone/>
              <a:defRPr sz="1600">
                <a:solidFill>
                  <a:schemeClr val="tx2"/>
                </a:solidFill>
                <a:latin typeface="Montserrat" panose="02000505000000020004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fr-FR" noProof="0" dirty="0"/>
              <a:t>Cliquez pour modifier le Master </a:t>
            </a:r>
            <a:br>
              <a:rPr lang="fr-FR" noProof="0" dirty="0"/>
            </a:br>
            <a:r>
              <a:rPr lang="fr-FR" noProof="0" dirty="0"/>
              <a:t>styles de texte</a:t>
            </a:r>
          </a:p>
        </p:txBody>
      </p:sp>
      <p:sp>
        <p:nvSpPr>
          <p:cNvPr id="33" name="Espace réservé du texte 30">
            <a:extLst>
              <a:ext uri="{FF2B5EF4-FFF2-40B4-BE49-F238E27FC236}">
                <a16:creationId xmlns:a16="http://schemas.microsoft.com/office/drawing/2014/main" id="{D357C748-EEC9-489A-BCC6-CA3A91E3F2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55313" y="1956155"/>
            <a:ext cx="4294206" cy="755650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2"/>
                </a:solidFill>
                <a:latin typeface="Montserrat" panose="02000505000000020004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fr-FR" noProof="0"/>
              <a:t>Cliquez pour modifier le Master </a:t>
            </a:r>
            <a:br>
              <a:rPr lang="fr-FR" noProof="0"/>
            </a:br>
            <a:r>
              <a:rPr lang="fr-FR" noProof="0"/>
              <a:t>styles de texte</a:t>
            </a:r>
          </a:p>
        </p:txBody>
      </p:sp>
      <p:sp>
        <p:nvSpPr>
          <p:cNvPr id="34" name="Espace réservé du texte 30">
            <a:extLst>
              <a:ext uri="{FF2B5EF4-FFF2-40B4-BE49-F238E27FC236}">
                <a16:creationId xmlns:a16="http://schemas.microsoft.com/office/drawing/2014/main" id="{59136E3C-98E8-457D-ABD1-BA278DBB49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55313" y="3032600"/>
            <a:ext cx="4294206" cy="755650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2"/>
                </a:solidFill>
                <a:latin typeface="Montserrat" panose="02000505000000020004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fr-FR" noProof="0"/>
              <a:t>Cliquez pour modifier le Master </a:t>
            </a:r>
            <a:br>
              <a:rPr lang="fr-FR" noProof="0"/>
            </a:br>
            <a:r>
              <a:rPr lang="fr-FR" noProof="0"/>
              <a:t>styles de texte</a:t>
            </a:r>
          </a:p>
        </p:txBody>
      </p:sp>
      <p:sp>
        <p:nvSpPr>
          <p:cNvPr id="35" name="Espace réservé du texte 30">
            <a:extLst>
              <a:ext uri="{FF2B5EF4-FFF2-40B4-BE49-F238E27FC236}">
                <a16:creationId xmlns:a16="http://schemas.microsoft.com/office/drawing/2014/main" id="{3F9938E0-7CFD-4C1C-88B0-388D25B8B1B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55313" y="4109045"/>
            <a:ext cx="4294206" cy="755650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2"/>
                </a:solidFill>
                <a:latin typeface="Montserrat" panose="02000505000000020004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fr-FR" noProof="0"/>
              <a:t>Cliquez pour modifier le Master </a:t>
            </a:r>
            <a:br>
              <a:rPr lang="fr-FR" noProof="0"/>
            </a:br>
            <a:r>
              <a:rPr lang="fr-FR" noProof="0"/>
              <a:t>styles de texte</a:t>
            </a:r>
          </a:p>
        </p:txBody>
      </p:sp>
      <p:sp>
        <p:nvSpPr>
          <p:cNvPr id="36" name="Espace réservé du texte 30">
            <a:extLst>
              <a:ext uri="{FF2B5EF4-FFF2-40B4-BE49-F238E27FC236}">
                <a16:creationId xmlns:a16="http://schemas.microsoft.com/office/drawing/2014/main" id="{D274E9A2-3272-442A-A247-A383255C45F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55313" y="5185490"/>
            <a:ext cx="4294206" cy="755650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2"/>
                </a:solidFill>
                <a:latin typeface="Montserrat" panose="02000505000000020004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fr-FR" noProof="0"/>
              <a:t>Cliquez pour modifier le Master </a:t>
            </a:r>
            <a:br>
              <a:rPr lang="fr-FR" noProof="0"/>
            </a:br>
            <a:r>
              <a:rPr lang="fr-FR" noProof="0"/>
              <a:t>styles de texte</a:t>
            </a:r>
          </a:p>
        </p:txBody>
      </p:sp>
      <p:sp>
        <p:nvSpPr>
          <p:cNvPr id="42" name="Forme 62">
            <a:extLst>
              <a:ext uri="{FF2B5EF4-FFF2-40B4-BE49-F238E27FC236}">
                <a16:creationId xmlns:a16="http://schemas.microsoft.com/office/drawing/2014/main" id="{2683CBB0-468F-4DD2-853B-FBFFA91B662E}"/>
              </a:ext>
            </a:extLst>
          </p:cNvPr>
          <p:cNvSpPr/>
          <p:nvPr userDrawn="1"/>
        </p:nvSpPr>
        <p:spPr>
          <a:xfrm rot="16200000" flipV="1">
            <a:off x="965155" y="3899540"/>
            <a:ext cx="0" cy="1930310"/>
          </a:xfrm>
          <a:prstGeom prst="line">
            <a:avLst/>
          </a:prstGeom>
          <a:ln w="19050">
            <a:solidFill>
              <a:schemeClr val="tx2"/>
            </a:solidFill>
            <a:miter lim="400000"/>
          </a:ln>
        </p:spPr>
        <p:txBody>
          <a:bodyPr lIns="19050" tIns="19050" rIns="19050" bIns="19050" rtlCol="0" anchor="ctr"/>
          <a:lstStyle/>
          <a:p>
            <a:pPr algn="ctr" rtl="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fr-FR" sz="1500" noProof="0"/>
          </a:p>
        </p:txBody>
      </p:sp>
    </p:spTree>
    <p:extLst>
      <p:ext uri="{BB962C8B-B14F-4D97-AF65-F5344CB8AC3E}">
        <p14:creationId xmlns:p14="http://schemas.microsoft.com/office/powerpoint/2010/main" val="12260604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08AC775-D0E4-4AE8-B104-8AF0CC9954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6626" y="4867539"/>
            <a:ext cx="2356412" cy="1025525"/>
          </a:xfrm>
          <a:noFill/>
        </p:spPr>
        <p:txBody>
          <a:bodyPr vert="horz" lIns="0" tIns="45720" rIns="91440" bIns="0" rtlCol="0" anchor="b">
            <a:noAutofit/>
          </a:bodyPr>
          <a:lstStyle>
            <a:lvl1pPr>
              <a:defRPr lang="en-US" sz="5000" b="1">
                <a:solidFill>
                  <a:schemeClr val="tx2"/>
                </a:solidFill>
                <a:latin typeface="Poppins" panose="02000000000000000000" pitchFamily="2" charset="0"/>
                <a:cs typeface="Poppins" panose="02000000000000000000" pitchFamily="2" charset="0"/>
              </a:defRPr>
            </a:lvl1pPr>
          </a:lstStyle>
          <a:p>
            <a:pPr marL="0" lvl="0" rtl="0"/>
            <a:r>
              <a:rPr lang="fr-FR" noProof="0" dirty="0"/>
              <a:t>Ordre du jour</a:t>
            </a:r>
          </a:p>
        </p:txBody>
      </p:sp>
      <p:sp>
        <p:nvSpPr>
          <p:cNvPr id="29" name="Espace réservé d’image 28">
            <a:extLst>
              <a:ext uri="{FF2B5EF4-FFF2-40B4-BE49-F238E27FC236}">
                <a16:creationId xmlns:a16="http://schemas.microsoft.com/office/drawing/2014/main" id="{AA648B5A-E380-4E42-882E-71EBF6838E2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778137" y="2225040"/>
            <a:ext cx="3557587" cy="3668025"/>
          </a:xfrm>
        </p:spPr>
        <p:txBody>
          <a:bodyPr rtlCol="0"/>
          <a:lstStyle>
            <a:lvl1pPr>
              <a:defRPr>
                <a:latin typeface="Montserrat" panose="02000505000000020004" pitchFamily="2" charset="0"/>
              </a:defRPr>
            </a:lvl1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32" name="Espace réservé du texte 30">
            <a:extLst>
              <a:ext uri="{FF2B5EF4-FFF2-40B4-BE49-F238E27FC236}">
                <a16:creationId xmlns:a16="http://schemas.microsoft.com/office/drawing/2014/main" id="{A0A47E85-3BCA-460F-8AB1-52D89AC152B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59432" y="2055335"/>
            <a:ext cx="4294206" cy="755650"/>
          </a:xfrm>
        </p:spPr>
        <p:txBody>
          <a:bodyPr rtlCol="0" anchor="ctr">
            <a:normAutofit/>
          </a:bodyPr>
          <a:lstStyle>
            <a:lvl1pPr marL="0" indent="0">
              <a:buNone/>
              <a:defRPr sz="1400">
                <a:solidFill>
                  <a:schemeClr val="tx2"/>
                </a:solidFill>
                <a:latin typeface="Montserrat" panose="02000505000000020004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fr-FR" noProof="0"/>
              <a:t>Cliquez pour modifier le Master </a:t>
            </a:r>
            <a:br>
              <a:rPr lang="fr-FR" noProof="0"/>
            </a:br>
            <a:r>
              <a:rPr lang="fr-FR" noProof="0"/>
              <a:t>styles de texte</a:t>
            </a:r>
          </a:p>
        </p:txBody>
      </p:sp>
      <p:sp>
        <p:nvSpPr>
          <p:cNvPr id="33" name="Espace réservé du texte 30">
            <a:extLst>
              <a:ext uri="{FF2B5EF4-FFF2-40B4-BE49-F238E27FC236}">
                <a16:creationId xmlns:a16="http://schemas.microsoft.com/office/drawing/2014/main" id="{D357C748-EEC9-489A-BCC6-CA3A91E3F2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559432" y="2782449"/>
            <a:ext cx="4294206" cy="755650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Montserrat" panose="02000505000000020004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fr-FR" noProof="0"/>
              <a:t>Cliquez pour modifier le Master </a:t>
            </a:r>
            <a:br>
              <a:rPr lang="fr-FR" noProof="0"/>
            </a:br>
            <a:r>
              <a:rPr lang="fr-FR" noProof="0"/>
              <a:t>styles de texte</a:t>
            </a:r>
          </a:p>
        </p:txBody>
      </p:sp>
      <p:sp>
        <p:nvSpPr>
          <p:cNvPr id="34" name="Espace réservé du texte 30">
            <a:extLst>
              <a:ext uri="{FF2B5EF4-FFF2-40B4-BE49-F238E27FC236}">
                <a16:creationId xmlns:a16="http://schemas.microsoft.com/office/drawing/2014/main" id="{59136E3C-98E8-457D-ABD1-BA278DBB49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559432" y="4352427"/>
            <a:ext cx="4294206" cy="755650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Montserrat" panose="02000505000000020004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fr-FR" noProof="0"/>
              <a:t>Cliquez pour modifier le Master </a:t>
            </a:r>
            <a:br>
              <a:rPr lang="fr-FR" noProof="0"/>
            </a:br>
            <a:r>
              <a:rPr lang="fr-FR" noProof="0"/>
              <a:t>styles de texte</a:t>
            </a:r>
          </a:p>
        </p:txBody>
      </p:sp>
      <p:sp>
        <p:nvSpPr>
          <p:cNvPr id="35" name="Espace réservé du texte 30">
            <a:extLst>
              <a:ext uri="{FF2B5EF4-FFF2-40B4-BE49-F238E27FC236}">
                <a16:creationId xmlns:a16="http://schemas.microsoft.com/office/drawing/2014/main" id="{3F9938E0-7CFD-4C1C-88B0-388D25B8B1B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559432" y="3567438"/>
            <a:ext cx="4294206" cy="755650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Montserrat" panose="02000505000000020004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fr-FR" noProof="0"/>
              <a:t>Cliquez pour modifier le Master </a:t>
            </a:r>
            <a:br>
              <a:rPr lang="fr-FR" noProof="0"/>
            </a:br>
            <a:r>
              <a:rPr lang="fr-FR" noProof="0"/>
              <a:t>styles de texte</a:t>
            </a:r>
          </a:p>
        </p:txBody>
      </p:sp>
      <p:sp>
        <p:nvSpPr>
          <p:cNvPr id="36" name="Espace réservé du texte 30">
            <a:extLst>
              <a:ext uri="{FF2B5EF4-FFF2-40B4-BE49-F238E27FC236}">
                <a16:creationId xmlns:a16="http://schemas.microsoft.com/office/drawing/2014/main" id="{D274E9A2-3272-442A-A247-A383255C45F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559432" y="5137415"/>
            <a:ext cx="4294206" cy="755650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tx2"/>
                </a:solidFill>
                <a:latin typeface="Montserrat" panose="02000505000000020004" pitchFamily="2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 rtl="0"/>
            <a:r>
              <a:rPr lang="fr-FR" noProof="0"/>
              <a:t>Cliquez pour modifier le Master </a:t>
            </a:r>
            <a:br>
              <a:rPr lang="fr-FR" noProof="0"/>
            </a:br>
            <a:r>
              <a:rPr lang="fr-FR" noProof="0"/>
              <a:t>styles de texte</a:t>
            </a:r>
          </a:p>
        </p:txBody>
      </p:sp>
      <p:sp>
        <p:nvSpPr>
          <p:cNvPr id="42" name="Forme 62">
            <a:extLst>
              <a:ext uri="{FF2B5EF4-FFF2-40B4-BE49-F238E27FC236}">
                <a16:creationId xmlns:a16="http://schemas.microsoft.com/office/drawing/2014/main" id="{2683CBB0-468F-4DD2-853B-FBFFA91B662E}"/>
              </a:ext>
            </a:extLst>
          </p:cNvPr>
          <p:cNvSpPr/>
          <p:nvPr userDrawn="1"/>
        </p:nvSpPr>
        <p:spPr>
          <a:xfrm rot="16200000" flipV="1">
            <a:off x="965155" y="3387272"/>
            <a:ext cx="0" cy="1930310"/>
          </a:xfrm>
          <a:prstGeom prst="line">
            <a:avLst/>
          </a:prstGeom>
          <a:ln w="19050">
            <a:solidFill>
              <a:schemeClr val="tx2"/>
            </a:solidFill>
            <a:miter lim="400000"/>
          </a:ln>
        </p:spPr>
        <p:txBody>
          <a:bodyPr lIns="19050" tIns="19050" rIns="19050" bIns="19050" rtlCol="0" anchor="ctr"/>
          <a:lstStyle/>
          <a:p>
            <a:pPr algn="ctr" rtl="0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fr-FR" sz="1500" noProof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2F3CED5-D6C7-4A0B-B731-FDB78F4E3341}"/>
              </a:ext>
            </a:extLst>
          </p:cNvPr>
          <p:cNvSpPr/>
          <p:nvPr userDrawn="1"/>
        </p:nvSpPr>
        <p:spPr>
          <a:xfrm>
            <a:off x="3778137" y="0"/>
            <a:ext cx="3586162" cy="20593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5950430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E1F0FA98-2EE8-734A-95BB-A4637DCAD5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fr-FR" noProof="0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655A45B-F495-F641-AA7A-36292C3CC9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fr-FR" noProof="0" dirty="0"/>
              <a:t>Modifiez les styles du texte du masque</a:t>
            </a:r>
          </a:p>
          <a:p>
            <a:pPr lvl="1" rtl="0"/>
            <a:r>
              <a:rPr lang="fr-FR" noProof="0" dirty="0"/>
              <a:t>Deuxième niveau</a:t>
            </a:r>
          </a:p>
          <a:p>
            <a:pPr lvl="2" rtl="0"/>
            <a:r>
              <a:rPr lang="fr-FR" noProof="0" dirty="0"/>
              <a:t>Troisième niveau</a:t>
            </a:r>
          </a:p>
          <a:p>
            <a:pPr lvl="3" rtl="0"/>
            <a:r>
              <a:rPr lang="fr-FR" noProof="0" dirty="0"/>
              <a:t>Quatrième niveau</a:t>
            </a:r>
          </a:p>
          <a:p>
            <a:pPr lvl="4" rtl="0"/>
            <a:r>
              <a:rPr lang="fr-FR" noProof="0" dirty="0"/>
              <a:t>Cinquième niveau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9227B26-65C5-5A4B-AAEC-70B3B5201C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r>
              <a:rPr lang="fr-FR" dirty="0"/>
              <a:t>Bureau – 26 novembre 2020</a:t>
            </a:r>
            <a:endParaRPr lang="fr-FR" noProof="0" dirty="0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F5A6FF41-54B8-48A5-97C1-AA732323D2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3"/>
          <a:srcRect l="13586" t="31866" r="12119" b="27012"/>
          <a:stretch/>
        </p:blipFill>
        <p:spPr>
          <a:xfrm>
            <a:off x="2" y="6176963"/>
            <a:ext cx="1203060" cy="665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737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735" r:id="rId2"/>
    <p:sldLayoutId id="2147483689" r:id="rId3"/>
    <p:sldLayoutId id="2147483684" r:id="rId4"/>
    <p:sldLayoutId id="2147483651" r:id="rId5"/>
    <p:sldLayoutId id="2147483685" r:id="rId6"/>
    <p:sldLayoutId id="2147483674" r:id="rId7"/>
    <p:sldLayoutId id="2147483690" r:id="rId8"/>
    <p:sldLayoutId id="2147483694" r:id="rId9"/>
    <p:sldLayoutId id="2147483693" r:id="rId10"/>
    <p:sldLayoutId id="2147483686" r:id="rId11"/>
    <p:sldLayoutId id="2147483703" r:id="rId12"/>
    <p:sldLayoutId id="2147483709" r:id="rId13"/>
    <p:sldLayoutId id="2147483710" r:id="rId14"/>
    <p:sldLayoutId id="2147483711" r:id="rId15"/>
    <p:sldLayoutId id="2147483712" r:id="rId16"/>
    <p:sldLayoutId id="2147483704" r:id="rId17"/>
    <p:sldLayoutId id="2147483702" r:id="rId18"/>
    <p:sldLayoutId id="2147483713" r:id="rId19"/>
    <p:sldLayoutId id="2147483714" r:id="rId20"/>
    <p:sldLayoutId id="2147483715" r:id="rId21"/>
    <p:sldLayoutId id="2147483695" r:id="rId22"/>
    <p:sldLayoutId id="2147483730" r:id="rId23"/>
    <p:sldLayoutId id="2147483698" r:id="rId24"/>
    <p:sldLayoutId id="2147483731" r:id="rId25"/>
    <p:sldLayoutId id="2147483699" r:id="rId26"/>
    <p:sldLayoutId id="2147483732" r:id="rId27"/>
    <p:sldLayoutId id="2147483700" r:id="rId28"/>
    <p:sldLayoutId id="2147483733" r:id="rId29"/>
    <p:sldLayoutId id="2147483701" r:id="rId30"/>
    <p:sldLayoutId id="2147483734" r:id="rId31"/>
    <p:sldLayoutId id="2147483696" r:id="rId32"/>
    <p:sldLayoutId id="2147483705" r:id="rId33"/>
    <p:sldLayoutId id="2147483706" r:id="rId34"/>
    <p:sldLayoutId id="2147483707" r:id="rId35"/>
    <p:sldLayoutId id="2147483708" r:id="rId36"/>
    <p:sldLayoutId id="2147483687" r:id="rId37"/>
    <p:sldLayoutId id="2147483719" r:id="rId38"/>
    <p:sldLayoutId id="2147483720" r:id="rId39"/>
    <p:sldLayoutId id="2147483718" r:id="rId40"/>
    <p:sldLayoutId id="2147483721" r:id="rId41"/>
    <p:sldLayoutId id="2147483716" r:id="rId42"/>
    <p:sldLayoutId id="2147483722" r:id="rId43"/>
    <p:sldLayoutId id="2147483723" r:id="rId44"/>
    <p:sldLayoutId id="2147483725" r:id="rId45"/>
    <p:sldLayoutId id="2147483726" r:id="rId46"/>
    <p:sldLayoutId id="2147483675" r:id="rId47"/>
    <p:sldLayoutId id="2147483677" r:id="rId48"/>
    <p:sldLayoutId id="2147483729" r:id="rId49"/>
    <p:sldLayoutId id="2147483728" r:id="rId50"/>
    <p:sldLayoutId id="2147483738" r:id="rId5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 spc="-150">
          <a:solidFill>
            <a:schemeClr val="tx2"/>
          </a:solidFill>
          <a:latin typeface="Poppins" panose="02000000000000000000" pitchFamily="2" charset="0"/>
          <a:ea typeface="+mj-ea"/>
          <a:cs typeface="Poppins" panose="02000000000000000000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5"/>
        </a:buClr>
        <a:buFont typeface="Arial" panose="020B0604020202020204" pitchFamily="34" charset="0"/>
        <a:buChar char="•"/>
        <a:defRPr sz="2000" b="0" i="0" kern="1200">
          <a:solidFill>
            <a:schemeClr val="accent4"/>
          </a:solidFill>
          <a:latin typeface="Montserrat" panose="02000505000000020004" pitchFamily="2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5"/>
        </a:buClr>
        <a:buFont typeface="Arial" panose="020B0604020202020204" pitchFamily="34" charset="0"/>
        <a:buChar char="•"/>
        <a:defRPr sz="1800" b="0" i="0" kern="1200">
          <a:solidFill>
            <a:schemeClr val="tx2"/>
          </a:solidFill>
          <a:latin typeface="Montserrat" panose="02000505000000020004" pitchFamily="2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5"/>
        </a:buClr>
        <a:buFont typeface="Arial" panose="020B0604020202020204" pitchFamily="34" charset="0"/>
        <a:buChar char="•"/>
        <a:defRPr sz="1600" b="0" i="0" kern="1200">
          <a:solidFill>
            <a:schemeClr val="tx2"/>
          </a:solidFill>
          <a:latin typeface="Montserrat" panose="02000505000000020004" pitchFamily="2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5"/>
        </a:buClr>
        <a:buFont typeface="Arial" panose="020B0604020202020204" pitchFamily="34" charset="0"/>
        <a:buChar char="•"/>
        <a:defRPr sz="1400" b="0" i="0" kern="1200">
          <a:solidFill>
            <a:schemeClr val="tx2"/>
          </a:solidFill>
          <a:latin typeface="Montserrat" panose="02000505000000020004" pitchFamily="2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5"/>
        </a:buClr>
        <a:buFont typeface="Arial" panose="020B0604020202020204" pitchFamily="34" charset="0"/>
        <a:buChar char="•"/>
        <a:defRPr sz="1400" b="0" i="0" kern="1200">
          <a:solidFill>
            <a:schemeClr val="tx2"/>
          </a:solidFill>
          <a:latin typeface="Montserrat" panose="02000505000000020004" pitchFamily="2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28" userDrawn="1">
          <p15:clr>
            <a:srgbClr val="F26B43"/>
          </p15:clr>
        </p15:guide>
        <p15:guide id="2" orient="horz" pos="404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7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12.pn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11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9.png"/><Relationship Id="rId12" Type="http://schemas.openxmlformats.org/officeDocument/2006/relationships/image" Target="../media/image14.sv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7.xml"/><Relationship Id="rId6" Type="http://schemas.microsoft.com/office/2007/relationships/diagramDrawing" Target="../diagrams/drawing2.xml"/><Relationship Id="rId11" Type="http://schemas.openxmlformats.org/officeDocument/2006/relationships/image" Target="../media/image13.png"/><Relationship Id="rId5" Type="http://schemas.openxmlformats.org/officeDocument/2006/relationships/diagramColors" Target="../diagrams/colors2.xml"/><Relationship Id="rId10" Type="http://schemas.openxmlformats.org/officeDocument/2006/relationships/image" Target="../media/image12.pn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9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7.xml"/><Relationship Id="rId6" Type="http://schemas.microsoft.com/office/2007/relationships/diagramDrawing" Target="../diagrams/drawing3.xml"/><Relationship Id="rId11" Type="http://schemas.openxmlformats.org/officeDocument/2006/relationships/image" Target="../media/image15.png"/><Relationship Id="rId5" Type="http://schemas.openxmlformats.org/officeDocument/2006/relationships/diagramColors" Target="../diagrams/colors3.xml"/><Relationship Id="rId10" Type="http://schemas.openxmlformats.org/officeDocument/2006/relationships/image" Target="../media/image12.png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id="{FD106F91-AEF3-4DB2-AF94-A56626DDF5BC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t="31309" b="31309"/>
          <a:stretch>
            <a:fillRect/>
          </a:stretch>
        </p:blipFill>
        <p:spPr/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4F3BF062-C95F-48B1-B023-CA9A72CBA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Bureau de Ponts Alumni – 13/09/21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654094C-79AD-434E-BA10-713D4C12152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3703092"/>
            <a:ext cx="7252504" cy="1103800"/>
          </a:xfrm>
        </p:spPr>
        <p:txBody>
          <a:bodyPr>
            <a:normAutofit/>
          </a:bodyPr>
          <a:lstStyle/>
          <a:p>
            <a:r>
              <a:rPr lang="fr-FR" dirty="0"/>
              <a:t>Préparation du séminaire de rentrée 24/09</a:t>
            </a:r>
          </a:p>
          <a:p>
            <a:r>
              <a:rPr lang="fr-FR" dirty="0"/>
              <a:t>Points divers</a:t>
            </a:r>
          </a:p>
        </p:txBody>
      </p:sp>
    </p:spTree>
    <p:extLst>
      <p:ext uri="{BB962C8B-B14F-4D97-AF65-F5344CB8AC3E}">
        <p14:creationId xmlns:p14="http://schemas.microsoft.com/office/powerpoint/2010/main" val="21400038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AA7BFBDF-5283-4366-8D41-3D0D8CF260E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278052" y="3206186"/>
            <a:ext cx="6810484" cy="2815543"/>
          </a:xfrm>
        </p:spPr>
        <p:txBody>
          <a:bodyPr/>
          <a:lstStyle/>
          <a:p>
            <a:r>
              <a:rPr lang="fr-FR" dirty="0"/>
              <a:t>Quels services apporter aux groupes Ponts Alumni ?</a:t>
            </a:r>
          </a:p>
          <a:p>
            <a:r>
              <a:rPr lang="fr-FR" dirty="0"/>
              <a:t>Boite à outils (dont guides de procédures)</a:t>
            </a:r>
          </a:p>
          <a:p>
            <a:r>
              <a:rPr lang="fr-FR" dirty="0"/>
              <a:t>Amélioration de la visibilité de l’ensemble de nos activités</a:t>
            </a:r>
          </a:p>
          <a:p>
            <a:r>
              <a:rPr lang="fr-FR" dirty="0"/>
              <a:t>Image unifiée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147A4BA5-9C26-43C6-B412-CFC733319D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3 – Accompagner par une communication adaptée</a:t>
            </a:r>
          </a:p>
        </p:txBody>
      </p:sp>
      <p:pic>
        <p:nvPicPr>
          <p:cNvPr id="6" name="Espace réservé pour une image  5" descr="Une image contenant flèche&#10;&#10;Description générée automatiquement">
            <a:extLst>
              <a:ext uri="{FF2B5EF4-FFF2-40B4-BE49-F238E27FC236}">
                <a16:creationId xmlns:a16="http://schemas.microsoft.com/office/drawing/2014/main" id="{2A0FBB10-652C-4CED-AB13-652094F7B21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30159" r="3015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52133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16434701-00EA-4F86-97A7-B8444EF8502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 dirty="0"/>
              <a:t>Exemple des groupes Carrières, géographiques, GEF, gestion du patrimoine…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FCDDBAA7-6202-4B08-8A9B-81B31F0BE4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4- Travailler avec d’autres associations</a:t>
            </a:r>
          </a:p>
        </p:txBody>
      </p:sp>
      <p:pic>
        <p:nvPicPr>
          <p:cNvPr id="8" name="Espace réservé pour une image  7">
            <a:extLst>
              <a:ext uri="{FF2B5EF4-FFF2-40B4-BE49-F238E27FC236}">
                <a16:creationId xmlns:a16="http://schemas.microsoft.com/office/drawing/2014/main" id="{28C3389E-4BBA-4A52-8CF8-B6535E10D99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26494" r="2649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660937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7DA4736B-B337-4B5B-8DB7-26242E30D31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 dirty="0"/>
              <a:t>quelles relations souhaitées des groupes pro avec les enseignements de l’Ecole ?</a:t>
            </a:r>
          </a:p>
          <a:p>
            <a:r>
              <a:rPr lang="fr-FR" dirty="0"/>
              <a:t>Illustrations de parcours, interventions : quels besoins ?</a:t>
            </a:r>
          </a:p>
          <a:p>
            <a:r>
              <a:rPr lang="fr-FR" dirty="0"/>
              <a:t>en quoi les </a:t>
            </a:r>
            <a:r>
              <a:rPr lang="fr-FR" dirty="0" err="1"/>
              <a:t>alumni</a:t>
            </a:r>
            <a:r>
              <a:rPr lang="fr-FR" dirty="0"/>
              <a:t> et l’Ecole peuvent-ils contribuer à animer le débat sur la transition écologique ? 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567BEB06-DE49-43C0-BB24-4D55F45640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5- Être un relai de l’enseignement</a:t>
            </a:r>
          </a:p>
        </p:txBody>
      </p:sp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id="{0BC030E8-AEB0-48B6-95DA-795CDC93CCA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4727" r="1472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879316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CD0C52F9-1220-4518-ABED-50AD0619145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 dirty="0"/>
              <a:t>un lien à consolider, être en appui (audit) 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90EAB5B1-0EC0-4585-93DC-F0D95496F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6 – Accompagner l’Ecole et sa stratégie</a:t>
            </a:r>
          </a:p>
        </p:txBody>
      </p:sp>
      <p:pic>
        <p:nvPicPr>
          <p:cNvPr id="8" name="Espace réservé pour une image  7">
            <a:extLst>
              <a:ext uri="{FF2B5EF4-FFF2-40B4-BE49-F238E27FC236}">
                <a16:creationId xmlns:a16="http://schemas.microsoft.com/office/drawing/2014/main" id="{D0F9E199-D5D1-4287-856E-12CC95B2226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3880" r="388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464244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3352BF08-C3D5-4F91-A49E-A15E583CE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Points divers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9145F041-9EE9-42E8-BEB2-61AD988FF5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2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736B1C67-01F7-4308-B4CC-E063CF729773}"/>
              </a:ext>
            </a:extLst>
          </p:cNvPr>
          <p:cNvSpPr txBox="1"/>
          <p:nvPr/>
        </p:nvSpPr>
        <p:spPr>
          <a:xfrm>
            <a:off x="966703" y="3173572"/>
            <a:ext cx="471264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Point Cotisations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Actions auprès des étudiants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Candidature Station F : Home </a:t>
            </a:r>
            <a:r>
              <a:rPr lang="fr-FR" dirty="0" err="1"/>
              <a:t>Quality</a:t>
            </a:r>
            <a:r>
              <a:rPr lang="fr-FR" dirty="0"/>
              <a:t> Club (HQC) / </a:t>
            </a:r>
            <a:r>
              <a:rPr lang="fr-FR" dirty="0" err="1"/>
              <a:t>T.Marques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167278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AFDFEA65-B5D1-4EA3-9C21-E5727479B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5636" y="88034"/>
            <a:ext cx="3906982" cy="1325563"/>
          </a:xfrm>
        </p:spPr>
        <p:txBody>
          <a:bodyPr/>
          <a:lstStyle/>
          <a:p>
            <a:r>
              <a:rPr lang="en-US" dirty="0" err="1"/>
              <a:t>Cotisations</a:t>
            </a:r>
            <a:endParaRPr lang="en-US" dirty="0"/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968EAABD-8746-4612-82A3-5E76DA8727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8135117"/>
              </p:ext>
            </p:extLst>
          </p:nvPr>
        </p:nvGraphicFramePr>
        <p:xfrm>
          <a:off x="466884" y="331990"/>
          <a:ext cx="6549211" cy="6194020"/>
        </p:xfrm>
        <a:graphic>
          <a:graphicData uri="http://schemas.openxmlformats.org/drawingml/2006/table">
            <a:tbl>
              <a:tblPr/>
              <a:tblGrid>
                <a:gridCol w="2301931">
                  <a:extLst>
                    <a:ext uri="{9D8B030D-6E8A-4147-A177-3AD203B41FA5}">
                      <a16:colId xmlns:a16="http://schemas.microsoft.com/office/drawing/2014/main" val="1903002062"/>
                    </a:ext>
                  </a:extLst>
                </a:gridCol>
                <a:gridCol w="1057873">
                  <a:extLst>
                    <a:ext uri="{9D8B030D-6E8A-4147-A177-3AD203B41FA5}">
                      <a16:colId xmlns:a16="http://schemas.microsoft.com/office/drawing/2014/main" val="1657794990"/>
                    </a:ext>
                  </a:extLst>
                </a:gridCol>
                <a:gridCol w="442563">
                  <a:extLst>
                    <a:ext uri="{9D8B030D-6E8A-4147-A177-3AD203B41FA5}">
                      <a16:colId xmlns:a16="http://schemas.microsoft.com/office/drawing/2014/main" val="2550175014"/>
                    </a:ext>
                  </a:extLst>
                </a:gridCol>
                <a:gridCol w="2169182">
                  <a:extLst>
                    <a:ext uri="{9D8B030D-6E8A-4147-A177-3AD203B41FA5}">
                      <a16:colId xmlns:a16="http://schemas.microsoft.com/office/drawing/2014/main" val="2146657779"/>
                    </a:ext>
                  </a:extLst>
                </a:gridCol>
                <a:gridCol w="267848">
                  <a:extLst>
                    <a:ext uri="{9D8B030D-6E8A-4147-A177-3AD203B41FA5}">
                      <a16:colId xmlns:a16="http://schemas.microsoft.com/office/drawing/2014/main" val="1224565922"/>
                    </a:ext>
                  </a:extLst>
                </a:gridCol>
                <a:gridCol w="309814">
                  <a:extLst>
                    <a:ext uri="{9D8B030D-6E8A-4147-A177-3AD203B41FA5}">
                      <a16:colId xmlns:a16="http://schemas.microsoft.com/office/drawing/2014/main" val="1919262287"/>
                    </a:ext>
                  </a:extLst>
                </a:gridCol>
              </a:tblGrid>
              <a:tr h="214936">
                <a:tc gridSpan="3"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000" b="1" i="0" u="none" strike="noStrike" dirty="0">
                          <a:effectLst/>
                          <a:latin typeface="Montserrat" panose="00000500000000000000" pitchFamily="2" charset="0"/>
                        </a:rPr>
                        <a:t>8.09.2021</a:t>
                      </a:r>
                      <a:endParaRPr lang="fr-FR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475" marR="66475" marT="33237" marB="3323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000" b="1" i="0" u="none" strike="noStrike">
                          <a:effectLst/>
                          <a:latin typeface="Montserrat" panose="00000500000000000000" pitchFamily="2" charset="0"/>
                        </a:rPr>
                        <a:t>8.09.2020</a:t>
                      </a:r>
                      <a:endParaRPr lang="fr-FR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475" marR="66475" marT="33237" marB="3323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9995801"/>
                  </a:ext>
                </a:extLst>
              </a:tr>
              <a:tr h="272825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fr-FR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24" marR="6924" marT="69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fr-FR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24" marR="6924" marT="69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fr-FR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24" marR="6924" marT="69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fr-FR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24" marR="6924" marT="69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fr-FR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24" marR="6924" marT="69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fr-FR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24" marR="6924" marT="69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93150190"/>
                  </a:ext>
                </a:extLst>
              </a:tr>
              <a:tr h="155386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000" b="0" i="0" u="none" strike="noStrike">
                          <a:effectLst/>
                          <a:latin typeface="Montserrat" panose="00000500000000000000" pitchFamily="2" charset="0"/>
                        </a:rPr>
                        <a:t>CIVILS + ELEVES ING</a:t>
                      </a:r>
                      <a:endParaRPr lang="fr-FR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24" marR="6924" marT="69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000" b="0" i="0" u="none" strike="noStrike">
                          <a:effectLst/>
                          <a:latin typeface="Montserrat" panose="00000500000000000000" pitchFamily="2" charset="0"/>
                        </a:rPr>
                        <a:t>1298</a:t>
                      </a:r>
                      <a:endParaRPr lang="fr-FR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24" marR="6924" marT="69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fr-FR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24" marR="6924" marT="69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000" b="0" i="0" u="none" strike="noStrike">
                          <a:effectLst/>
                          <a:latin typeface="Montserrat" panose="00000500000000000000" pitchFamily="2" charset="0"/>
                        </a:rPr>
                        <a:t>CIVILS + ELEVES ING</a:t>
                      </a:r>
                      <a:endParaRPr lang="fr-FR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24" marR="6924" marT="69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000" b="0" i="0" u="none" strike="noStrike">
                          <a:effectLst/>
                          <a:latin typeface="Montserrat" panose="00000500000000000000" pitchFamily="2" charset="0"/>
                        </a:rPr>
                        <a:t>1226</a:t>
                      </a:r>
                      <a:endParaRPr lang="fr-FR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24" marR="6924" marT="69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fr-FR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24" marR="6924" marT="69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54610920"/>
                  </a:ext>
                </a:extLst>
              </a:tr>
              <a:tr h="155386"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000" b="0" i="1" u="none" strike="noStrike">
                          <a:effectLst/>
                          <a:latin typeface="Montserrat" panose="00000500000000000000" pitchFamily="2" charset="0"/>
                        </a:rPr>
                        <a:t>dont EI 2022</a:t>
                      </a:r>
                      <a:endParaRPr lang="fr-FR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24" marR="6924" marT="69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000" b="0" i="1" u="none" strike="noStrike" dirty="0">
                          <a:effectLst/>
                          <a:latin typeface="Montserrat" panose="00000500000000000000" pitchFamily="2" charset="0"/>
                        </a:rPr>
                        <a:t>164</a:t>
                      </a:r>
                      <a:endParaRPr lang="fr-FR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24" marR="6924" marT="69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fr-FR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24" marR="6924" marT="69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000" b="0" i="1" u="none" strike="noStrike" dirty="0">
                          <a:effectLst/>
                          <a:latin typeface="Montserrat" panose="00000500000000000000" pitchFamily="2" charset="0"/>
                        </a:rPr>
                        <a:t>dont EI : </a:t>
                      </a:r>
                      <a:r>
                        <a:rPr lang="fr-FR" sz="1000" b="0" i="1" u="none" strike="noStrike" dirty="0">
                          <a:effectLst/>
                          <a:highlight>
                            <a:srgbClr val="FFFF00"/>
                          </a:highlight>
                          <a:latin typeface="Montserrat" panose="00000500000000000000" pitchFamily="2" charset="0"/>
                        </a:rPr>
                        <a:t>259</a:t>
                      </a:r>
                      <a:endParaRPr lang="fr-FR" sz="1600" b="0" i="0" u="none" strike="noStrike" dirty="0">
                        <a:effectLst/>
                        <a:highlight>
                          <a:srgbClr val="FFFF00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6924" marR="6924" marT="69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fr-FR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24" marR="6924" marT="69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fr-FR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24" marR="6924" marT="69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51964212"/>
                  </a:ext>
                </a:extLst>
              </a:tr>
              <a:tr h="155386"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000" b="0" i="1" u="none" strike="noStrike">
                          <a:effectLst/>
                          <a:latin typeface="Montserrat" panose="00000500000000000000" pitchFamily="2" charset="0"/>
                        </a:rPr>
                        <a:t>EI 2023</a:t>
                      </a:r>
                      <a:endParaRPr lang="fr-FR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24" marR="6924" marT="69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000" b="0" i="1" u="none" strike="noStrike" dirty="0">
                          <a:effectLst/>
                          <a:latin typeface="Montserrat" panose="00000500000000000000" pitchFamily="2" charset="0"/>
                        </a:rPr>
                        <a:t>51</a:t>
                      </a:r>
                      <a:endParaRPr lang="fr-FR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24" marR="6924" marT="69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fr-FR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24" marR="6924" marT="69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fr-FR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24" marR="6924" marT="69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fr-FR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24" marR="6924" marT="69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fr-FR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24" marR="6924" marT="69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3400331"/>
                  </a:ext>
                </a:extLst>
              </a:tr>
              <a:tr h="155386"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000" b="0" i="1" u="none" strike="noStrike">
                          <a:effectLst/>
                          <a:latin typeface="Montserrat" panose="00000500000000000000" pitchFamily="2" charset="0"/>
                        </a:rPr>
                        <a:t>EI 2024</a:t>
                      </a:r>
                      <a:endParaRPr lang="fr-FR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24" marR="6924" marT="69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000" b="0" i="1" u="none" strike="noStrike">
                          <a:effectLst/>
                          <a:latin typeface="Montserrat" panose="00000500000000000000" pitchFamily="2" charset="0"/>
                        </a:rPr>
                        <a:t>29</a:t>
                      </a:r>
                      <a:endParaRPr lang="fr-FR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24" marR="6924" marT="69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fr-FR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24" marR="6924" marT="69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fr-FR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24" marR="6924" marT="69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fr-FR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24" marR="6924" marT="69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fr-FR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24" marR="6924" marT="69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359810"/>
                  </a:ext>
                </a:extLst>
              </a:tr>
              <a:tr h="155386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000" b="0" i="0" u="none" strike="noStrike">
                          <a:effectLst/>
                          <a:latin typeface="Montserrat" panose="00000500000000000000" pitchFamily="2" charset="0"/>
                        </a:rPr>
                        <a:t>DOCTEURS</a:t>
                      </a:r>
                      <a:endParaRPr lang="fr-FR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24" marR="6924" marT="69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000" b="0" i="0" u="none" strike="noStrike">
                          <a:effectLst/>
                          <a:latin typeface="Montserrat" panose="00000500000000000000" pitchFamily="2" charset="0"/>
                        </a:rPr>
                        <a:t>13</a:t>
                      </a:r>
                      <a:endParaRPr lang="fr-FR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24" marR="6924" marT="69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fr-FR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24" marR="6924" marT="69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000" b="0" i="0" u="none" strike="noStrike">
                          <a:effectLst/>
                          <a:latin typeface="Montserrat" panose="00000500000000000000" pitchFamily="2" charset="0"/>
                        </a:rPr>
                        <a:t>DOCTEURS</a:t>
                      </a:r>
                      <a:endParaRPr lang="fr-FR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24" marR="6924" marT="69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000" b="0" i="0" u="none" strike="noStrike">
                          <a:effectLst/>
                          <a:latin typeface="Montserrat" panose="00000500000000000000" pitchFamily="2" charset="0"/>
                        </a:rPr>
                        <a:t>11</a:t>
                      </a:r>
                      <a:endParaRPr lang="fr-FR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24" marR="6924" marT="69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fr-FR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24" marR="6924" marT="69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8469997"/>
                  </a:ext>
                </a:extLst>
              </a:tr>
              <a:tr h="155386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000" b="0" i="0" u="none" strike="noStrike">
                          <a:effectLst/>
                          <a:latin typeface="Montserrat" panose="00000500000000000000" pitchFamily="2" charset="0"/>
                        </a:rPr>
                        <a:t>CORPS</a:t>
                      </a:r>
                      <a:endParaRPr lang="fr-FR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24" marR="6924" marT="69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000" b="0" i="0" u="none" strike="noStrike">
                          <a:effectLst/>
                          <a:latin typeface="Montserrat" panose="00000500000000000000" pitchFamily="2" charset="0"/>
                        </a:rPr>
                        <a:t>36</a:t>
                      </a:r>
                      <a:endParaRPr lang="fr-FR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24" marR="6924" marT="69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fr-FR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24" marR="6924" marT="69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000" b="0" i="0" u="none" strike="noStrike">
                          <a:effectLst/>
                          <a:latin typeface="Montserrat" panose="00000500000000000000" pitchFamily="2" charset="0"/>
                        </a:rPr>
                        <a:t>CORPS</a:t>
                      </a:r>
                      <a:endParaRPr lang="fr-FR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24" marR="6924" marT="69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000" b="0" i="0" u="none" strike="noStrike">
                          <a:effectLst/>
                          <a:latin typeface="Montserrat" panose="00000500000000000000" pitchFamily="2" charset="0"/>
                        </a:rPr>
                        <a:t>36</a:t>
                      </a:r>
                      <a:endParaRPr lang="fr-FR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24" marR="6924" marT="69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fr-FR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24" marR="6924" marT="69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21167666"/>
                  </a:ext>
                </a:extLst>
              </a:tr>
              <a:tr h="155386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000" b="0" i="0" u="none" strike="noStrike">
                          <a:effectLst/>
                          <a:latin typeface="Montserrat" panose="00000500000000000000" pitchFamily="2" charset="0"/>
                        </a:rPr>
                        <a:t>MASTERES+ EMS</a:t>
                      </a:r>
                      <a:endParaRPr lang="fr-FR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24" marR="6924" marT="69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000" b="0" i="0" u="none" strike="noStrike" dirty="0">
                          <a:effectLst/>
                          <a:highlight>
                            <a:srgbClr val="FFFF00"/>
                          </a:highlight>
                          <a:latin typeface="Montserrat" panose="00000500000000000000" pitchFamily="2" charset="0"/>
                        </a:rPr>
                        <a:t>203</a:t>
                      </a:r>
                      <a:endParaRPr lang="fr-FR" sz="1600" b="0" i="0" u="none" strike="noStrike" dirty="0">
                        <a:effectLst/>
                        <a:highlight>
                          <a:srgbClr val="FFFF00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6924" marR="6924" marT="69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fr-FR" sz="1600" b="0" i="0" u="none" strike="noStrike" dirty="0">
                        <a:effectLst/>
                        <a:highlight>
                          <a:srgbClr val="FFFF00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6924" marR="6924" marT="69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000" b="0" i="0" u="none" strike="noStrike">
                          <a:effectLst/>
                          <a:latin typeface="Montserrat" panose="00000500000000000000" pitchFamily="2" charset="0"/>
                        </a:rPr>
                        <a:t>MASTERES + EMS</a:t>
                      </a:r>
                      <a:endParaRPr lang="fr-FR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24" marR="6924" marT="69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000" b="0" i="0" u="none" strike="noStrike" dirty="0">
                          <a:effectLst/>
                          <a:highlight>
                            <a:srgbClr val="FFFF00"/>
                          </a:highlight>
                          <a:latin typeface="Montserrat" panose="00000500000000000000" pitchFamily="2" charset="0"/>
                        </a:rPr>
                        <a:t>165</a:t>
                      </a:r>
                      <a:endParaRPr lang="fr-FR" sz="1600" b="0" i="0" u="none" strike="noStrike" dirty="0">
                        <a:effectLst/>
                        <a:highlight>
                          <a:srgbClr val="FFFF00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6924" marR="6924" marT="69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fr-FR" sz="1600" b="0" i="0" u="none" strike="noStrike" dirty="0">
                        <a:effectLst/>
                        <a:highlight>
                          <a:srgbClr val="FFFF00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6924" marR="6924" marT="69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7496591"/>
                  </a:ext>
                </a:extLst>
              </a:tr>
              <a:tr h="155386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000" b="0" i="0" u="none" strike="noStrike">
                          <a:effectLst/>
                          <a:latin typeface="Montserrat" panose="00000500000000000000" pitchFamily="2" charset="0"/>
                        </a:rPr>
                        <a:t>MBA + EMBA</a:t>
                      </a:r>
                      <a:endParaRPr lang="fr-FR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24" marR="6924" marT="69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000" b="0" i="0" u="none" strike="noStrike">
                          <a:effectLst/>
                          <a:latin typeface="Montserrat" panose="00000500000000000000" pitchFamily="2" charset="0"/>
                        </a:rPr>
                        <a:t>53</a:t>
                      </a:r>
                      <a:endParaRPr lang="fr-FR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24" marR="6924" marT="69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fr-FR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24" marR="6924" marT="69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000" b="0" i="0" u="none" strike="noStrike">
                          <a:effectLst/>
                          <a:latin typeface="Montserrat" panose="00000500000000000000" pitchFamily="2" charset="0"/>
                        </a:rPr>
                        <a:t>MBA + EMBA</a:t>
                      </a:r>
                      <a:endParaRPr lang="fr-FR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24" marR="6924" marT="69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000" b="0" i="0" u="none" strike="noStrike">
                          <a:effectLst/>
                          <a:latin typeface="Montserrat" panose="00000500000000000000" pitchFamily="2" charset="0"/>
                        </a:rPr>
                        <a:t>43</a:t>
                      </a:r>
                      <a:endParaRPr lang="fr-FR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24" marR="6924" marT="69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fr-FR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24" marR="6924" marT="69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6937189"/>
                  </a:ext>
                </a:extLst>
              </a:tr>
              <a:tr h="155386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000" b="0" i="0" u="none" strike="noStrike">
                          <a:effectLst/>
                          <a:latin typeface="Montserrat" panose="00000500000000000000" pitchFamily="2" charset="0"/>
                        </a:rPr>
                        <a:t>AIPCM</a:t>
                      </a:r>
                      <a:endParaRPr lang="fr-FR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24" marR="6924" marT="69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000" b="0" i="0" u="none" strike="noStrike">
                          <a:effectLst/>
                          <a:latin typeface="Montserrat" panose="00000500000000000000" pitchFamily="2" charset="0"/>
                        </a:rPr>
                        <a:t>0</a:t>
                      </a:r>
                      <a:endParaRPr lang="fr-FR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24" marR="6924" marT="69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fr-FR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24" marR="6924" marT="69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000" b="0" i="0" u="none" strike="noStrike" dirty="0">
                          <a:effectLst/>
                          <a:latin typeface="Montserrat" panose="00000500000000000000" pitchFamily="2" charset="0"/>
                        </a:rPr>
                        <a:t>AIPCM</a:t>
                      </a:r>
                      <a:endParaRPr lang="fr-FR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24" marR="6924" marT="69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000" b="0" i="0" u="none" strike="noStrike">
                          <a:effectLst/>
                          <a:latin typeface="Montserrat" panose="00000500000000000000" pitchFamily="2" charset="0"/>
                        </a:rPr>
                        <a:t>0</a:t>
                      </a:r>
                      <a:endParaRPr lang="fr-FR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24" marR="6924" marT="69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fr-FR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24" marR="6924" marT="69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57700820"/>
                  </a:ext>
                </a:extLst>
              </a:tr>
              <a:tr h="155386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000" b="0" i="0" u="none" strike="noStrike">
                          <a:effectLst/>
                          <a:latin typeface="Montserrat" panose="00000500000000000000" pitchFamily="2" charset="0"/>
                        </a:rPr>
                        <a:t>Membres à vie</a:t>
                      </a:r>
                      <a:endParaRPr lang="fr-FR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24" marR="6924" marT="69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000" b="0" i="0" u="none" strike="noStrike">
                          <a:effectLst/>
                          <a:latin typeface="Montserrat" panose="00000500000000000000" pitchFamily="2" charset="0"/>
                        </a:rPr>
                        <a:t>3</a:t>
                      </a:r>
                      <a:endParaRPr lang="fr-FR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24" marR="6924" marT="69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fr-FR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24" marR="6924" marT="69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000" b="0" i="0" u="none" strike="noStrike">
                          <a:effectLst/>
                          <a:latin typeface="Montserrat" panose="00000500000000000000" pitchFamily="2" charset="0"/>
                        </a:rPr>
                        <a:t>Membres à vie</a:t>
                      </a:r>
                      <a:endParaRPr lang="fr-FR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24" marR="6924" marT="69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000" b="0" i="0" u="none" strike="noStrike">
                          <a:effectLst/>
                          <a:latin typeface="Montserrat" panose="00000500000000000000" pitchFamily="2" charset="0"/>
                        </a:rPr>
                        <a:t>12</a:t>
                      </a:r>
                      <a:endParaRPr lang="fr-FR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24" marR="6924" marT="69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fr-FR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24" marR="6924" marT="69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12503347"/>
                  </a:ext>
                </a:extLst>
              </a:tr>
              <a:tr h="155386"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000" b="1" i="0" u="none" strike="noStrike">
                          <a:effectLst/>
                          <a:latin typeface="Montserrat" panose="00000500000000000000" pitchFamily="2" charset="0"/>
                        </a:rPr>
                        <a:t>Total</a:t>
                      </a:r>
                      <a:endParaRPr lang="fr-FR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24" marR="6924" marT="69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000" b="1" i="0" u="none" strike="noStrike">
                          <a:effectLst/>
                          <a:latin typeface="Montserrat" panose="00000500000000000000" pitchFamily="2" charset="0"/>
                        </a:rPr>
                        <a:t>1606</a:t>
                      </a:r>
                      <a:endParaRPr lang="fr-FR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24" marR="6924" marT="69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fr-FR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24" marR="6924" marT="69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fr-FR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24" marR="6924" marT="69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000" b="1" i="0" u="none" strike="noStrike">
                          <a:effectLst/>
                          <a:latin typeface="Montserrat" panose="00000500000000000000" pitchFamily="2" charset="0"/>
                        </a:rPr>
                        <a:t>1493</a:t>
                      </a:r>
                      <a:endParaRPr lang="fr-FR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24" marR="6924" marT="69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fr-FR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24" marR="6924" marT="69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20075968"/>
                  </a:ext>
                </a:extLst>
              </a:tr>
              <a:tr h="155386"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000" b="1" i="0" u="none" strike="noStrike">
                          <a:solidFill>
                            <a:srgbClr val="FF0000"/>
                          </a:solidFill>
                          <a:effectLst/>
                          <a:latin typeface="Montserrat" panose="00000500000000000000" pitchFamily="2" charset="0"/>
                        </a:rPr>
                        <a:t>153 293,00 €</a:t>
                      </a:r>
                      <a:endParaRPr lang="fr-FR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24" marR="6924" marT="69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fr-FR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24" marR="6924" marT="69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fr-FR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24" marR="6924" marT="69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000" b="1" i="0" u="none" strike="noStrike">
                          <a:solidFill>
                            <a:srgbClr val="FF0000"/>
                          </a:solidFill>
                          <a:effectLst/>
                          <a:latin typeface="Montserrat" panose="00000500000000000000" pitchFamily="2" charset="0"/>
                        </a:rPr>
                        <a:t>139 961,00 €</a:t>
                      </a:r>
                      <a:endParaRPr lang="fr-FR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24" marR="6924" marT="69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fr-FR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24" marR="6924" marT="69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fr-FR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24" marR="6924" marT="69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62646092"/>
                  </a:ext>
                </a:extLst>
              </a:tr>
              <a:tr h="272825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fr-FR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24" marR="6924" marT="69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fr-FR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24" marR="6924" marT="69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fr-FR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24" marR="6924" marT="69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fr-FR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24" marR="6924" marT="69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fr-FR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24" marR="6924" marT="69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fr-FR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24" marR="6924" marT="69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20907525"/>
                  </a:ext>
                </a:extLst>
              </a:tr>
              <a:tr h="272825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fr-FR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24" marR="6924" marT="69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fr-FR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24" marR="6924" marT="69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fr-FR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24" marR="6924" marT="69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fr-FR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24" marR="6924" marT="69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fr-FR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24" marR="6924" marT="69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fr-FR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24" marR="6924" marT="69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63189245"/>
                  </a:ext>
                </a:extLst>
              </a:tr>
              <a:tr h="248174">
                <a:tc gridSpan="6"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100" b="1" i="0" u="none" strike="noStrike" dirty="0">
                          <a:effectLst/>
                          <a:latin typeface="Montserrat" panose="00000500000000000000" pitchFamily="2" charset="0"/>
                        </a:rPr>
                        <a:t>ABONNEMENTS PCM LE PONT</a:t>
                      </a:r>
                      <a:endParaRPr lang="fr-FR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475" marR="66475" marT="33237" marB="33237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0191215"/>
                  </a:ext>
                </a:extLst>
              </a:tr>
              <a:tr h="272825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fr-FR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24" marR="6924" marT="69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fr-FR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24" marR="6924" marT="69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fr-FR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24" marR="6924" marT="69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fr-FR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24" marR="6924" marT="69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fr-FR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24" marR="6924" marT="69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fr-FR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24" marR="6924" marT="69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90427847"/>
                  </a:ext>
                </a:extLst>
              </a:tr>
              <a:tr h="155386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000" b="0" i="0" u="none" strike="noStrike">
                          <a:effectLst/>
                          <a:latin typeface="Montserrat" panose="00000500000000000000" pitchFamily="2" charset="0"/>
                        </a:rPr>
                        <a:t>CIVILS</a:t>
                      </a:r>
                      <a:endParaRPr lang="fr-FR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24" marR="6924" marT="69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000" b="0" i="0" u="none" strike="noStrike" dirty="0">
                          <a:effectLst/>
                          <a:highlight>
                            <a:srgbClr val="FFFF00"/>
                          </a:highlight>
                          <a:latin typeface="Montserrat" panose="00000500000000000000" pitchFamily="2" charset="0"/>
                        </a:rPr>
                        <a:t>186</a:t>
                      </a:r>
                      <a:endParaRPr lang="fr-FR" sz="1600" b="0" i="0" u="none" strike="noStrike" dirty="0">
                        <a:effectLst/>
                        <a:highlight>
                          <a:srgbClr val="FFFF00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6924" marR="6924" marT="69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fr-FR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24" marR="6924" marT="69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000" b="0" i="0" u="none" strike="noStrike" dirty="0">
                          <a:effectLst/>
                          <a:latin typeface="Montserrat" panose="00000500000000000000" pitchFamily="2" charset="0"/>
                        </a:rPr>
                        <a:t>CIVILS</a:t>
                      </a:r>
                      <a:endParaRPr lang="fr-FR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24" marR="6924" marT="69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000" b="0" i="0" u="none" strike="noStrike" dirty="0">
                          <a:effectLst/>
                          <a:highlight>
                            <a:srgbClr val="FFFF00"/>
                          </a:highlight>
                          <a:latin typeface="Montserrat" panose="00000500000000000000" pitchFamily="2" charset="0"/>
                        </a:rPr>
                        <a:t>158</a:t>
                      </a:r>
                      <a:endParaRPr lang="fr-FR" sz="1600" b="0" i="0" u="none" strike="noStrike" dirty="0">
                        <a:effectLst/>
                        <a:highlight>
                          <a:srgbClr val="FFFF00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6924" marR="6924" marT="69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fr-FR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24" marR="6924" marT="69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10252291"/>
                  </a:ext>
                </a:extLst>
              </a:tr>
              <a:tr h="155386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000" b="0" i="0" u="none" strike="noStrike">
                          <a:effectLst/>
                          <a:latin typeface="Montserrat" panose="00000500000000000000" pitchFamily="2" charset="0"/>
                        </a:rPr>
                        <a:t>DOCTEURS</a:t>
                      </a:r>
                      <a:endParaRPr lang="fr-FR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24" marR="6924" marT="69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000" b="0" i="0" u="none" strike="noStrike">
                          <a:effectLst/>
                          <a:latin typeface="Montserrat" panose="00000500000000000000" pitchFamily="2" charset="0"/>
                        </a:rPr>
                        <a:t>5</a:t>
                      </a:r>
                      <a:endParaRPr lang="fr-FR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24" marR="6924" marT="69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fr-FR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24" marR="6924" marT="69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000" b="0" i="0" u="none" strike="noStrike">
                          <a:effectLst/>
                          <a:latin typeface="Montserrat" panose="00000500000000000000" pitchFamily="2" charset="0"/>
                        </a:rPr>
                        <a:t>DOCTEURS</a:t>
                      </a:r>
                      <a:endParaRPr lang="fr-FR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24" marR="6924" marT="69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000" b="0" i="0" u="none" strike="noStrike">
                          <a:effectLst/>
                          <a:latin typeface="Montserrat" panose="00000500000000000000" pitchFamily="2" charset="0"/>
                        </a:rPr>
                        <a:t>4</a:t>
                      </a:r>
                      <a:endParaRPr lang="fr-FR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24" marR="6924" marT="69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fr-FR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24" marR="6924" marT="69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89540098"/>
                  </a:ext>
                </a:extLst>
              </a:tr>
              <a:tr h="155386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000" b="0" i="0" u="none" strike="noStrike">
                          <a:effectLst/>
                          <a:latin typeface="Montserrat" panose="00000500000000000000" pitchFamily="2" charset="0"/>
                        </a:rPr>
                        <a:t>CORPS</a:t>
                      </a:r>
                      <a:endParaRPr lang="fr-FR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24" marR="6924" marT="69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000" b="0" i="0" u="none" strike="noStrike">
                          <a:effectLst/>
                          <a:latin typeface="Montserrat" panose="00000500000000000000" pitchFamily="2" charset="0"/>
                        </a:rPr>
                        <a:t>13</a:t>
                      </a:r>
                      <a:endParaRPr lang="fr-FR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24" marR="6924" marT="69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fr-FR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24" marR="6924" marT="69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000" b="0" i="0" u="none" strike="noStrike">
                          <a:effectLst/>
                          <a:latin typeface="Montserrat" panose="00000500000000000000" pitchFamily="2" charset="0"/>
                        </a:rPr>
                        <a:t>CORPS</a:t>
                      </a:r>
                      <a:endParaRPr lang="fr-FR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24" marR="6924" marT="69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000" b="0" i="0" u="none" strike="noStrike">
                          <a:effectLst/>
                          <a:latin typeface="Montserrat" panose="00000500000000000000" pitchFamily="2" charset="0"/>
                        </a:rPr>
                        <a:t>15</a:t>
                      </a:r>
                      <a:endParaRPr lang="fr-FR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24" marR="6924" marT="69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fr-FR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24" marR="6924" marT="69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3961269"/>
                  </a:ext>
                </a:extLst>
              </a:tr>
              <a:tr h="155386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000" b="0" i="0" u="none" strike="noStrike">
                          <a:effectLst/>
                          <a:latin typeface="Montserrat" panose="00000500000000000000" pitchFamily="2" charset="0"/>
                        </a:rPr>
                        <a:t>MASTERES</a:t>
                      </a:r>
                      <a:endParaRPr lang="fr-FR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24" marR="6924" marT="69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000" b="0" i="0" u="none" strike="noStrike">
                          <a:effectLst/>
                          <a:latin typeface="Montserrat" panose="00000500000000000000" pitchFamily="2" charset="0"/>
                        </a:rPr>
                        <a:t>18</a:t>
                      </a:r>
                      <a:endParaRPr lang="fr-FR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24" marR="6924" marT="69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fr-FR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24" marR="6924" marT="69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000" b="0" i="0" u="none" strike="noStrike">
                          <a:effectLst/>
                          <a:latin typeface="Montserrat" panose="00000500000000000000" pitchFamily="2" charset="0"/>
                        </a:rPr>
                        <a:t>MASTERES</a:t>
                      </a:r>
                      <a:endParaRPr lang="fr-FR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24" marR="6924" marT="69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000" b="0" i="0" u="none" strike="noStrike">
                          <a:effectLst/>
                          <a:latin typeface="Montserrat" panose="00000500000000000000" pitchFamily="2" charset="0"/>
                        </a:rPr>
                        <a:t>14</a:t>
                      </a:r>
                      <a:endParaRPr lang="fr-FR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24" marR="6924" marT="69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fr-FR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24" marR="6924" marT="69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52171079"/>
                  </a:ext>
                </a:extLst>
              </a:tr>
              <a:tr h="155386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000" b="0" i="0" u="none" strike="noStrike">
                          <a:effectLst/>
                          <a:latin typeface="Montserrat" panose="00000500000000000000" pitchFamily="2" charset="0"/>
                        </a:rPr>
                        <a:t>MBA</a:t>
                      </a:r>
                      <a:endParaRPr lang="fr-FR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24" marR="6924" marT="69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000" b="0" i="0" u="none" strike="noStrike">
                          <a:effectLst/>
                          <a:latin typeface="Montserrat" panose="00000500000000000000" pitchFamily="2" charset="0"/>
                        </a:rPr>
                        <a:t>8</a:t>
                      </a:r>
                      <a:endParaRPr lang="fr-FR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24" marR="6924" marT="69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fr-FR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24" marR="6924" marT="69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000" b="0" i="0" u="none" strike="noStrike" dirty="0">
                          <a:effectLst/>
                          <a:latin typeface="Montserrat" panose="00000500000000000000" pitchFamily="2" charset="0"/>
                        </a:rPr>
                        <a:t>MBA</a:t>
                      </a:r>
                      <a:endParaRPr lang="fr-FR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24" marR="6924" marT="69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000" b="0" i="0" u="none" strike="noStrike">
                          <a:effectLst/>
                          <a:latin typeface="Montserrat" panose="00000500000000000000" pitchFamily="2" charset="0"/>
                        </a:rPr>
                        <a:t>4</a:t>
                      </a:r>
                      <a:endParaRPr lang="fr-FR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24" marR="6924" marT="69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fr-FR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24" marR="6924" marT="69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96021220"/>
                  </a:ext>
                </a:extLst>
              </a:tr>
              <a:tr h="155386"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000" b="1" i="0" u="none" strike="noStrike">
                          <a:effectLst/>
                          <a:latin typeface="Montserrat" panose="00000500000000000000" pitchFamily="2" charset="0"/>
                        </a:rPr>
                        <a:t>Total</a:t>
                      </a:r>
                      <a:endParaRPr lang="fr-FR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24" marR="6924" marT="69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000" b="1" i="0" u="none" strike="noStrike">
                          <a:effectLst/>
                          <a:latin typeface="Montserrat" panose="00000500000000000000" pitchFamily="2" charset="0"/>
                        </a:rPr>
                        <a:t>230</a:t>
                      </a:r>
                      <a:endParaRPr lang="fr-FR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24" marR="6924" marT="69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fr-FR" sz="16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24" marR="6924" marT="69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000" b="1" i="0" u="none" strike="noStrike" dirty="0">
                          <a:effectLst/>
                          <a:latin typeface="Montserrat" panose="00000500000000000000" pitchFamily="2" charset="0"/>
                        </a:rPr>
                        <a:t>Total</a:t>
                      </a:r>
                      <a:endParaRPr lang="fr-FR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24" marR="6924" marT="69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000" b="1" i="0" u="none" strike="noStrike" dirty="0">
                          <a:effectLst/>
                          <a:latin typeface="Montserrat" panose="00000500000000000000" pitchFamily="2" charset="0"/>
                        </a:rPr>
                        <a:t>195</a:t>
                      </a:r>
                      <a:endParaRPr lang="fr-FR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24" marR="6924" marT="69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fr-FR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924" marR="6924" marT="692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1663167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5DDAD88A-A4F1-420F-8696-18178A660AA1}"/>
              </a:ext>
            </a:extLst>
          </p:cNvPr>
          <p:cNvSpPr txBox="1"/>
          <p:nvPr/>
        </p:nvSpPr>
        <p:spPr>
          <a:xfrm>
            <a:off x="3338818" y="1593908"/>
            <a:ext cx="40267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>
                <a:highlight>
                  <a:srgbClr val="FFFF00"/>
                </a:highlight>
              </a:rPr>
              <a:t>244</a:t>
            </a:r>
          </a:p>
        </p:txBody>
      </p:sp>
      <p:sp>
        <p:nvSpPr>
          <p:cNvPr id="4" name="Accolade fermante 3">
            <a:extLst>
              <a:ext uri="{FF2B5EF4-FFF2-40B4-BE49-F238E27FC236}">
                <a16:creationId xmlns:a16="http://schemas.microsoft.com/office/drawing/2014/main" id="{547CD5D0-C645-4934-BD88-7E62326E8647}"/>
              </a:ext>
            </a:extLst>
          </p:cNvPr>
          <p:cNvSpPr/>
          <p:nvPr/>
        </p:nvSpPr>
        <p:spPr>
          <a:xfrm>
            <a:off x="3120705" y="1413597"/>
            <a:ext cx="218113" cy="515871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F4326DA5-7D65-47C8-B98C-1DFB0AD125F1}"/>
              </a:ext>
            </a:extLst>
          </p:cNvPr>
          <p:cNvSpPr txBox="1"/>
          <p:nvPr/>
        </p:nvSpPr>
        <p:spPr>
          <a:xfrm>
            <a:off x="7266964" y="2979532"/>
            <a:ext cx="461184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En nombre : 1606 cotisants à date (vs 1493 en 2020) : +7,5 %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En valeur :   153 293 € à date</a:t>
            </a:r>
            <a:br>
              <a:rPr lang="fr-FR" dirty="0"/>
            </a:br>
            <a:r>
              <a:rPr lang="fr-FR" dirty="0"/>
              <a:t>(vs 139 961 € en 2020) : +9,5 %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Moins d’élèves, plus de Mastères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Plus d’abonnements à PCM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6D2C93C-E44B-4A4C-ADAF-4A6832E802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4556" y="943160"/>
            <a:ext cx="1950720" cy="1301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6405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43D7D1AF-DB32-471E-8DEB-ABE62E0560F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278052" y="2241452"/>
            <a:ext cx="7394239" cy="2815543"/>
          </a:xfrm>
        </p:spPr>
        <p:txBody>
          <a:bodyPr/>
          <a:lstStyle/>
          <a:p>
            <a:r>
              <a:rPr lang="fr-FR" b="1" dirty="0"/>
              <a:t>Amphi d’accueil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élèves internationaux (25 août)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1A Concours Commun (6 septembre)</a:t>
            </a:r>
          </a:p>
          <a:p>
            <a:r>
              <a:rPr lang="fr-FR" i="1" dirty="0">
                <a:solidFill>
                  <a:schemeClr val="accent1"/>
                </a:solidFill>
              </a:rPr>
              <a:t>(Création des profils dans la base, appels à cotiser…)</a:t>
            </a:r>
          </a:p>
          <a:p>
            <a:r>
              <a:rPr lang="fr-FR" b="1" dirty="0"/>
              <a:t>Pre-</a:t>
            </a:r>
            <a:r>
              <a:rPr lang="fr-FR" b="1" dirty="0" err="1"/>
              <a:t>Trium</a:t>
            </a:r>
            <a:endParaRPr lang="fr-FR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« Comment utiliser son réseau ? » - « Comment travailler son  projet professionnel ? » (23 et 30 septembre)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simulations d’entretien et accompagnement CV/LinkedIn (4 au 16 octobre)</a:t>
            </a:r>
          </a:p>
          <a:p>
            <a:r>
              <a:rPr lang="fr-FR" b="1" dirty="0"/>
              <a:t>Accompagnement projet professionnel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Plateforme « Parcours Insertion professionnelle 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Reprise des permanences du jeudi</a:t>
            </a:r>
          </a:p>
          <a:p>
            <a:r>
              <a:rPr lang="fr-FR" i="1" dirty="0">
                <a:solidFill>
                  <a:schemeClr val="accent1"/>
                </a:solidFill>
              </a:rPr>
              <a:t>A venir : appel aux offres de stage, soirées Métier,…</a:t>
            </a:r>
          </a:p>
          <a:p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D7BB4A6D-BFB2-48E7-83A9-A5A9D339D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8052" y="833325"/>
            <a:ext cx="6435524" cy="1325563"/>
          </a:xfrm>
        </p:spPr>
        <p:txBody>
          <a:bodyPr/>
          <a:lstStyle/>
          <a:p>
            <a:r>
              <a:rPr lang="fr-FR" dirty="0"/>
              <a:t>Actions de rentrée auprès des étudiants</a:t>
            </a:r>
          </a:p>
        </p:txBody>
      </p:sp>
      <p:pic>
        <p:nvPicPr>
          <p:cNvPr id="6" name="Espace réservé pour une image  5" descr="Une image contenant personne, intérieur, mur, groupe&#10;&#10;Description générée automatiquement">
            <a:extLst>
              <a:ext uri="{FF2B5EF4-FFF2-40B4-BE49-F238E27FC236}">
                <a16:creationId xmlns:a16="http://schemas.microsoft.com/office/drawing/2014/main" id="{B5149F50-EF10-4D48-9169-8DD27ACA3FE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26485" r="2648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848544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pour une image  4" descr="Une image contenant texte, intérieur, plafond&#10;&#10;Description générée automatiquement">
            <a:extLst>
              <a:ext uri="{FF2B5EF4-FFF2-40B4-BE49-F238E27FC236}">
                <a16:creationId xmlns:a16="http://schemas.microsoft.com/office/drawing/2014/main" id="{2CD45B34-4CB1-403B-B1E4-E54CAE136C6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9732" b="9732"/>
          <a:stretch>
            <a:fillRect/>
          </a:stretch>
        </p:blipFill>
        <p:spPr/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1E21946A-1129-444F-9FD0-C9F3668529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66452"/>
            <a:ext cx="5529044" cy="1440000"/>
          </a:xfrm>
        </p:spPr>
        <p:txBody>
          <a:bodyPr>
            <a:normAutofit fontScale="90000"/>
          </a:bodyPr>
          <a:lstStyle/>
          <a:p>
            <a:r>
              <a:rPr lang="fr-FR" dirty="0"/>
              <a:t>Nouvelle candidature @Station F</a:t>
            </a:r>
          </a:p>
        </p:txBody>
      </p:sp>
    </p:spTree>
    <p:extLst>
      <p:ext uri="{BB962C8B-B14F-4D97-AF65-F5344CB8AC3E}">
        <p14:creationId xmlns:p14="http://schemas.microsoft.com/office/powerpoint/2010/main" val="3040807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547F1361-DEC6-4B04-9865-0072EA3777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Prochaines dates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F4D91C6-BC6B-4715-8551-B667872C26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b="1" dirty="0">
                <a:solidFill>
                  <a:schemeClr val="accent1"/>
                </a:solidFill>
              </a:rPr>
              <a:t>24 septembre : Séminaire </a:t>
            </a:r>
            <a:r>
              <a:rPr lang="fr-FR" b="1" dirty="0"/>
              <a:t>Ponts Alumni (Maison des Ponts)*</a:t>
            </a:r>
          </a:p>
          <a:p>
            <a:r>
              <a:rPr lang="fr-FR" b="1" dirty="0"/>
              <a:t>26 octobre : Bureau Ponts Alumni (Maison des Ponts)*</a:t>
            </a:r>
          </a:p>
          <a:p>
            <a:r>
              <a:rPr lang="fr-FR" dirty="0"/>
              <a:t>2 novembre : Arrivée d’Anne </a:t>
            </a:r>
            <a:r>
              <a:rPr lang="fr-FR" dirty="0" err="1"/>
              <a:t>Daire</a:t>
            </a:r>
            <a:r>
              <a:rPr lang="fr-FR" dirty="0"/>
              <a:t> (Mécénat de compétences)</a:t>
            </a:r>
          </a:p>
          <a:p>
            <a:r>
              <a:rPr lang="fr-FR" b="1" dirty="0"/>
              <a:t>23 novembre : Bureau Ponts Alumni (Maison des Ponts)*</a:t>
            </a:r>
          </a:p>
          <a:p>
            <a:r>
              <a:rPr lang="fr-FR" b="1" dirty="0">
                <a:solidFill>
                  <a:schemeClr val="accent1"/>
                </a:solidFill>
              </a:rPr>
              <a:t>14 décembre : Comité</a:t>
            </a:r>
            <a:r>
              <a:rPr lang="fr-FR" b="1" dirty="0"/>
              <a:t> Ponts Alumni + dîner (Maison des Ponts)*</a:t>
            </a:r>
          </a:p>
          <a:p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30850970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FD75634-BFD4-4C18-B7AF-0B76F6920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9143" y="1917088"/>
            <a:ext cx="7634288" cy="1325563"/>
          </a:xfrm>
        </p:spPr>
        <p:txBody>
          <a:bodyPr>
            <a:normAutofit fontScale="90000"/>
          </a:bodyPr>
          <a:lstStyle/>
          <a:p>
            <a:r>
              <a:rPr lang="fr-FR" dirty="0"/>
              <a:t>Préparation séminaire du 24 septembre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029190E-5FEE-4B00-8DE1-82C8A4DD526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5404883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B8C0B03-876E-45C6-BB12-150820D9AF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Séminaire du 24 septembre, point sur les inscriptions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96C1F0D-9D74-4921-8AD4-E62FD3F340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fr-FR" dirty="0"/>
              <a:t>24 inscrits à date, dont :</a:t>
            </a:r>
          </a:p>
          <a:p>
            <a:pPr marL="0" indent="0">
              <a:buNone/>
            </a:pPr>
            <a:endParaRPr lang="fr-FR" sz="800" dirty="0"/>
          </a:p>
          <a:p>
            <a:r>
              <a:rPr lang="fr-FR" dirty="0">
                <a:solidFill>
                  <a:schemeClr val="accent1"/>
                </a:solidFill>
              </a:rPr>
              <a:t>Elus</a:t>
            </a:r>
          </a:p>
          <a:p>
            <a:pPr lvl="1"/>
            <a:r>
              <a:rPr lang="fr-FR" dirty="0"/>
              <a:t>Bureau : </a:t>
            </a:r>
            <a:r>
              <a:rPr lang="fr-FR" dirty="0">
                <a:solidFill>
                  <a:srgbClr val="FF0000"/>
                </a:solidFill>
              </a:rPr>
              <a:t>5</a:t>
            </a:r>
            <a:r>
              <a:rPr lang="fr-FR" dirty="0"/>
              <a:t> (Thierry, Pierre, Boris, Christophe, Thierry)</a:t>
            </a:r>
          </a:p>
          <a:p>
            <a:pPr lvl="1"/>
            <a:r>
              <a:rPr lang="fr-FR" dirty="0"/>
              <a:t>Autres membres du Comité : </a:t>
            </a:r>
            <a:r>
              <a:rPr lang="fr-FR" dirty="0">
                <a:solidFill>
                  <a:srgbClr val="FF0000"/>
                </a:solidFill>
              </a:rPr>
              <a:t>11, intervenants dans d’autres groupes dont </a:t>
            </a:r>
            <a:r>
              <a:rPr lang="fr-FR" dirty="0" err="1">
                <a:solidFill>
                  <a:srgbClr val="FF0000"/>
                </a:solidFill>
              </a:rPr>
              <a:t>RhA</a:t>
            </a:r>
            <a:r>
              <a:rPr lang="fr-FR" dirty="0">
                <a:solidFill>
                  <a:srgbClr val="FF0000"/>
                </a:solidFill>
              </a:rPr>
              <a:t> (Philippe, Dorothée)</a:t>
            </a:r>
          </a:p>
          <a:p>
            <a:pPr lvl="1"/>
            <a:endParaRPr lang="fr-FR" dirty="0">
              <a:solidFill>
                <a:srgbClr val="FF0000"/>
              </a:solidFill>
            </a:endParaRPr>
          </a:p>
          <a:p>
            <a:r>
              <a:rPr lang="fr-FR" dirty="0">
                <a:solidFill>
                  <a:schemeClr val="accent1"/>
                </a:solidFill>
              </a:rPr>
              <a:t>Représentants groupes Alumni</a:t>
            </a:r>
          </a:p>
          <a:p>
            <a:pPr lvl="1"/>
            <a:r>
              <a:rPr lang="fr-FR" dirty="0"/>
              <a:t>Groupes professionnels : </a:t>
            </a:r>
            <a:r>
              <a:rPr lang="fr-FR" dirty="0">
                <a:solidFill>
                  <a:srgbClr val="FF0000"/>
                </a:solidFill>
              </a:rPr>
              <a:t>2</a:t>
            </a:r>
            <a:r>
              <a:rPr lang="fr-FR" dirty="0"/>
              <a:t> TE (Lionel), BA (Henri)</a:t>
            </a:r>
          </a:p>
          <a:p>
            <a:pPr lvl="1"/>
            <a:r>
              <a:rPr lang="fr-FR" dirty="0"/>
              <a:t>Parrainage : </a:t>
            </a:r>
            <a:r>
              <a:rPr lang="fr-FR" dirty="0">
                <a:solidFill>
                  <a:srgbClr val="FF0000"/>
                </a:solidFill>
              </a:rPr>
              <a:t>1</a:t>
            </a:r>
            <a:r>
              <a:rPr lang="fr-FR" dirty="0"/>
              <a:t> (Javier)</a:t>
            </a:r>
          </a:p>
          <a:p>
            <a:pPr lvl="1"/>
            <a:r>
              <a:rPr lang="fr-FR" dirty="0"/>
              <a:t>Solidarité : </a:t>
            </a:r>
            <a:r>
              <a:rPr lang="fr-FR" dirty="0">
                <a:solidFill>
                  <a:srgbClr val="FF0000"/>
                </a:solidFill>
              </a:rPr>
              <a:t>1</a:t>
            </a:r>
            <a:r>
              <a:rPr lang="fr-FR" dirty="0"/>
              <a:t> (Claire)</a:t>
            </a:r>
          </a:p>
          <a:p>
            <a:pPr lvl="1"/>
            <a:r>
              <a:rPr lang="fr-FR" dirty="0"/>
              <a:t>Promotions : </a:t>
            </a:r>
            <a:r>
              <a:rPr lang="fr-FR" dirty="0">
                <a:solidFill>
                  <a:srgbClr val="FF0000"/>
                </a:solidFill>
              </a:rPr>
              <a:t>3</a:t>
            </a:r>
          </a:p>
          <a:p>
            <a:r>
              <a:rPr lang="fr-FR" sz="2100" dirty="0">
                <a:solidFill>
                  <a:schemeClr val="accent1"/>
                </a:solidFill>
              </a:rPr>
              <a:t>Ecole</a:t>
            </a:r>
          </a:p>
          <a:p>
            <a:pPr lvl="1"/>
            <a:r>
              <a:rPr lang="fr-FR" dirty="0"/>
              <a:t>Ecole : </a:t>
            </a:r>
            <a:r>
              <a:rPr lang="fr-FR" dirty="0">
                <a:solidFill>
                  <a:srgbClr val="FF0000"/>
                </a:solidFill>
              </a:rPr>
              <a:t>1</a:t>
            </a:r>
            <a:r>
              <a:rPr lang="fr-FR" dirty="0"/>
              <a:t> (Emmanuel Simantov)</a:t>
            </a:r>
          </a:p>
          <a:p>
            <a:pPr lvl="1"/>
            <a:r>
              <a:rPr lang="fr-FR" dirty="0"/>
              <a:t>Département : </a:t>
            </a:r>
            <a:r>
              <a:rPr lang="fr-FR" dirty="0">
                <a:solidFill>
                  <a:srgbClr val="FF0000"/>
                </a:solidFill>
              </a:rPr>
              <a:t>1</a:t>
            </a:r>
            <a:r>
              <a:rPr lang="fr-FR" dirty="0"/>
              <a:t> (Pierre Bertrand)</a:t>
            </a:r>
          </a:p>
          <a:p>
            <a:pPr lvl="1"/>
            <a:endParaRPr lang="fr-FR" dirty="0"/>
          </a:p>
          <a:p>
            <a:pPr marL="457200" lvl="1" indent="0">
              <a:buNone/>
            </a:pPr>
            <a:r>
              <a:rPr lang="fr-FR" dirty="0"/>
              <a:t>-&gt; Equipe : Hanna Budzynska, Anne </a:t>
            </a:r>
            <a:r>
              <a:rPr lang="fr-FR" dirty="0" err="1"/>
              <a:t>Daire</a:t>
            </a:r>
            <a:r>
              <a:rPr lang="fr-FR" dirty="0"/>
              <a:t>, Camille Laborie 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520948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4712425-49E4-4FB1-BC51-8B45C21271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Ordre du jour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9CA7A185-7FEF-47FA-9C0B-1858F01FEEC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41058" y="3695479"/>
            <a:ext cx="4234281" cy="602887"/>
          </a:xfrm>
        </p:spPr>
        <p:txBody>
          <a:bodyPr/>
          <a:lstStyle/>
          <a:p>
            <a:r>
              <a:rPr lang="fr-FR" dirty="0"/>
              <a:t>Séminaire du 24 septembre 2021</a:t>
            </a:r>
          </a:p>
        </p:txBody>
      </p:sp>
      <p:pic>
        <p:nvPicPr>
          <p:cNvPr id="21" name="Espace réservé pour une image  20">
            <a:extLst>
              <a:ext uri="{FF2B5EF4-FFF2-40B4-BE49-F238E27FC236}">
                <a16:creationId xmlns:a16="http://schemas.microsoft.com/office/drawing/2014/main" id="{8B3D6EBE-9942-4F25-B231-4F19E099D95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99" r="99"/>
          <a:stretch>
            <a:fillRect/>
          </a:stretch>
        </p:blipFill>
        <p:spPr/>
      </p:pic>
      <p:pic>
        <p:nvPicPr>
          <p:cNvPr id="23" name="Espace réservé pour une image  22">
            <a:extLst>
              <a:ext uri="{FF2B5EF4-FFF2-40B4-BE49-F238E27FC236}">
                <a16:creationId xmlns:a16="http://schemas.microsoft.com/office/drawing/2014/main" id="{1FA636D8-98BF-4A6C-A93E-F2B85CF75BB2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l="99" r="99"/>
          <a:stretch>
            <a:fillRect/>
          </a:stretch>
        </p:blipFill>
        <p:spPr/>
      </p:pic>
      <p:pic>
        <p:nvPicPr>
          <p:cNvPr id="29" name="Espace réservé pour une image  28">
            <a:extLst>
              <a:ext uri="{FF2B5EF4-FFF2-40B4-BE49-F238E27FC236}">
                <a16:creationId xmlns:a16="http://schemas.microsoft.com/office/drawing/2014/main" id="{6F575A3C-C102-4046-BF39-441C5DA67F1F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4"/>
          <a:srcRect l="99" r="99"/>
          <a:stretch>
            <a:fillRect/>
          </a:stretch>
        </p:blipFill>
        <p:spPr/>
      </p:pic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1910DC77-F599-4E5F-92D5-446162E4B5D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fr-FR" dirty="0">
                <a:highlight>
                  <a:srgbClr val="FFFF00"/>
                </a:highlight>
              </a:rPr>
              <a:t>15h-15h30</a:t>
            </a:r>
            <a:r>
              <a:rPr lang="fr-FR" dirty="0"/>
              <a:t> </a:t>
            </a:r>
          </a:p>
          <a:p>
            <a:r>
              <a:rPr lang="fr-FR" dirty="0"/>
              <a:t>Sophie Mougard – Point sur l’Ecole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62D84AB1-18F0-4251-A951-0B3BEF60F4B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718323" y="2085174"/>
            <a:ext cx="3977648" cy="1536571"/>
          </a:xfrm>
        </p:spPr>
        <p:txBody>
          <a:bodyPr>
            <a:normAutofit fontScale="70000" lnSpcReduction="20000"/>
          </a:bodyPr>
          <a:lstStyle/>
          <a:p>
            <a:r>
              <a:rPr lang="fr-FR" dirty="0"/>
              <a:t>15h40 – 16h30</a:t>
            </a:r>
          </a:p>
          <a:p>
            <a:r>
              <a:rPr lang="fr-FR" dirty="0"/>
              <a:t>Actualités de l’association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Cotisation et évolution profil des </a:t>
            </a:r>
            <a:r>
              <a:rPr lang="fr-FR" dirty="0" err="1"/>
              <a:t>alumni</a:t>
            </a:r>
            <a:r>
              <a:rPr lang="fr-FR" dirty="0"/>
              <a:t> adhérents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Bilan </a:t>
            </a:r>
            <a:r>
              <a:rPr lang="fr-FR" dirty="0" err="1"/>
              <a:t>FdR</a:t>
            </a:r>
            <a:r>
              <a:rPr lang="fr-FR" dirty="0"/>
              <a:t> 2020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Ponts pour le Climat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GEF et charte parité</a:t>
            </a:r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69951D2C-2E21-42FC-A254-0669E783916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FR" dirty="0"/>
              <a:t>16h30 – 18h</a:t>
            </a:r>
          </a:p>
          <a:p>
            <a:r>
              <a:rPr lang="fr-FR" dirty="0"/>
              <a:t>Travaux de groupe</a:t>
            </a:r>
          </a:p>
        </p:txBody>
      </p:sp>
      <p:sp>
        <p:nvSpPr>
          <p:cNvPr id="17" name="Espace réservé du texte 16">
            <a:extLst>
              <a:ext uri="{FF2B5EF4-FFF2-40B4-BE49-F238E27FC236}">
                <a16:creationId xmlns:a16="http://schemas.microsoft.com/office/drawing/2014/main" id="{9C3BE3FB-0D17-44E6-9CB0-718CC592CC4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r-FR" dirty="0"/>
              <a:t>18h15 – 19h30</a:t>
            </a:r>
          </a:p>
          <a:p>
            <a:r>
              <a:rPr lang="fr-FR" dirty="0"/>
              <a:t>Synthèse des débats et feuille de route 2021-2022</a:t>
            </a:r>
          </a:p>
        </p:txBody>
      </p:sp>
      <p:pic>
        <p:nvPicPr>
          <p:cNvPr id="27" name="Espace réservé pour une image  26">
            <a:extLst>
              <a:ext uri="{FF2B5EF4-FFF2-40B4-BE49-F238E27FC236}">
                <a16:creationId xmlns:a16="http://schemas.microsoft.com/office/drawing/2014/main" id="{5C4799C2-0D20-48D2-920A-7416B133D52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/>
          <a:srcRect l="99" r="9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397356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>
            <a:extLst>
              <a:ext uri="{FF2B5EF4-FFF2-40B4-BE49-F238E27FC236}">
                <a16:creationId xmlns:a16="http://schemas.microsoft.com/office/drawing/2014/main" id="{501CD36B-2534-4F23-863C-77B220F9E4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6766" y="-6045"/>
            <a:ext cx="2453853" cy="2377646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08550BD3-9529-4EE2-8EE2-B5F3FDEB0B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3770" y="0"/>
            <a:ext cx="2453853" cy="2377646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8BFB50D2-92C8-40B3-8975-B3831A215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0" y="289560"/>
            <a:ext cx="10896600" cy="893218"/>
          </a:xfrm>
        </p:spPr>
        <p:txBody>
          <a:bodyPr anchor="b">
            <a:normAutofit/>
          </a:bodyPr>
          <a:lstStyle/>
          <a:p>
            <a:r>
              <a:rPr lang="en-US" dirty="0"/>
              <a:t>Pour </a:t>
            </a:r>
            <a:r>
              <a:rPr lang="en-US" dirty="0" err="1"/>
              <a:t>mémoire</a:t>
            </a:r>
            <a:r>
              <a:rPr lang="en-US" dirty="0"/>
              <a:t>, </a:t>
            </a:r>
            <a:r>
              <a:rPr lang="en-US" dirty="0" err="1"/>
              <a:t>séminaire</a:t>
            </a:r>
            <a:r>
              <a:rPr lang="en-US" dirty="0"/>
              <a:t> 2020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2BE862EB-C36A-46D3-AC31-1400050B83F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7700" y="1097363"/>
            <a:ext cx="10896600" cy="602887"/>
          </a:xfrm>
        </p:spPr>
        <p:txBody>
          <a:bodyPr anchor="ctr">
            <a:normAutofit/>
          </a:bodyPr>
          <a:lstStyle/>
          <a:p>
            <a:r>
              <a:rPr lang="en-US" dirty="0" err="1"/>
              <a:t>Enseignements</a:t>
            </a:r>
            <a:r>
              <a:rPr lang="en-US" dirty="0"/>
              <a:t> de </a:t>
            </a:r>
            <a:r>
              <a:rPr lang="en-US" dirty="0" err="1"/>
              <a:t>l’enquête</a:t>
            </a:r>
            <a:r>
              <a:rPr lang="en-US" dirty="0"/>
              <a:t> et </a:t>
            </a:r>
            <a:r>
              <a:rPr lang="en-US" dirty="0" err="1"/>
              <a:t>typologie</a:t>
            </a:r>
            <a:r>
              <a:rPr lang="en-US" dirty="0"/>
              <a:t> des </a:t>
            </a:r>
            <a:r>
              <a:rPr lang="en-US" dirty="0" err="1"/>
              <a:t>attentes</a:t>
            </a:r>
            <a:r>
              <a:rPr lang="en-US" dirty="0"/>
              <a:t> (Groupe 1)</a:t>
            </a:r>
          </a:p>
        </p:txBody>
      </p:sp>
      <p:graphicFrame>
        <p:nvGraphicFramePr>
          <p:cNvPr id="10" name="Espace réservé du contenu 9">
            <a:extLst>
              <a:ext uri="{FF2B5EF4-FFF2-40B4-BE49-F238E27FC236}">
                <a16:creationId xmlns:a16="http://schemas.microsoft.com/office/drawing/2014/main" id="{446E5E27-63F3-4C5A-899C-608A91C78DB3}"/>
              </a:ext>
            </a:extLst>
          </p:cNvPr>
          <p:cNvGraphicFramePr>
            <a:graphicFrameLocks noGrp="1"/>
          </p:cNvGraphicFramePr>
          <p:nvPr>
            <p:ph type="tbl" sz="quarter" idx="13"/>
          </p:nvPr>
        </p:nvGraphicFramePr>
        <p:xfrm>
          <a:off x="647700" y="1806575"/>
          <a:ext cx="10896600" cy="45783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8" name="Espace réservé pour une image  22">
            <a:extLst>
              <a:ext uri="{FF2B5EF4-FFF2-40B4-BE49-F238E27FC236}">
                <a16:creationId xmlns:a16="http://schemas.microsoft.com/office/drawing/2014/main" id="{4728A8CF-C092-463A-AAD6-B719DA55681D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63380" y="3192255"/>
            <a:ext cx="968639" cy="968639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419BE646-DCE1-4F68-B296-69CF208A375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40696" y="3120305"/>
            <a:ext cx="975445" cy="975445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7AB2BC77-60D1-4AD6-A939-6B94D60E9B9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21414" y="3179404"/>
            <a:ext cx="975445" cy="975445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D81A278B-F3B4-4A5F-9B7A-BFC686C6F22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01679" y="5592995"/>
            <a:ext cx="975445" cy="97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6446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id="{8BFB50D2-92C8-40B3-8975-B3831A215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0" y="289560"/>
            <a:ext cx="10896600" cy="893218"/>
          </a:xfrm>
        </p:spPr>
        <p:txBody>
          <a:bodyPr anchor="b">
            <a:normAutofit/>
          </a:bodyPr>
          <a:lstStyle/>
          <a:p>
            <a:r>
              <a:rPr lang="en-US" dirty="0" err="1"/>
              <a:t>Chantiers</a:t>
            </a:r>
            <a:r>
              <a:rPr lang="en-US" dirty="0"/>
              <a:t> 2020-2021</a:t>
            </a:r>
          </a:p>
        </p:txBody>
      </p:sp>
      <p:graphicFrame>
        <p:nvGraphicFramePr>
          <p:cNvPr id="10" name="Espace réservé du contenu 9">
            <a:extLst>
              <a:ext uri="{FF2B5EF4-FFF2-40B4-BE49-F238E27FC236}">
                <a16:creationId xmlns:a16="http://schemas.microsoft.com/office/drawing/2014/main" id="{446E5E27-63F3-4C5A-899C-608A91C78DB3}"/>
              </a:ext>
            </a:extLst>
          </p:cNvPr>
          <p:cNvGraphicFramePr>
            <a:graphicFrameLocks noGrp="1"/>
          </p:cNvGraphicFramePr>
          <p:nvPr>
            <p:ph type="tbl" sz="quarter" idx="13"/>
          </p:nvPr>
        </p:nvGraphicFramePr>
        <p:xfrm>
          <a:off x="647700" y="1806575"/>
          <a:ext cx="10896600" cy="45783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8" name="Espace réservé pour une image  22">
            <a:extLst>
              <a:ext uri="{FF2B5EF4-FFF2-40B4-BE49-F238E27FC236}">
                <a16:creationId xmlns:a16="http://schemas.microsoft.com/office/drawing/2014/main" id="{4728A8CF-C092-463A-AAD6-B719DA55681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63380" y="3192255"/>
            <a:ext cx="968639" cy="968639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419BE646-DCE1-4F68-B296-69CF208A375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40696" y="3120305"/>
            <a:ext cx="975445" cy="975445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7AB2BC77-60D1-4AD6-A939-6B94D60E9B9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21414" y="3179404"/>
            <a:ext cx="975445" cy="975445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D81A278B-F3B4-4A5F-9B7A-BFC686C6F22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01679" y="5592995"/>
            <a:ext cx="975445" cy="975445"/>
          </a:xfrm>
          <a:prstGeom prst="rect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2C67C5E3-5E85-4C18-9C8E-6700CE48AEA3}"/>
              </a:ext>
            </a:extLst>
          </p:cNvPr>
          <p:cNvGrpSpPr/>
          <p:nvPr/>
        </p:nvGrpSpPr>
        <p:grpSpPr>
          <a:xfrm>
            <a:off x="4892180" y="2762174"/>
            <a:ext cx="6519644" cy="2830821"/>
            <a:chOff x="4892180" y="2762174"/>
            <a:chExt cx="6519644" cy="2830821"/>
          </a:xfrm>
        </p:grpSpPr>
        <p:pic>
          <p:nvPicPr>
            <p:cNvPr id="3" name="Graphique 2" descr="Plante avec un remplissage uni">
              <a:extLst>
                <a:ext uri="{FF2B5EF4-FFF2-40B4-BE49-F238E27FC236}">
                  <a16:creationId xmlns:a16="http://schemas.microsoft.com/office/drawing/2014/main" id="{519E22A6-DE6E-4740-B392-5C47A2607B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4892180" y="4678595"/>
              <a:ext cx="914400" cy="914400"/>
            </a:xfrm>
            <a:prstGeom prst="rect">
              <a:avLst/>
            </a:prstGeom>
          </p:spPr>
        </p:pic>
        <p:pic>
          <p:nvPicPr>
            <p:cNvPr id="11" name="Graphique 10" descr="Plante avec un remplissage uni">
              <a:extLst>
                <a:ext uri="{FF2B5EF4-FFF2-40B4-BE49-F238E27FC236}">
                  <a16:creationId xmlns:a16="http://schemas.microsoft.com/office/drawing/2014/main" id="{3410F5A6-A6D6-4640-8A5A-17AD787963D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0497424" y="2762174"/>
              <a:ext cx="914400" cy="914400"/>
            </a:xfrm>
            <a:prstGeom prst="rect">
              <a:avLst/>
            </a:prstGeom>
          </p:spPr>
        </p:pic>
      </p:grpSp>
      <p:sp>
        <p:nvSpPr>
          <p:cNvPr id="5" name="ZoneTexte 4">
            <a:extLst>
              <a:ext uri="{FF2B5EF4-FFF2-40B4-BE49-F238E27FC236}">
                <a16:creationId xmlns:a16="http://schemas.microsoft.com/office/drawing/2014/main" id="{EC59871F-C2E3-4A6F-945D-82EF73DC8BEC}"/>
              </a:ext>
            </a:extLst>
          </p:cNvPr>
          <p:cNvSpPr txBox="1"/>
          <p:nvPr/>
        </p:nvSpPr>
        <p:spPr>
          <a:xfrm>
            <a:off x="725408" y="1499629"/>
            <a:ext cx="32633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accent1"/>
                </a:solidFill>
              </a:rPr>
              <a:t>2 - Offre différenciante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D1121202-7DA1-4F02-86DF-F08156381FD8}"/>
              </a:ext>
            </a:extLst>
          </p:cNvPr>
          <p:cNvSpPr txBox="1"/>
          <p:nvPr/>
        </p:nvSpPr>
        <p:spPr>
          <a:xfrm>
            <a:off x="4826467" y="1499629"/>
            <a:ext cx="32633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accent1"/>
                </a:solidFill>
              </a:rPr>
              <a:t>3 - Communication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C93BD5AE-A43E-4A9C-85F8-280A2827A43E}"/>
              </a:ext>
            </a:extLst>
          </p:cNvPr>
          <p:cNvSpPr txBox="1"/>
          <p:nvPr/>
        </p:nvSpPr>
        <p:spPr>
          <a:xfrm>
            <a:off x="9089241" y="1468436"/>
            <a:ext cx="21100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accent1"/>
                </a:solidFill>
              </a:rPr>
              <a:t>4 - Promotions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A7417015-F4FE-4F88-9B5E-C6D4C1309DEB}"/>
              </a:ext>
            </a:extLst>
          </p:cNvPr>
          <p:cNvSpPr txBox="1"/>
          <p:nvPr/>
        </p:nvSpPr>
        <p:spPr>
          <a:xfrm>
            <a:off x="3608434" y="6292017"/>
            <a:ext cx="2198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accent1"/>
                </a:solidFill>
              </a:rPr>
              <a:t>5 - Mentoring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2B99545F-0800-45A8-968C-4150659E3D5C}"/>
              </a:ext>
            </a:extLst>
          </p:cNvPr>
          <p:cNvSpPr txBox="1"/>
          <p:nvPr/>
        </p:nvSpPr>
        <p:spPr>
          <a:xfrm>
            <a:off x="7155913" y="6292017"/>
            <a:ext cx="2558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accent1"/>
                </a:solidFill>
              </a:rPr>
              <a:t>6 - Avec l’Ecole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5B3B7A3B-F480-4B0D-82FA-DA7DF6D52571}"/>
              </a:ext>
            </a:extLst>
          </p:cNvPr>
          <p:cNvSpPr txBox="1"/>
          <p:nvPr/>
        </p:nvSpPr>
        <p:spPr>
          <a:xfrm>
            <a:off x="9485955" y="366755"/>
            <a:ext cx="256063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highlight>
                  <a:srgbClr val="FFFF00"/>
                </a:highlight>
              </a:rPr>
              <a:t>typologie</a:t>
            </a:r>
            <a:r>
              <a:rPr lang="en-US" dirty="0">
                <a:highlight>
                  <a:srgbClr val="FFFF00"/>
                </a:highlight>
              </a:rPr>
              <a:t> des </a:t>
            </a:r>
            <a:r>
              <a:rPr lang="en-US" dirty="0" err="1">
                <a:highlight>
                  <a:srgbClr val="FFFF00"/>
                </a:highlight>
              </a:rPr>
              <a:t>attentes</a:t>
            </a:r>
            <a:r>
              <a:rPr lang="en-US" dirty="0">
                <a:highlight>
                  <a:srgbClr val="FFFF00"/>
                </a:highlight>
              </a:rPr>
              <a:t> (Groupe 1)</a:t>
            </a:r>
            <a:endParaRPr lang="fr-FR" dirty="0">
              <a:highlight>
                <a:srgbClr val="FFFF00"/>
              </a:highlight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0F51C429-2D99-4657-B2F7-1BE6C778AABB}"/>
              </a:ext>
            </a:extLst>
          </p:cNvPr>
          <p:cNvPicPr>
            <a:picLocks noChangeAspect="1"/>
          </p:cNvPicPr>
          <p:nvPr/>
        </p:nvPicPr>
        <p:blipFill>
          <a:blip r:embed="rId13">
            <a:biLevel thresh="75000"/>
          </a:blip>
          <a:stretch>
            <a:fillRect/>
          </a:stretch>
        </p:blipFill>
        <p:spPr>
          <a:xfrm>
            <a:off x="6230616" y="5798653"/>
            <a:ext cx="683137" cy="893218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A45F23A1-3539-423C-9EA1-4DE8F133B34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23847" y="208137"/>
            <a:ext cx="1327074" cy="123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66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id="{8BFB50D2-92C8-40B3-8975-B3831A215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0" y="289560"/>
            <a:ext cx="10896600" cy="893218"/>
          </a:xfrm>
        </p:spPr>
        <p:txBody>
          <a:bodyPr anchor="b">
            <a:normAutofit/>
          </a:bodyPr>
          <a:lstStyle/>
          <a:p>
            <a:r>
              <a:rPr lang="en-US" dirty="0" err="1"/>
              <a:t>Chantiers</a:t>
            </a:r>
            <a:r>
              <a:rPr lang="en-US" dirty="0"/>
              <a:t> 2021-2022</a:t>
            </a:r>
          </a:p>
        </p:txBody>
      </p:sp>
      <p:graphicFrame>
        <p:nvGraphicFramePr>
          <p:cNvPr id="10" name="Espace réservé du contenu 9">
            <a:extLst>
              <a:ext uri="{FF2B5EF4-FFF2-40B4-BE49-F238E27FC236}">
                <a16:creationId xmlns:a16="http://schemas.microsoft.com/office/drawing/2014/main" id="{446E5E27-63F3-4C5A-899C-608A91C78DB3}"/>
              </a:ext>
            </a:extLst>
          </p:cNvPr>
          <p:cNvGraphicFramePr>
            <a:graphicFrameLocks noGrp="1"/>
          </p:cNvGraphicFramePr>
          <p:nvPr>
            <p:ph type="tbl" sz="quarter" idx="13"/>
            <p:extLst>
              <p:ext uri="{D42A27DB-BD31-4B8C-83A1-F6EECF244321}">
                <p14:modId xmlns:p14="http://schemas.microsoft.com/office/powerpoint/2010/main" val="640092217"/>
              </p:ext>
            </p:extLst>
          </p:nvPr>
        </p:nvGraphicFramePr>
        <p:xfrm>
          <a:off x="647700" y="1806575"/>
          <a:ext cx="10896600" cy="45783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8" name="Espace réservé pour une image  22">
            <a:extLst>
              <a:ext uri="{FF2B5EF4-FFF2-40B4-BE49-F238E27FC236}">
                <a16:creationId xmlns:a16="http://schemas.microsoft.com/office/drawing/2014/main" id="{4728A8CF-C092-463A-AAD6-B719DA55681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63380" y="3192255"/>
            <a:ext cx="968639" cy="968639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419BE646-DCE1-4F68-B296-69CF208A375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40696" y="3120305"/>
            <a:ext cx="975445" cy="975445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B817AACF-77A1-4361-B677-F80ADEB132D3}"/>
              </a:ext>
            </a:extLst>
          </p:cNvPr>
          <p:cNvSpPr txBox="1"/>
          <p:nvPr/>
        </p:nvSpPr>
        <p:spPr>
          <a:xfrm>
            <a:off x="3077123" y="1003065"/>
            <a:ext cx="63269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highlight>
                  <a:srgbClr val="FFFF00"/>
                </a:highlight>
              </a:rPr>
              <a:t>Attentes</a:t>
            </a:r>
            <a:r>
              <a:rPr lang="en-US" dirty="0">
                <a:highlight>
                  <a:srgbClr val="FFFF00"/>
                </a:highlight>
              </a:rPr>
              <a:t> des alumni </a:t>
            </a:r>
            <a:r>
              <a:rPr lang="en-US" dirty="0" err="1">
                <a:highlight>
                  <a:srgbClr val="FFFF00"/>
                </a:highlight>
              </a:rPr>
              <a:t>autres</a:t>
            </a:r>
            <a:r>
              <a:rPr lang="en-US" dirty="0">
                <a:highlight>
                  <a:srgbClr val="FFFF00"/>
                </a:highlight>
              </a:rPr>
              <a:t> </a:t>
            </a:r>
            <a:r>
              <a:rPr lang="en-US" dirty="0" err="1">
                <a:highlight>
                  <a:srgbClr val="FFFF00"/>
                </a:highlight>
              </a:rPr>
              <a:t>qu’ingénieurs</a:t>
            </a:r>
            <a:r>
              <a:rPr lang="en-US" dirty="0">
                <a:highlight>
                  <a:srgbClr val="FFFF00"/>
                </a:highlight>
              </a:rPr>
              <a:t> (Groupe 1)</a:t>
            </a:r>
            <a:endParaRPr lang="fr-FR" dirty="0">
              <a:highlight>
                <a:srgbClr val="FFFF00"/>
              </a:highlight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0C4F331-332A-4961-8CD2-F9CB0654F300}"/>
              </a:ext>
            </a:extLst>
          </p:cNvPr>
          <p:cNvSpPr/>
          <p:nvPr/>
        </p:nvSpPr>
        <p:spPr>
          <a:xfrm>
            <a:off x="8061820" y="1806575"/>
            <a:ext cx="3573710" cy="215302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D03AD2E-03F2-4C28-8103-544B299692F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21337" y="3185137"/>
            <a:ext cx="975600" cy="9756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C38A6A8-27B9-46C5-9DA1-641700981234}"/>
              </a:ext>
            </a:extLst>
          </p:cNvPr>
          <p:cNvSpPr/>
          <p:nvPr/>
        </p:nvSpPr>
        <p:spPr>
          <a:xfrm>
            <a:off x="2442594" y="4171205"/>
            <a:ext cx="3573710" cy="215302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3" name="Image 32">
            <a:extLst>
              <a:ext uri="{FF2B5EF4-FFF2-40B4-BE49-F238E27FC236}">
                <a16:creationId xmlns:a16="http://schemas.microsoft.com/office/drawing/2014/main" id="{D81A278B-F3B4-4A5F-9B7A-BFC686C6F22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01679" y="5592995"/>
            <a:ext cx="975445" cy="975445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DE463A88-ACA5-4F50-AF1D-139AF9E38991}"/>
              </a:ext>
            </a:extLst>
          </p:cNvPr>
          <p:cNvPicPr>
            <a:picLocks noChangeAspect="1"/>
          </p:cNvPicPr>
          <p:nvPr/>
        </p:nvPicPr>
        <p:blipFill>
          <a:blip r:embed="rId11">
            <a:biLevel thresh="75000"/>
          </a:blip>
          <a:stretch>
            <a:fillRect/>
          </a:stretch>
        </p:blipFill>
        <p:spPr>
          <a:xfrm>
            <a:off x="6159055" y="5592995"/>
            <a:ext cx="683137" cy="893218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C96951CA-04F8-4C6B-8F95-4FCDDB53CC46}"/>
              </a:ext>
            </a:extLst>
          </p:cNvPr>
          <p:cNvSpPr txBox="1"/>
          <p:nvPr/>
        </p:nvSpPr>
        <p:spPr>
          <a:xfrm>
            <a:off x="729848" y="1447852"/>
            <a:ext cx="32633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accent1"/>
                </a:solidFill>
              </a:rPr>
              <a:t>2 - Offre différenciante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6FDAAFD7-A44C-4F43-B5C9-7E1F7A07E8D8}"/>
              </a:ext>
            </a:extLst>
          </p:cNvPr>
          <p:cNvSpPr txBox="1"/>
          <p:nvPr/>
        </p:nvSpPr>
        <p:spPr>
          <a:xfrm>
            <a:off x="7155913" y="6292017"/>
            <a:ext cx="2558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accent1"/>
                </a:solidFill>
              </a:rPr>
              <a:t>6 - Avec l’Ecole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C059D72C-B46F-4D4A-8226-F5F6671A2FB7}"/>
              </a:ext>
            </a:extLst>
          </p:cNvPr>
          <p:cNvSpPr txBox="1"/>
          <p:nvPr/>
        </p:nvSpPr>
        <p:spPr>
          <a:xfrm>
            <a:off x="4608931" y="1447852"/>
            <a:ext cx="32633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accent1"/>
                </a:solidFill>
              </a:rPr>
              <a:t>3 - Communication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C8E89558-9F0D-418E-A789-A7C83578E2A7}"/>
              </a:ext>
            </a:extLst>
          </p:cNvPr>
          <p:cNvSpPr txBox="1"/>
          <p:nvPr/>
        </p:nvSpPr>
        <p:spPr>
          <a:xfrm>
            <a:off x="8512695" y="1471839"/>
            <a:ext cx="32633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accent1"/>
                </a:solidFill>
              </a:rPr>
              <a:t>4 - Ouverture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5713A99D-1651-4839-8339-AEFA90330E9E}"/>
              </a:ext>
            </a:extLst>
          </p:cNvPr>
          <p:cNvSpPr txBox="1"/>
          <p:nvPr/>
        </p:nvSpPr>
        <p:spPr>
          <a:xfrm>
            <a:off x="3219875" y="6399689"/>
            <a:ext cx="32633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accent1"/>
                </a:solidFill>
              </a:rPr>
              <a:t>5 – Soutien / relai</a:t>
            </a:r>
          </a:p>
        </p:txBody>
      </p:sp>
    </p:spTree>
    <p:extLst>
      <p:ext uri="{BB962C8B-B14F-4D97-AF65-F5344CB8AC3E}">
        <p14:creationId xmlns:p14="http://schemas.microsoft.com/office/powerpoint/2010/main" val="36523238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4DAFBD6B-E1BA-4AB9-A78D-A463DD48D8F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4E8AE84-7B83-4AB9-A8A3-BFE3EC83D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1 – Cotisations adaptées – Mastères spécialisés</a:t>
            </a:r>
          </a:p>
        </p:txBody>
      </p:sp>
      <p:pic>
        <p:nvPicPr>
          <p:cNvPr id="11" name="Espace réservé pour une image  10">
            <a:extLst>
              <a:ext uri="{FF2B5EF4-FFF2-40B4-BE49-F238E27FC236}">
                <a16:creationId xmlns:a16="http://schemas.microsoft.com/office/drawing/2014/main" id="{7D658F65-B7BD-4375-93A0-9E2B89D477F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26467" r="2646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456552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B2990D27-53EF-4BDC-A416-97C497B95B8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 dirty="0"/>
              <a:t>Comment aller chercher des financements extérieurs auprès des entreprises ?</a:t>
            </a:r>
          </a:p>
          <a:p>
            <a:r>
              <a:rPr lang="fr-FR" dirty="0"/>
              <a:t>offre de services, maintien du budget, ambassadeurs en entreprise / mobilisation des </a:t>
            </a:r>
            <a:r>
              <a:rPr lang="fr-FR" dirty="0" err="1"/>
              <a:t>alumni</a:t>
            </a:r>
            <a:r>
              <a:rPr lang="fr-FR" dirty="0"/>
              <a:t> et des entreprises. </a:t>
            </a:r>
          </a:p>
          <a:p>
            <a:r>
              <a:rPr lang="fr-FR" dirty="0"/>
              <a:t>Relations avec la DRIPE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52CE45F6-1A73-4035-9C02-00B906CB1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2 – Présenter une offre aux entreprises</a:t>
            </a:r>
          </a:p>
        </p:txBody>
      </p:sp>
      <p:pic>
        <p:nvPicPr>
          <p:cNvPr id="10" name="Espace réservé pour une image  9">
            <a:extLst>
              <a:ext uri="{FF2B5EF4-FFF2-40B4-BE49-F238E27FC236}">
                <a16:creationId xmlns:a16="http://schemas.microsoft.com/office/drawing/2014/main" id="{EAAAD884-4244-48EF-A8F3-1886E05EDE8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23197" r="231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28789324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Ponts Alumni">
      <a:dk1>
        <a:srgbClr val="707070"/>
      </a:dk1>
      <a:lt1>
        <a:srgbClr val="FFFFFF"/>
      </a:lt1>
      <a:dk2>
        <a:srgbClr val="1B2542"/>
      </a:dk2>
      <a:lt2>
        <a:srgbClr val="A5A5A5"/>
      </a:lt2>
      <a:accent1>
        <a:srgbClr val="009DC5"/>
      </a:accent1>
      <a:accent2>
        <a:srgbClr val="DFE3E9"/>
      </a:accent2>
      <a:accent3>
        <a:srgbClr val="BBC3CD"/>
      </a:accent3>
      <a:accent4>
        <a:srgbClr val="1B2542"/>
      </a:accent4>
      <a:accent5>
        <a:srgbClr val="945258"/>
      </a:accent5>
      <a:accent6>
        <a:srgbClr val="67BACE"/>
      </a:accent6>
      <a:hlink>
        <a:srgbClr val="00194C"/>
      </a:hlink>
      <a:folHlink>
        <a:srgbClr val="954F72"/>
      </a:folHlink>
    </a:clrScheme>
    <a:fontScheme name="Ponts Alumni">
      <a:majorFont>
        <a:latin typeface="Poppins"/>
        <a:ea typeface=""/>
        <a:cs typeface=""/>
      </a:majorFont>
      <a:minorFont>
        <a:latin typeface="Montserra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dele Ponts Alumni#2" id="{429D89A8-8755-4904-AC9F-DFE56FE50AEB}" vid="{334DFA02-4005-48EE-BB16-2B442FF78396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EC91B794BFE664BB3674F4A0249CBC7" ma:contentTypeVersion="13" ma:contentTypeDescription="Crée un document." ma:contentTypeScope="" ma:versionID="e27eb333fb320b51b796d62f58b1b6a5">
  <xsd:schema xmlns:xsd="http://www.w3.org/2001/XMLSchema" xmlns:xs="http://www.w3.org/2001/XMLSchema" xmlns:p="http://schemas.microsoft.com/office/2006/metadata/properties" xmlns:ns2="4b86ae47-82da-4e34-a3d5-370149349a1a" xmlns:ns3="7fd265a7-d11c-487c-91b9-a6c82b4ba1f1" targetNamespace="http://schemas.microsoft.com/office/2006/metadata/properties" ma:root="true" ma:fieldsID="f38c63dcaf19fb77252c080fd439b79a" ns2:_="" ns3:_="">
    <xsd:import namespace="4b86ae47-82da-4e34-a3d5-370149349a1a"/>
    <xsd:import namespace="7fd265a7-d11c-487c-91b9-a6c82b4ba1f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b86ae47-82da-4e34-a3d5-370149349a1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fd265a7-d11c-487c-91b9-a6c82b4ba1f1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5BF8CD6-73BA-46F2-9C9E-45B6407632B0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2A347A22-7DEA-4495-9D51-ED1B24AA105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456DE92-898F-4779-8151-51DF3ED0D8E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b86ae47-82da-4e34-a3d5-370149349a1a"/>
    <ds:schemaRef ds:uri="7fd265a7-d11c-487c-91b9-a6c82b4ba1f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modele Ponts Alumni#2</Template>
  <TotalTime>117</TotalTime>
  <Words>860</Words>
  <Application>Microsoft Office PowerPoint</Application>
  <PresentationFormat>Grand écran</PresentationFormat>
  <Paragraphs>193</Paragraphs>
  <Slides>18</Slides>
  <Notes>0</Notes>
  <HiddenSlides>1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18</vt:i4>
      </vt:variant>
    </vt:vector>
  </HeadingPairs>
  <TitlesOfParts>
    <vt:vector size="24" baseType="lpstr">
      <vt:lpstr>Arial</vt:lpstr>
      <vt:lpstr>Calibri</vt:lpstr>
      <vt:lpstr>Helvetica Light</vt:lpstr>
      <vt:lpstr>Montserrat</vt:lpstr>
      <vt:lpstr>Poppins</vt:lpstr>
      <vt:lpstr>Thème Office</vt:lpstr>
      <vt:lpstr>Bureau de Ponts Alumni – 13/09/21</vt:lpstr>
      <vt:lpstr>Préparation séminaire du 24 septembre</vt:lpstr>
      <vt:lpstr>Séminaire du 24 septembre, point sur les inscriptions</vt:lpstr>
      <vt:lpstr>Ordre du jour</vt:lpstr>
      <vt:lpstr>Pour mémoire, séminaire 2020</vt:lpstr>
      <vt:lpstr>Chantiers 2020-2021</vt:lpstr>
      <vt:lpstr>Chantiers 2021-2022</vt:lpstr>
      <vt:lpstr>1 – Cotisations adaptées – Mastères spécialisés</vt:lpstr>
      <vt:lpstr>2 – Présenter une offre aux entreprises</vt:lpstr>
      <vt:lpstr>3 – Accompagner par une communication adaptée</vt:lpstr>
      <vt:lpstr>4- Travailler avec d’autres associations</vt:lpstr>
      <vt:lpstr>5- Être un relai de l’enseignement</vt:lpstr>
      <vt:lpstr>6 – Accompagner l’Ecole et sa stratégie</vt:lpstr>
      <vt:lpstr>Points divers</vt:lpstr>
      <vt:lpstr>Cotisations</vt:lpstr>
      <vt:lpstr>Actions de rentrée auprès des étudiants</vt:lpstr>
      <vt:lpstr>Nouvelle candidature @Station F</vt:lpstr>
      <vt:lpstr>Prochaines dates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Bureau de Ponts Alumni</dc:title>
  <dc:creator>Camille LABORIE</dc:creator>
  <cp:lastModifiedBy>Camille LABORIE</cp:lastModifiedBy>
  <cp:revision>1</cp:revision>
  <dcterms:created xsi:type="dcterms:W3CDTF">2021-09-10T14:37:14Z</dcterms:created>
  <dcterms:modified xsi:type="dcterms:W3CDTF">2021-09-13T14:43:59Z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0x0101006EC91B794BFE664BB3674F4A0249CBC7</vt:lpwstr>
  </property>
</Properties>
</file>