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2" r:id="rId6"/>
    <p:sldId id="263" r:id="rId7"/>
    <p:sldId id="260" r:id="rId8"/>
    <p:sldId id="261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13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F850AC-C1DF-4227-A679-A349A7D7E1CC}" v="35" dt="2020-10-20T17:13:24.3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le LABORIE Ponts Alumni" userId="3dfb48a8e527c234" providerId="LiveId" clId="{02F850AC-C1DF-4227-A679-A349A7D7E1CC}"/>
    <pc:docChg chg="undo custSel mod addSld delSld modSld">
      <pc:chgData name="Camille LABORIE Ponts Alumni" userId="3dfb48a8e527c234" providerId="LiveId" clId="{02F850AC-C1DF-4227-A679-A349A7D7E1CC}" dt="2020-10-20T17:14:05.520" v="800" actId="47"/>
      <pc:docMkLst>
        <pc:docMk/>
      </pc:docMkLst>
      <pc:sldChg chg="addSp delSp modSp mod">
        <pc:chgData name="Camille LABORIE Ponts Alumni" userId="3dfb48a8e527c234" providerId="LiveId" clId="{02F850AC-C1DF-4227-A679-A349A7D7E1CC}" dt="2020-10-20T17:06:17.972" v="536" actId="1076"/>
        <pc:sldMkLst>
          <pc:docMk/>
          <pc:sldMk cId="344574149" sldId="257"/>
        </pc:sldMkLst>
        <pc:spChg chg="mod">
          <ac:chgData name="Camille LABORIE Ponts Alumni" userId="3dfb48a8e527c234" providerId="LiveId" clId="{02F850AC-C1DF-4227-A679-A349A7D7E1CC}" dt="2020-10-20T17:01:16.835" v="495" actId="962"/>
          <ac:spMkLst>
            <pc:docMk/>
            <pc:sldMk cId="344574149" sldId="257"/>
            <ac:spMk id="3" creationId="{001C2546-140A-49CF-96BE-6ADE0D12FC44}"/>
          </ac:spMkLst>
        </pc:spChg>
        <pc:picChg chg="add del mod">
          <ac:chgData name="Camille LABORIE Ponts Alumni" userId="3dfb48a8e527c234" providerId="LiveId" clId="{02F850AC-C1DF-4227-A679-A349A7D7E1CC}" dt="2020-10-20T17:04:32.588" v="518" actId="478"/>
          <ac:picMkLst>
            <pc:docMk/>
            <pc:sldMk cId="344574149" sldId="257"/>
            <ac:picMk id="5" creationId="{D9694618-B03F-4E67-BE69-6112A51BFD80}"/>
          </ac:picMkLst>
        </pc:picChg>
        <pc:picChg chg="add del mod">
          <ac:chgData name="Camille LABORIE Ponts Alumni" userId="3dfb48a8e527c234" providerId="LiveId" clId="{02F850AC-C1DF-4227-A679-A349A7D7E1CC}" dt="2020-10-20T17:00:55.501" v="486" actId="478"/>
          <ac:picMkLst>
            <pc:docMk/>
            <pc:sldMk cId="344574149" sldId="257"/>
            <ac:picMk id="7" creationId="{1A03E920-65FB-4FE0-B907-6E0D63D95EAE}"/>
          </ac:picMkLst>
        </pc:picChg>
        <pc:picChg chg="add del mod">
          <ac:chgData name="Camille LABORIE Ponts Alumni" userId="3dfb48a8e527c234" providerId="LiveId" clId="{02F850AC-C1DF-4227-A679-A349A7D7E1CC}" dt="2020-10-20T17:04:33.853" v="520" actId="478"/>
          <ac:picMkLst>
            <pc:docMk/>
            <pc:sldMk cId="344574149" sldId="257"/>
            <ac:picMk id="9" creationId="{E19E43C3-05AF-4074-B0D8-8E14B1192CFE}"/>
          </ac:picMkLst>
        </pc:picChg>
        <pc:picChg chg="add del mod">
          <ac:chgData name="Camille LABORIE Ponts Alumni" userId="3dfb48a8e527c234" providerId="LiveId" clId="{02F850AC-C1DF-4227-A679-A349A7D7E1CC}" dt="2020-10-20T17:04:31.072" v="516" actId="478"/>
          <ac:picMkLst>
            <pc:docMk/>
            <pc:sldMk cId="344574149" sldId="257"/>
            <ac:picMk id="11" creationId="{8D603076-4ACA-4C1F-BE4F-E93F67E3BDE0}"/>
          </ac:picMkLst>
        </pc:picChg>
        <pc:picChg chg="add del mod">
          <ac:chgData name="Camille LABORIE Ponts Alumni" userId="3dfb48a8e527c234" providerId="LiveId" clId="{02F850AC-C1DF-4227-A679-A349A7D7E1CC}" dt="2020-10-20T17:04:31.916" v="517" actId="478"/>
          <ac:picMkLst>
            <pc:docMk/>
            <pc:sldMk cId="344574149" sldId="257"/>
            <ac:picMk id="13" creationId="{9FED7C71-BB8F-4D59-9E56-6F6E421BA486}"/>
          </ac:picMkLst>
        </pc:picChg>
        <pc:picChg chg="add del mod">
          <ac:chgData name="Camille LABORIE Ponts Alumni" userId="3dfb48a8e527c234" providerId="LiveId" clId="{02F850AC-C1DF-4227-A679-A349A7D7E1CC}" dt="2020-10-20T17:04:33.275" v="519" actId="478"/>
          <ac:picMkLst>
            <pc:docMk/>
            <pc:sldMk cId="344574149" sldId="257"/>
            <ac:picMk id="15" creationId="{A732A05B-7F75-4D0E-AC8B-6B65168555B2}"/>
          </ac:picMkLst>
        </pc:picChg>
        <pc:picChg chg="add mod">
          <ac:chgData name="Camille LABORIE Ponts Alumni" userId="3dfb48a8e527c234" providerId="LiveId" clId="{02F850AC-C1DF-4227-A679-A349A7D7E1CC}" dt="2020-10-20T17:05:18.951" v="534" actId="1076"/>
          <ac:picMkLst>
            <pc:docMk/>
            <pc:sldMk cId="344574149" sldId="257"/>
            <ac:picMk id="17" creationId="{48BC0DE1-AA3F-4C0C-9D76-3659996E620A}"/>
          </ac:picMkLst>
        </pc:picChg>
        <pc:picChg chg="add mod">
          <ac:chgData name="Camille LABORIE Ponts Alumni" userId="3dfb48a8e527c234" providerId="LiveId" clId="{02F850AC-C1DF-4227-A679-A349A7D7E1CC}" dt="2020-10-20T17:05:14.530" v="533" actId="1076"/>
          <ac:picMkLst>
            <pc:docMk/>
            <pc:sldMk cId="344574149" sldId="257"/>
            <ac:picMk id="19" creationId="{488FFEA8-6C8A-4437-BEC8-2DB472540F58}"/>
          </ac:picMkLst>
        </pc:picChg>
        <pc:picChg chg="add mod">
          <ac:chgData name="Camille LABORIE Ponts Alumni" userId="3dfb48a8e527c234" providerId="LiveId" clId="{02F850AC-C1DF-4227-A679-A349A7D7E1CC}" dt="2020-10-20T17:05:09.051" v="532" actId="1076"/>
          <ac:picMkLst>
            <pc:docMk/>
            <pc:sldMk cId="344574149" sldId="257"/>
            <ac:picMk id="21" creationId="{AA26F204-AF84-4049-9714-1271285466D6}"/>
          </ac:picMkLst>
        </pc:picChg>
        <pc:picChg chg="add mod">
          <ac:chgData name="Camille LABORIE Ponts Alumni" userId="3dfb48a8e527c234" providerId="LiveId" clId="{02F850AC-C1DF-4227-A679-A349A7D7E1CC}" dt="2020-10-20T17:05:02.908" v="530" actId="1076"/>
          <ac:picMkLst>
            <pc:docMk/>
            <pc:sldMk cId="344574149" sldId="257"/>
            <ac:picMk id="23" creationId="{D71895F2-2463-4CD0-B362-46F74FBD3725}"/>
          </ac:picMkLst>
        </pc:picChg>
        <pc:picChg chg="add mod">
          <ac:chgData name="Camille LABORIE Ponts Alumni" userId="3dfb48a8e527c234" providerId="LiveId" clId="{02F850AC-C1DF-4227-A679-A349A7D7E1CC}" dt="2020-10-20T17:06:17.972" v="536" actId="1076"/>
          <ac:picMkLst>
            <pc:docMk/>
            <pc:sldMk cId="344574149" sldId="257"/>
            <ac:picMk id="25" creationId="{5B050A7A-0D84-41B5-868F-868783C22D20}"/>
          </ac:picMkLst>
        </pc:picChg>
      </pc:sldChg>
      <pc:sldChg chg="addSp delSp modSp mod">
        <pc:chgData name="Camille LABORIE Ponts Alumni" userId="3dfb48a8e527c234" providerId="LiveId" clId="{02F850AC-C1DF-4227-A679-A349A7D7E1CC}" dt="2020-10-20T17:07:13.349" v="546" actId="1076"/>
        <pc:sldMkLst>
          <pc:docMk/>
          <pc:sldMk cId="3319599939" sldId="258"/>
        </pc:sldMkLst>
        <pc:picChg chg="add del mod">
          <ac:chgData name="Camille LABORIE Ponts Alumni" userId="3dfb48a8e527c234" providerId="LiveId" clId="{02F850AC-C1DF-4227-A679-A349A7D7E1CC}" dt="2020-10-20T16:41:48.329" v="7" actId="478"/>
          <ac:picMkLst>
            <pc:docMk/>
            <pc:sldMk cId="3319599939" sldId="258"/>
            <ac:picMk id="5" creationId="{AE8FB204-76D7-46D4-862B-95B2A17F0D94}"/>
          </ac:picMkLst>
        </pc:picChg>
        <pc:picChg chg="add del mod">
          <ac:chgData name="Camille LABORIE Ponts Alumni" userId="3dfb48a8e527c234" providerId="LiveId" clId="{02F850AC-C1DF-4227-A679-A349A7D7E1CC}" dt="2020-10-20T17:06:39.146" v="539" actId="478"/>
          <ac:picMkLst>
            <pc:docMk/>
            <pc:sldMk cId="3319599939" sldId="258"/>
            <ac:picMk id="6" creationId="{846B2A13-6407-451D-ACA9-F00C3619FCDF}"/>
          </ac:picMkLst>
        </pc:picChg>
        <pc:picChg chg="add del mod">
          <ac:chgData name="Camille LABORIE Ponts Alumni" userId="3dfb48a8e527c234" providerId="LiveId" clId="{02F850AC-C1DF-4227-A679-A349A7D7E1CC}" dt="2020-10-20T17:06:39.146" v="539" actId="478"/>
          <ac:picMkLst>
            <pc:docMk/>
            <pc:sldMk cId="3319599939" sldId="258"/>
            <ac:picMk id="7" creationId="{D740992E-49A7-40C7-8FF2-72F6DFA35346}"/>
          </ac:picMkLst>
        </pc:picChg>
        <pc:picChg chg="add del mod">
          <ac:chgData name="Camille LABORIE Ponts Alumni" userId="3dfb48a8e527c234" providerId="LiveId" clId="{02F850AC-C1DF-4227-A679-A349A7D7E1CC}" dt="2020-10-20T17:06:34.757" v="538" actId="478"/>
          <ac:picMkLst>
            <pc:docMk/>
            <pc:sldMk cId="3319599939" sldId="258"/>
            <ac:picMk id="8" creationId="{6B829379-0386-4AFB-865E-5F2FF858E34F}"/>
          </ac:picMkLst>
        </pc:picChg>
        <pc:picChg chg="add del mod">
          <ac:chgData name="Camille LABORIE Ponts Alumni" userId="3dfb48a8e527c234" providerId="LiveId" clId="{02F850AC-C1DF-4227-A679-A349A7D7E1CC}" dt="2020-10-20T17:06:39.146" v="539" actId="478"/>
          <ac:picMkLst>
            <pc:docMk/>
            <pc:sldMk cId="3319599939" sldId="258"/>
            <ac:picMk id="10" creationId="{8F689E84-810F-4254-85F3-2A829E4DD6DB}"/>
          </ac:picMkLst>
        </pc:picChg>
        <pc:picChg chg="add del mod">
          <ac:chgData name="Camille LABORIE Ponts Alumni" userId="3dfb48a8e527c234" providerId="LiveId" clId="{02F850AC-C1DF-4227-A679-A349A7D7E1CC}" dt="2020-10-20T17:06:39.146" v="539" actId="478"/>
          <ac:picMkLst>
            <pc:docMk/>
            <pc:sldMk cId="3319599939" sldId="258"/>
            <ac:picMk id="12" creationId="{5F3DC848-6962-4B32-9DB5-6215ED4A4868}"/>
          </ac:picMkLst>
        </pc:picChg>
        <pc:picChg chg="add mod">
          <ac:chgData name="Camille LABORIE Ponts Alumni" userId="3dfb48a8e527c234" providerId="LiveId" clId="{02F850AC-C1DF-4227-A679-A349A7D7E1CC}" dt="2020-10-20T17:07:13.349" v="546" actId="1076"/>
          <ac:picMkLst>
            <pc:docMk/>
            <pc:sldMk cId="3319599939" sldId="258"/>
            <ac:picMk id="14" creationId="{FD54D245-72A2-475D-AC37-A4AE01137943}"/>
          </ac:picMkLst>
        </pc:picChg>
        <pc:picChg chg="add mod">
          <ac:chgData name="Camille LABORIE Ponts Alumni" userId="3dfb48a8e527c234" providerId="LiveId" clId="{02F850AC-C1DF-4227-A679-A349A7D7E1CC}" dt="2020-10-20T17:06:50.929" v="541" actId="1076"/>
          <ac:picMkLst>
            <pc:docMk/>
            <pc:sldMk cId="3319599939" sldId="258"/>
            <ac:picMk id="16" creationId="{100B960D-8C99-4D36-862D-1B4D6CEF7607}"/>
          </ac:picMkLst>
        </pc:picChg>
        <pc:picChg chg="add mod">
          <ac:chgData name="Camille LABORIE Ponts Alumni" userId="3dfb48a8e527c234" providerId="LiveId" clId="{02F850AC-C1DF-4227-A679-A349A7D7E1CC}" dt="2020-10-20T17:07:00.765" v="543" actId="1076"/>
          <ac:picMkLst>
            <pc:docMk/>
            <pc:sldMk cId="3319599939" sldId="258"/>
            <ac:picMk id="18" creationId="{CB2901B8-ABA1-4B2F-945C-F5CE75935741}"/>
          </ac:picMkLst>
        </pc:picChg>
        <pc:picChg chg="add mod">
          <ac:chgData name="Camille LABORIE Ponts Alumni" userId="3dfb48a8e527c234" providerId="LiveId" clId="{02F850AC-C1DF-4227-A679-A349A7D7E1CC}" dt="2020-10-20T17:07:08.447" v="545" actId="1076"/>
          <ac:picMkLst>
            <pc:docMk/>
            <pc:sldMk cId="3319599939" sldId="258"/>
            <ac:picMk id="20" creationId="{FB702D6B-8122-4E8C-8C5F-8D72FFC332C7}"/>
          </ac:picMkLst>
        </pc:picChg>
        <pc:picChg chg="add mod">
          <ac:chgData name="Camille LABORIE Ponts Alumni" userId="3dfb48a8e527c234" providerId="LiveId" clId="{02F850AC-C1DF-4227-A679-A349A7D7E1CC}" dt="2020-10-20T17:07:04.995" v="544" actId="1076"/>
          <ac:picMkLst>
            <pc:docMk/>
            <pc:sldMk cId="3319599939" sldId="258"/>
            <ac:picMk id="22" creationId="{6FFAE497-106C-45CF-A0BE-8A9C16882B48}"/>
          </ac:picMkLst>
        </pc:picChg>
        <pc:picChg chg="add del mod">
          <ac:chgData name="Camille LABORIE Ponts Alumni" userId="3dfb48a8e527c234" providerId="LiveId" clId="{02F850AC-C1DF-4227-A679-A349A7D7E1CC}" dt="2020-10-20T16:40:26.717" v="2" actId="478"/>
          <ac:picMkLst>
            <pc:docMk/>
            <pc:sldMk cId="3319599939" sldId="258"/>
            <ac:picMk id="1026" creationId="{4E429E55-24C9-45A8-8364-3FCF8F9E506F}"/>
          </ac:picMkLst>
        </pc:picChg>
        <pc:picChg chg="add mod">
          <ac:chgData name="Camille LABORIE Ponts Alumni" userId="3dfb48a8e527c234" providerId="LiveId" clId="{02F850AC-C1DF-4227-A679-A349A7D7E1CC}" dt="2020-10-20T16:43:21.967" v="11" actId="1076"/>
          <ac:picMkLst>
            <pc:docMk/>
            <pc:sldMk cId="3319599939" sldId="258"/>
            <ac:picMk id="1028" creationId="{43040C40-34FF-490A-9D78-552EC6BDF554}"/>
          </ac:picMkLst>
        </pc:picChg>
        <pc:picChg chg="add mod">
          <ac:chgData name="Camille LABORIE Ponts Alumni" userId="3dfb48a8e527c234" providerId="LiveId" clId="{02F850AC-C1DF-4227-A679-A349A7D7E1CC}" dt="2020-10-20T16:44:10.294" v="13" actId="1076"/>
          <ac:picMkLst>
            <pc:docMk/>
            <pc:sldMk cId="3319599939" sldId="258"/>
            <ac:picMk id="1030" creationId="{C75C7AB7-447B-4F97-8E61-32CB78EF4192}"/>
          </ac:picMkLst>
        </pc:picChg>
      </pc:sldChg>
      <pc:sldChg chg="modSp new mod">
        <pc:chgData name="Camille LABORIE Ponts Alumni" userId="3dfb48a8e527c234" providerId="LiveId" clId="{02F850AC-C1DF-4227-A679-A349A7D7E1CC}" dt="2020-10-20T16:45:02.835" v="51" actId="20577"/>
        <pc:sldMkLst>
          <pc:docMk/>
          <pc:sldMk cId="1307811529" sldId="259"/>
        </pc:sldMkLst>
        <pc:spChg chg="mod">
          <ac:chgData name="Camille LABORIE Ponts Alumni" userId="3dfb48a8e527c234" providerId="LiveId" clId="{02F850AC-C1DF-4227-A679-A349A7D7E1CC}" dt="2020-10-20T16:44:53.803" v="34" actId="20577"/>
          <ac:spMkLst>
            <pc:docMk/>
            <pc:sldMk cId="1307811529" sldId="259"/>
            <ac:spMk id="2" creationId="{75AFCED6-E362-40E0-B9B2-B4D423556F72}"/>
          </ac:spMkLst>
        </pc:spChg>
        <pc:spChg chg="mod">
          <ac:chgData name="Camille LABORIE Ponts Alumni" userId="3dfb48a8e527c234" providerId="LiveId" clId="{02F850AC-C1DF-4227-A679-A349A7D7E1CC}" dt="2020-10-20T16:45:02.835" v="51" actId="20577"/>
          <ac:spMkLst>
            <pc:docMk/>
            <pc:sldMk cId="1307811529" sldId="259"/>
            <ac:spMk id="3" creationId="{8314C91C-F66C-4D16-AC88-E10CF9741446}"/>
          </ac:spMkLst>
        </pc:spChg>
      </pc:sldChg>
      <pc:sldChg chg="modSp new mod">
        <pc:chgData name="Camille LABORIE Ponts Alumni" userId="3dfb48a8e527c234" providerId="LiveId" clId="{02F850AC-C1DF-4227-A679-A349A7D7E1CC}" dt="2020-10-20T16:45:12.964" v="67" actId="20577"/>
        <pc:sldMkLst>
          <pc:docMk/>
          <pc:sldMk cId="3818922584" sldId="260"/>
        </pc:sldMkLst>
        <pc:spChg chg="mod">
          <ac:chgData name="Camille LABORIE Ponts Alumni" userId="3dfb48a8e527c234" providerId="LiveId" clId="{02F850AC-C1DF-4227-A679-A349A7D7E1CC}" dt="2020-10-20T16:45:12.964" v="67" actId="20577"/>
          <ac:spMkLst>
            <pc:docMk/>
            <pc:sldMk cId="3818922584" sldId="260"/>
            <ac:spMk id="2" creationId="{58747BA1-A9D7-4E7D-AF2B-4DE162802B04}"/>
          </ac:spMkLst>
        </pc:spChg>
      </pc:sldChg>
      <pc:sldChg chg="addSp delSp modSp new mod">
        <pc:chgData name="Camille LABORIE Ponts Alumni" userId="3dfb48a8e527c234" providerId="LiveId" clId="{02F850AC-C1DF-4227-A679-A349A7D7E1CC}" dt="2020-10-20T17:08:16.917" v="553" actId="207"/>
        <pc:sldMkLst>
          <pc:docMk/>
          <pc:sldMk cId="147269743" sldId="261"/>
        </pc:sldMkLst>
        <pc:spChg chg="mod">
          <ac:chgData name="Camille LABORIE Ponts Alumni" userId="3dfb48a8e527c234" providerId="LiveId" clId="{02F850AC-C1DF-4227-A679-A349A7D7E1CC}" dt="2020-10-20T16:48:21.246" v="345" actId="26606"/>
          <ac:spMkLst>
            <pc:docMk/>
            <pc:sldMk cId="147269743" sldId="261"/>
            <ac:spMk id="2" creationId="{55E11BFE-3E63-4A95-B30D-F24D4F85B399}"/>
          </ac:spMkLst>
        </pc:spChg>
        <pc:spChg chg="add del mod">
          <ac:chgData name="Camille LABORIE Ponts Alumni" userId="3dfb48a8e527c234" providerId="LiveId" clId="{02F850AC-C1DF-4227-A679-A349A7D7E1CC}" dt="2020-10-20T16:48:21.246" v="345" actId="26606"/>
          <ac:spMkLst>
            <pc:docMk/>
            <pc:sldMk cId="147269743" sldId="261"/>
            <ac:spMk id="3" creationId="{D8DBF09D-92A4-4C1A-8B2B-D7957260DF9D}"/>
          </ac:spMkLst>
        </pc:spChg>
        <pc:graphicFrameChg chg="add del mod modGraphic">
          <ac:chgData name="Camille LABORIE Ponts Alumni" userId="3dfb48a8e527c234" providerId="LiveId" clId="{02F850AC-C1DF-4227-A679-A349A7D7E1CC}" dt="2020-10-20T16:47:48.326" v="305" actId="26606"/>
          <ac:graphicFrameMkLst>
            <pc:docMk/>
            <pc:sldMk cId="147269743" sldId="261"/>
            <ac:graphicFrameMk id="5" creationId="{6885019E-E756-4004-B511-3E4DFE0EE9BE}"/>
          </ac:graphicFrameMkLst>
        </pc:graphicFrameChg>
        <pc:graphicFrameChg chg="add mod">
          <ac:chgData name="Camille LABORIE Ponts Alumni" userId="3dfb48a8e527c234" providerId="LiveId" clId="{02F850AC-C1DF-4227-A679-A349A7D7E1CC}" dt="2020-10-20T17:08:16.917" v="553" actId="207"/>
          <ac:graphicFrameMkLst>
            <pc:docMk/>
            <pc:sldMk cId="147269743" sldId="261"/>
            <ac:graphicFrameMk id="6" creationId="{406A9DAA-3D1F-44A5-95F9-D52DED4295AA}"/>
          </ac:graphicFrameMkLst>
        </pc:graphicFrameChg>
      </pc:sldChg>
      <pc:sldChg chg="addSp new mod">
        <pc:chgData name="Camille LABORIE Ponts Alumni" userId="3dfb48a8e527c234" providerId="LiveId" clId="{02F850AC-C1DF-4227-A679-A349A7D7E1CC}" dt="2020-10-20T16:50:40.217" v="347" actId="22"/>
        <pc:sldMkLst>
          <pc:docMk/>
          <pc:sldMk cId="1558440699" sldId="262"/>
        </pc:sldMkLst>
        <pc:picChg chg="add">
          <ac:chgData name="Camille LABORIE Ponts Alumni" userId="3dfb48a8e527c234" providerId="LiveId" clId="{02F850AC-C1DF-4227-A679-A349A7D7E1CC}" dt="2020-10-20T16:50:40.217" v="347" actId="22"/>
          <ac:picMkLst>
            <pc:docMk/>
            <pc:sldMk cId="1558440699" sldId="262"/>
            <ac:picMk id="3" creationId="{62A56013-AFDD-490D-8DEB-A4D3F769FD16}"/>
          </ac:picMkLst>
        </pc:picChg>
      </pc:sldChg>
      <pc:sldChg chg="addSp modSp new mod">
        <pc:chgData name="Camille LABORIE Ponts Alumni" userId="3dfb48a8e527c234" providerId="LiveId" clId="{02F850AC-C1DF-4227-A679-A349A7D7E1CC}" dt="2020-10-20T16:52:12.544" v="352" actId="1076"/>
        <pc:sldMkLst>
          <pc:docMk/>
          <pc:sldMk cId="722488352" sldId="263"/>
        </pc:sldMkLst>
        <pc:picChg chg="add mod">
          <ac:chgData name="Camille LABORIE Ponts Alumni" userId="3dfb48a8e527c234" providerId="LiveId" clId="{02F850AC-C1DF-4227-A679-A349A7D7E1CC}" dt="2020-10-20T16:51:44.739" v="350" actId="1076"/>
          <ac:picMkLst>
            <pc:docMk/>
            <pc:sldMk cId="722488352" sldId="263"/>
            <ac:picMk id="3" creationId="{17B6CE68-1E38-4655-8867-622609845A7B}"/>
          </ac:picMkLst>
        </pc:picChg>
        <pc:picChg chg="add mod">
          <ac:chgData name="Camille LABORIE Ponts Alumni" userId="3dfb48a8e527c234" providerId="LiveId" clId="{02F850AC-C1DF-4227-A679-A349A7D7E1CC}" dt="2020-10-20T16:52:12.544" v="352" actId="1076"/>
          <ac:picMkLst>
            <pc:docMk/>
            <pc:sldMk cId="722488352" sldId="263"/>
            <ac:picMk id="5" creationId="{BBBFD8D2-23F2-4B71-8902-581348F7345B}"/>
          </ac:picMkLst>
        </pc:picChg>
      </pc:sldChg>
      <pc:sldChg chg="modSp new del mod">
        <pc:chgData name="Camille LABORIE Ponts Alumni" userId="3dfb48a8e527c234" providerId="LiveId" clId="{02F850AC-C1DF-4227-A679-A349A7D7E1CC}" dt="2020-10-20T17:14:05.520" v="800" actId="47"/>
        <pc:sldMkLst>
          <pc:docMk/>
          <pc:sldMk cId="1475477681" sldId="264"/>
        </pc:sldMkLst>
        <pc:spChg chg="mod">
          <ac:chgData name="Camille LABORIE Ponts Alumni" userId="3dfb48a8e527c234" providerId="LiveId" clId="{02F850AC-C1DF-4227-A679-A349A7D7E1CC}" dt="2020-10-20T17:08:46.656" v="573" actId="20577"/>
          <ac:spMkLst>
            <pc:docMk/>
            <pc:sldMk cId="1475477681" sldId="264"/>
            <ac:spMk id="2" creationId="{88CD9F6E-36F9-4344-85F7-43C34EF4A71F}"/>
          </ac:spMkLst>
        </pc:spChg>
        <pc:spChg chg="mod">
          <ac:chgData name="Camille LABORIE Ponts Alumni" userId="3dfb48a8e527c234" providerId="LiveId" clId="{02F850AC-C1DF-4227-A679-A349A7D7E1CC}" dt="2020-10-20T17:09:00.331" v="579" actId="108"/>
          <ac:spMkLst>
            <pc:docMk/>
            <pc:sldMk cId="1475477681" sldId="264"/>
            <ac:spMk id="3" creationId="{60C784CA-2CD9-4076-8E04-6176BBF1FB5A}"/>
          </ac:spMkLst>
        </pc:spChg>
      </pc:sldChg>
      <pc:sldChg chg="addSp delSp modSp add mod">
        <pc:chgData name="Camille LABORIE Ponts Alumni" userId="3dfb48a8e527c234" providerId="LiveId" clId="{02F850AC-C1DF-4227-A679-A349A7D7E1CC}" dt="2020-10-20T17:13:46.876" v="799" actId="122"/>
        <pc:sldMkLst>
          <pc:docMk/>
          <pc:sldMk cId="2780781458" sldId="265"/>
        </pc:sldMkLst>
        <pc:spChg chg="mod">
          <ac:chgData name="Camille LABORIE Ponts Alumni" userId="3dfb48a8e527c234" providerId="LiveId" clId="{02F850AC-C1DF-4227-A679-A349A7D7E1CC}" dt="2020-10-20T17:13:16.963" v="737" actId="20577"/>
          <ac:spMkLst>
            <pc:docMk/>
            <pc:sldMk cId="2780781458" sldId="265"/>
            <ac:spMk id="2" creationId="{88CD9F6E-36F9-4344-85F7-43C34EF4A71F}"/>
          </ac:spMkLst>
        </pc:spChg>
        <pc:spChg chg="del">
          <ac:chgData name="Camille LABORIE Ponts Alumni" userId="3dfb48a8e527c234" providerId="LiveId" clId="{02F850AC-C1DF-4227-A679-A349A7D7E1CC}" dt="2020-10-20T17:09:29.826" v="581" actId="478"/>
          <ac:spMkLst>
            <pc:docMk/>
            <pc:sldMk cId="2780781458" sldId="265"/>
            <ac:spMk id="3" creationId="{60C784CA-2CD9-4076-8E04-6176BBF1FB5A}"/>
          </ac:spMkLst>
        </pc:spChg>
        <pc:spChg chg="add del mod">
          <ac:chgData name="Camille LABORIE Ponts Alumni" userId="3dfb48a8e527c234" providerId="LiveId" clId="{02F850AC-C1DF-4227-A679-A349A7D7E1CC}" dt="2020-10-20T17:09:38.634" v="582" actId="3680"/>
          <ac:spMkLst>
            <pc:docMk/>
            <pc:sldMk cId="2780781458" sldId="265"/>
            <ac:spMk id="5" creationId="{6C53A1D4-1F4B-4A5B-A7DF-A22AA618B50C}"/>
          </ac:spMkLst>
        </pc:spChg>
        <pc:spChg chg="add del">
          <ac:chgData name="Camille LABORIE Ponts Alumni" userId="3dfb48a8e527c234" providerId="LiveId" clId="{02F850AC-C1DF-4227-A679-A349A7D7E1CC}" dt="2020-10-20T17:12:50.578" v="695" actId="478"/>
          <ac:spMkLst>
            <pc:docMk/>
            <pc:sldMk cId="2780781458" sldId="265"/>
            <ac:spMk id="8" creationId="{EB2BCE06-B16D-4121-94B8-0CEBB7342443}"/>
          </ac:spMkLst>
        </pc:spChg>
        <pc:spChg chg="add mod">
          <ac:chgData name="Camille LABORIE Ponts Alumni" userId="3dfb48a8e527c234" providerId="LiveId" clId="{02F850AC-C1DF-4227-A679-A349A7D7E1CC}" dt="2020-10-20T17:13:05.661" v="700" actId="1076"/>
          <ac:spMkLst>
            <pc:docMk/>
            <pc:sldMk cId="2780781458" sldId="265"/>
            <ac:spMk id="9" creationId="{78DF51AF-858F-4576-A77F-D0814EC01CD0}"/>
          </ac:spMkLst>
        </pc:spChg>
        <pc:spChg chg="add mod">
          <ac:chgData name="Camille LABORIE Ponts Alumni" userId="3dfb48a8e527c234" providerId="LiveId" clId="{02F850AC-C1DF-4227-A679-A349A7D7E1CC}" dt="2020-10-20T17:13:46.876" v="799" actId="122"/>
          <ac:spMkLst>
            <pc:docMk/>
            <pc:sldMk cId="2780781458" sldId="265"/>
            <ac:spMk id="10" creationId="{8E15B9EC-A485-4871-B4A8-3480F2F2486A}"/>
          </ac:spMkLst>
        </pc:spChg>
        <pc:graphicFrameChg chg="add mod ord modGraphic">
          <ac:chgData name="Camille LABORIE Ponts Alumni" userId="3dfb48a8e527c234" providerId="LiveId" clId="{02F850AC-C1DF-4227-A679-A349A7D7E1CC}" dt="2020-10-20T17:12:28.066" v="693" actId="108"/>
          <ac:graphicFrameMkLst>
            <pc:docMk/>
            <pc:sldMk cId="2780781458" sldId="265"/>
            <ac:graphicFrameMk id="6" creationId="{B75CB7D2-71A6-45D6-8BB4-087707ED3D9F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0ADD98-8C48-452E-8E52-E91D5FD8208D}" type="doc">
      <dgm:prSet loTypeId="urn:microsoft.com/office/officeart/2018/2/layout/IconLabel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3B5795DB-3F9B-4010-91A4-FFB4E7A7ED96}">
      <dgm:prSet/>
      <dgm:spPr/>
      <dgm:t>
        <a:bodyPr/>
        <a:lstStyle/>
        <a:p>
          <a:r>
            <a:rPr lang="fr-FR"/>
            <a:t>Annulation Forum Trium, reporté en distanciel en décembre 2020</a:t>
          </a:r>
          <a:endParaRPr lang="en-US"/>
        </a:p>
      </dgm:t>
    </dgm:pt>
    <dgm:pt modelId="{1DD17132-4622-4588-9245-B1DA52514F49}" type="parTrans" cxnId="{DD03D128-5BF8-4B2A-A5F4-89B1C34DB108}">
      <dgm:prSet/>
      <dgm:spPr/>
      <dgm:t>
        <a:bodyPr/>
        <a:lstStyle/>
        <a:p>
          <a:endParaRPr lang="en-US"/>
        </a:p>
      </dgm:t>
    </dgm:pt>
    <dgm:pt modelId="{A4FDC00B-CA9B-4215-8E13-EE373EB37AE0}" type="sibTrans" cxnId="{DD03D128-5BF8-4B2A-A5F4-89B1C34DB108}">
      <dgm:prSet/>
      <dgm:spPr/>
      <dgm:t>
        <a:bodyPr/>
        <a:lstStyle/>
        <a:p>
          <a:endParaRPr lang="en-US"/>
        </a:p>
      </dgm:t>
    </dgm:pt>
    <dgm:pt modelId="{1B6E0145-3062-48D0-9975-C8C027755187}">
      <dgm:prSet/>
      <dgm:spPr/>
      <dgm:t>
        <a:bodyPr/>
        <a:lstStyle/>
        <a:p>
          <a:r>
            <a:rPr lang="fr-FR"/>
            <a:t>Prochains PAM</a:t>
          </a:r>
          <a:endParaRPr lang="en-US"/>
        </a:p>
      </dgm:t>
    </dgm:pt>
    <dgm:pt modelId="{4AFC089B-F778-4BFE-9A81-60A2F8863C65}" type="parTrans" cxnId="{6A0D6549-E805-4357-8E97-796700621739}">
      <dgm:prSet/>
      <dgm:spPr/>
      <dgm:t>
        <a:bodyPr/>
        <a:lstStyle/>
        <a:p>
          <a:endParaRPr lang="en-US"/>
        </a:p>
      </dgm:t>
    </dgm:pt>
    <dgm:pt modelId="{FF9BA686-998B-454F-89AE-D4EC9FA993B6}" type="sibTrans" cxnId="{6A0D6549-E805-4357-8E97-796700621739}">
      <dgm:prSet/>
      <dgm:spPr/>
      <dgm:t>
        <a:bodyPr/>
        <a:lstStyle/>
        <a:p>
          <a:endParaRPr lang="en-US"/>
        </a:p>
      </dgm:t>
    </dgm:pt>
    <dgm:pt modelId="{3FC90C00-0350-45DF-B8D9-C26080B1EDDA}">
      <dgm:prSet/>
      <dgm:spPr/>
      <dgm:t>
        <a:bodyPr/>
        <a:lstStyle/>
        <a:p>
          <a:r>
            <a:rPr lang="fr-FR"/>
            <a:t>Annuaire : en cours de préparation</a:t>
          </a:r>
          <a:endParaRPr lang="en-US"/>
        </a:p>
      </dgm:t>
    </dgm:pt>
    <dgm:pt modelId="{22D1AAD8-6F96-43DB-973F-56359F1458A5}" type="parTrans" cxnId="{D38B9B3F-F2B4-4A92-851A-C11C261D0E1D}">
      <dgm:prSet/>
      <dgm:spPr/>
      <dgm:t>
        <a:bodyPr/>
        <a:lstStyle/>
        <a:p>
          <a:endParaRPr lang="en-US"/>
        </a:p>
      </dgm:t>
    </dgm:pt>
    <dgm:pt modelId="{23AA07C8-5190-437B-A702-7A8E4F4AAFE4}" type="sibTrans" cxnId="{D38B9B3F-F2B4-4A92-851A-C11C261D0E1D}">
      <dgm:prSet/>
      <dgm:spPr/>
      <dgm:t>
        <a:bodyPr/>
        <a:lstStyle/>
        <a:p>
          <a:endParaRPr lang="en-US"/>
        </a:p>
      </dgm:t>
    </dgm:pt>
    <dgm:pt modelId="{F17508E2-715A-4309-8912-11FDE8144CFD}">
      <dgm:prSet/>
      <dgm:spPr/>
      <dgm:t>
        <a:bodyPr/>
        <a:lstStyle/>
        <a:p>
          <a:r>
            <a:rPr lang="fr-FR"/>
            <a:t>Agenda : proposition de dates 2021</a:t>
          </a:r>
          <a:endParaRPr lang="en-US"/>
        </a:p>
      </dgm:t>
    </dgm:pt>
    <dgm:pt modelId="{CD54CB66-2343-4508-B6CD-3FD8E16E3645}" type="parTrans" cxnId="{72561C38-44E4-43D7-9816-CC4CD34D8641}">
      <dgm:prSet/>
      <dgm:spPr/>
      <dgm:t>
        <a:bodyPr/>
        <a:lstStyle/>
        <a:p>
          <a:endParaRPr lang="en-US"/>
        </a:p>
      </dgm:t>
    </dgm:pt>
    <dgm:pt modelId="{E532B18A-B5C5-411A-B273-03229CBFAC5C}" type="sibTrans" cxnId="{72561C38-44E4-43D7-9816-CC4CD34D8641}">
      <dgm:prSet/>
      <dgm:spPr/>
      <dgm:t>
        <a:bodyPr/>
        <a:lstStyle/>
        <a:p>
          <a:endParaRPr lang="en-US"/>
        </a:p>
      </dgm:t>
    </dgm:pt>
    <dgm:pt modelId="{C8317071-3D45-4031-BECA-0E568E86C377}" type="pres">
      <dgm:prSet presAssocID="{5A0ADD98-8C48-452E-8E52-E91D5FD8208D}" presName="root" presStyleCnt="0">
        <dgm:presLayoutVars>
          <dgm:dir/>
          <dgm:resizeHandles val="exact"/>
        </dgm:presLayoutVars>
      </dgm:prSet>
      <dgm:spPr/>
    </dgm:pt>
    <dgm:pt modelId="{57CFC3F4-F08C-49E5-ABA6-8A51C7D83633}" type="pres">
      <dgm:prSet presAssocID="{3B5795DB-3F9B-4010-91A4-FFB4E7A7ED96}" presName="compNode" presStyleCnt="0"/>
      <dgm:spPr/>
    </dgm:pt>
    <dgm:pt modelId="{B6609B29-B6AF-458F-B207-346487D445F5}" type="pres">
      <dgm:prSet presAssocID="{3B5795DB-3F9B-4010-91A4-FFB4E7A7ED9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terdit"/>
        </a:ext>
      </dgm:extLst>
    </dgm:pt>
    <dgm:pt modelId="{80D762A5-72EE-41AE-8EB4-9C00CC2810E6}" type="pres">
      <dgm:prSet presAssocID="{3B5795DB-3F9B-4010-91A4-FFB4E7A7ED96}" presName="spaceRect" presStyleCnt="0"/>
      <dgm:spPr/>
    </dgm:pt>
    <dgm:pt modelId="{A83A058B-CBA0-4987-BE9E-12697FBD453E}" type="pres">
      <dgm:prSet presAssocID="{3B5795DB-3F9B-4010-91A4-FFB4E7A7ED96}" presName="textRect" presStyleLbl="revTx" presStyleIdx="0" presStyleCnt="4">
        <dgm:presLayoutVars>
          <dgm:chMax val="1"/>
          <dgm:chPref val="1"/>
        </dgm:presLayoutVars>
      </dgm:prSet>
      <dgm:spPr/>
    </dgm:pt>
    <dgm:pt modelId="{B91EBB4E-39AC-4FE6-B5E3-8D59173D9964}" type="pres">
      <dgm:prSet presAssocID="{A4FDC00B-CA9B-4215-8E13-EE373EB37AE0}" presName="sibTrans" presStyleCnt="0"/>
      <dgm:spPr/>
    </dgm:pt>
    <dgm:pt modelId="{20714EB0-80DB-4909-8351-22020E9B0B33}" type="pres">
      <dgm:prSet presAssocID="{1B6E0145-3062-48D0-9975-C8C027755187}" presName="compNode" presStyleCnt="0"/>
      <dgm:spPr/>
    </dgm:pt>
    <dgm:pt modelId="{D21ECB8F-3749-4A68-9CCB-636AB0288DDB}" type="pres">
      <dgm:prSet presAssocID="{1B6E0145-3062-48D0-9975-C8C02775518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che"/>
        </a:ext>
      </dgm:extLst>
    </dgm:pt>
    <dgm:pt modelId="{339F4D17-2EB9-448B-83E8-FDF573CA0D8B}" type="pres">
      <dgm:prSet presAssocID="{1B6E0145-3062-48D0-9975-C8C027755187}" presName="spaceRect" presStyleCnt="0"/>
      <dgm:spPr/>
    </dgm:pt>
    <dgm:pt modelId="{E54A72B8-F61F-4492-930E-994CD612DCC8}" type="pres">
      <dgm:prSet presAssocID="{1B6E0145-3062-48D0-9975-C8C027755187}" presName="textRect" presStyleLbl="revTx" presStyleIdx="1" presStyleCnt="4">
        <dgm:presLayoutVars>
          <dgm:chMax val="1"/>
          <dgm:chPref val="1"/>
        </dgm:presLayoutVars>
      </dgm:prSet>
      <dgm:spPr/>
    </dgm:pt>
    <dgm:pt modelId="{DDF1623C-EAEF-414C-8FAD-B78A5FA1C981}" type="pres">
      <dgm:prSet presAssocID="{FF9BA686-998B-454F-89AE-D4EC9FA993B6}" presName="sibTrans" presStyleCnt="0"/>
      <dgm:spPr/>
    </dgm:pt>
    <dgm:pt modelId="{EB10A4D4-B512-426E-AB2C-8FB61513EF8E}" type="pres">
      <dgm:prSet presAssocID="{3FC90C00-0350-45DF-B8D9-C26080B1EDDA}" presName="compNode" presStyleCnt="0"/>
      <dgm:spPr/>
    </dgm:pt>
    <dgm:pt modelId="{49E1C6A6-A408-41D4-8BDC-9E20BFB5C208}" type="pres">
      <dgm:prSet presAssocID="{3FC90C00-0350-45DF-B8D9-C26080B1EDD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d Book"/>
        </a:ext>
      </dgm:extLst>
    </dgm:pt>
    <dgm:pt modelId="{36B0DBB8-A4EC-43A4-8614-AE06B10F6BFD}" type="pres">
      <dgm:prSet presAssocID="{3FC90C00-0350-45DF-B8D9-C26080B1EDDA}" presName="spaceRect" presStyleCnt="0"/>
      <dgm:spPr/>
    </dgm:pt>
    <dgm:pt modelId="{DA205130-3309-4073-8147-10A067217DB9}" type="pres">
      <dgm:prSet presAssocID="{3FC90C00-0350-45DF-B8D9-C26080B1EDDA}" presName="textRect" presStyleLbl="revTx" presStyleIdx="2" presStyleCnt="4">
        <dgm:presLayoutVars>
          <dgm:chMax val="1"/>
          <dgm:chPref val="1"/>
        </dgm:presLayoutVars>
      </dgm:prSet>
      <dgm:spPr/>
    </dgm:pt>
    <dgm:pt modelId="{E41F34F4-7230-4993-BEA6-BE41DF500EA9}" type="pres">
      <dgm:prSet presAssocID="{23AA07C8-5190-437B-A702-7A8E4F4AAFE4}" presName="sibTrans" presStyleCnt="0"/>
      <dgm:spPr/>
    </dgm:pt>
    <dgm:pt modelId="{0E59A005-9D8C-44CA-BC1F-94F64C16D969}" type="pres">
      <dgm:prSet presAssocID="{F17508E2-715A-4309-8912-11FDE8144CFD}" presName="compNode" presStyleCnt="0"/>
      <dgm:spPr/>
    </dgm:pt>
    <dgm:pt modelId="{441B6E2D-7AE6-4CB8-AD57-C94C59BE812D}" type="pres">
      <dgm:prSet presAssocID="{F17508E2-715A-4309-8912-11FDE8144CF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6ADD18E9-35F0-4A7D-8423-FC15237D5A99}" type="pres">
      <dgm:prSet presAssocID="{F17508E2-715A-4309-8912-11FDE8144CFD}" presName="spaceRect" presStyleCnt="0"/>
      <dgm:spPr/>
    </dgm:pt>
    <dgm:pt modelId="{82887124-6B86-4679-AADB-D04B8E40C226}" type="pres">
      <dgm:prSet presAssocID="{F17508E2-715A-4309-8912-11FDE8144CFD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D03D128-5BF8-4B2A-A5F4-89B1C34DB108}" srcId="{5A0ADD98-8C48-452E-8E52-E91D5FD8208D}" destId="{3B5795DB-3F9B-4010-91A4-FFB4E7A7ED96}" srcOrd="0" destOrd="0" parTransId="{1DD17132-4622-4588-9245-B1DA52514F49}" sibTransId="{A4FDC00B-CA9B-4215-8E13-EE373EB37AE0}"/>
    <dgm:cxn modelId="{72561C38-44E4-43D7-9816-CC4CD34D8641}" srcId="{5A0ADD98-8C48-452E-8E52-E91D5FD8208D}" destId="{F17508E2-715A-4309-8912-11FDE8144CFD}" srcOrd="3" destOrd="0" parTransId="{CD54CB66-2343-4508-B6CD-3FD8E16E3645}" sibTransId="{E532B18A-B5C5-411A-B273-03229CBFAC5C}"/>
    <dgm:cxn modelId="{D38B9B3F-F2B4-4A92-851A-C11C261D0E1D}" srcId="{5A0ADD98-8C48-452E-8E52-E91D5FD8208D}" destId="{3FC90C00-0350-45DF-B8D9-C26080B1EDDA}" srcOrd="2" destOrd="0" parTransId="{22D1AAD8-6F96-43DB-973F-56359F1458A5}" sibTransId="{23AA07C8-5190-437B-A702-7A8E4F4AAFE4}"/>
    <dgm:cxn modelId="{6A0D6549-E805-4357-8E97-796700621739}" srcId="{5A0ADD98-8C48-452E-8E52-E91D5FD8208D}" destId="{1B6E0145-3062-48D0-9975-C8C027755187}" srcOrd="1" destOrd="0" parTransId="{4AFC089B-F778-4BFE-9A81-60A2F8863C65}" sibTransId="{FF9BA686-998B-454F-89AE-D4EC9FA993B6}"/>
    <dgm:cxn modelId="{4D190076-0973-49CB-B58A-A07CE362644D}" type="presOf" srcId="{1B6E0145-3062-48D0-9975-C8C027755187}" destId="{E54A72B8-F61F-4492-930E-994CD612DCC8}" srcOrd="0" destOrd="0" presId="urn:microsoft.com/office/officeart/2018/2/layout/IconLabelList"/>
    <dgm:cxn modelId="{DB28E18D-E39F-4F96-A7AD-C800E20A53DA}" type="presOf" srcId="{3FC90C00-0350-45DF-B8D9-C26080B1EDDA}" destId="{DA205130-3309-4073-8147-10A067217DB9}" srcOrd="0" destOrd="0" presId="urn:microsoft.com/office/officeart/2018/2/layout/IconLabelList"/>
    <dgm:cxn modelId="{84D0BA9E-0250-40A0-AD68-54830AD470CA}" type="presOf" srcId="{F17508E2-715A-4309-8912-11FDE8144CFD}" destId="{82887124-6B86-4679-AADB-D04B8E40C226}" srcOrd="0" destOrd="0" presId="urn:microsoft.com/office/officeart/2018/2/layout/IconLabelList"/>
    <dgm:cxn modelId="{201491EA-F727-430A-8C59-2E220F103743}" type="presOf" srcId="{5A0ADD98-8C48-452E-8E52-E91D5FD8208D}" destId="{C8317071-3D45-4031-BECA-0E568E86C377}" srcOrd="0" destOrd="0" presId="urn:microsoft.com/office/officeart/2018/2/layout/IconLabelList"/>
    <dgm:cxn modelId="{D0DFB9F5-580B-4A74-9745-FD6DEFCFF5BE}" type="presOf" srcId="{3B5795DB-3F9B-4010-91A4-FFB4E7A7ED96}" destId="{A83A058B-CBA0-4987-BE9E-12697FBD453E}" srcOrd="0" destOrd="0" presId="urn:microsoft.com/office/officeart/2018/2/layout/IconLabelList"/>
    <dgm:cxn modelId="{72336FE5-FAF2-4998-897D-DD83FD488DFC}" type="presParOf" srcId="{C8317071-3D45-4031-BECA-0E568E86C377}" destId="{57CFC3F4-F08C-49E5-ABA6-8A51C7D83633}" srcOrd="0" destOrd="0" presId="urn:microsoft.com/office/officeart/2018/2/layout/IconLabelList"/>
    <dgm:cxn modelId="{9D04C8BA-A543-4998-AE38-A3460DF65CBB}" type="presParOf" srcId="{57CFC3F4-F08C-49E5-ABA6-8A51C7D83633}" destId="{B6609B29-B6AF-458F-B207-346487D445F5}" srcOrd="0" destOrd="0" presId="urn:microsoft.com/office/officeart/2018/2/layout/IconLabelList"/>
    <dgm:cxn modelId="{D43471F3-05AD-4A01-BAA4-B900AF2EA274}" type="presParOf" srcId="{57CFC3F4-F08C-49E5-ABA6-8A51C7D83633}" destId="{80D762A5-72EE-41AE-8EB4-9C00CC2810E6}" srcOrd="1" destOrd="0" presId="urn:microsoft.com/office/officeart/2018/2/layout/IconLabelList"/>
    <dgm:cxn modelId="{3332FC63-2753-4362-A309-FC9FF6BAC13B}" type="presParOf" srcId="{57CFC3F4-F08C-49E5-ABA6-8A51C7D83633}" destId="{A83A058B-CBA0-4987-BE9E-12697FBD453E}" srcOrd="2" destOrd="0" presId="urn:microsoft.com/office/officeart/2018/2/layout/IconLabelList"/>
    <dgm:cxn modelId="{8C0F6159-0E70-4558-B6F8-F4C1A45AFA4E}" type="presParOf" srcId="{C8317071-3D45-4031-BECA-0E568E86C377}" destId="{B91EBB4E-39AC-4FE6-B5E3-8D59173D9964}" srcOrd="1" destOrd="0" presId="urn:microsoft.com/office/officeart/2018/2/layout/IconLabelList"/>
    <dgm:cxn modelId="{AE90345A-81C0-4602-9ADA-DAE20955134D}" type="presParOf" srcId="{C8317071-3D45-4031-BECA-0E568E86C377}" destId="{20714EB0-80DB-4909-8351-22020E9B0B33}" srcOrd="2" destOrd="0" presId="urn:microsoft.com/office/officeart/2018/2/layout/IconLabelList"/>
    <dgm:cxn modelId="{2C7A41B3-0FFB-4D52-B36A-A12B52417AEF}" type="presParOf" srcId="{20714EB0-80DB-4909-8351-22020E9B0B33}" destId="{D21ECB8F-3749-4A68-9CCB-636AB0288DDB}" srcOrd="0" destOrd="0" presId="urn:microsoft.com/office/officeart/2018/2/layout/IconLabelList"/>
    <dgm:cxn modelId="{1BF4DFD5-19E0-4697-B6B1-8CA26D528D55}" type="presParOf" srcId="{20714EB0-80DB-4909-8351-22020E9B0B33}" destId="{339F4D17-2EB9-448B-83E8-FDF573CA0D8B}" srcOrd="1" destOrd="0" presId="urn:microsoft.com/office/officeart/2018/2/layout/IconLabelList"/>
    <dgm:cxn modelId="{CCCAA7E7-8E14-476A-B228-09F3E41E5040}" type="presParOf" srcId="{20714EB0-80DB-4909-8351-22020E9B0B33}" destId="{E54A72B8-F61F-4492-930E-994CD612DCC8}" srcOrd="2" destOrd="0" presId="urn:microsoft.com/office/officeart/2018/2/layout/IconLabelList"/>
    <dgm:cxn modelId="{48A95C14-26A6-4011-BA89-2893E3D4EE22}" type="presParOf" srcId="{C8317071-3D45-4031-BECA-0E568E86C377}" destId="{DDF1623C-EAEF-414C-8FAD-B78A5FA1C981}" srcOrd="3" destOrd="0" presId="urn:microsoft.com/office/officeart/2018/2/layout/IconLabelList"/>
    <dgm:cxn modelId="{23D72252-526E-457B-AF42-D0BF12612127}" type="presParOf" srcId="{C8317071-3D45-4031-BECA-0E568E86C377}" destId="{EB10A4D4-B512-426E-AB2C-8FB61513EF8E}" srcOrd="4" destOrd="0" presId="urn:microsoft.com/office/officeart/2018/2/layout/IconLabelList"/>
    <dgm:cxn modelId="{97204E94-69B0-4CA6-B130-6663D3C3EB43}" type="presParOf" srcId="{EB10A4D4-B512-426E-AB2C-8FB61513EF8E}" destId="{49E1C6A6-A408-41D4-8BDC-9E20BFB5C208}" srcOrd="0" destOrd="0" presId="urn:microsoft.com/office/officeart/2018/2/layout/IconLabelList"/>
    <dgm:cxn modelId="{B2900F1E-E074-45BF-9B23-FD69EB32BE7B}" type="presParOf" srcId="{EB10A4D4-B512-426E-AB2C-8FB61513EF8E}" destId="{36B0DBB8-A4EC-43A4-8614-AE06B10F6BFD}" srcOrd="1" destOrd="0" presId="urn:microsoft.com/office/officeart/2018/2/layout/IconLabelList"/>
    <dgm:cxn modelId="{EA77BC11-13FD-45A7-B94C-1F199623DD42}" type="presParOf" srcId="{EB10A4D4-B512-426E-AB2C-8FB61513EF8E}" destId="{DA205130-3309-4073-8147-10A067217DB9}" srcOrd="2" destOrd="0" presId="urn:microsoft.com/office/officeart/2018/2/layout/IconLabelList"/>
    <dgm:cxn modelId="{2516F0E2-099C-4B58-8B9B-FEF51B22E5C5}" type="presParOf" srcId="{C8317071-3D45-4031-BECA-0E568E86C377}" destId="{E41F34F4-7230-4993-BEA6-BE41DF500EA9}" srcOrd="5" destOrd="0" presId="urn:microsoft.com/office/officeart/2018/2/layout/IconLabelList"/>
    <dgm:cxn modelId="{E5F4C8CB-07F1-49B5-BF44-99739C1AA0E3}" type="presParOf" srcId="{C8317071-3D45-4031-BECA-0E568E86C377}" destId="{0E59A005-9D8C-44CA-BC1F-94F64C16D969}" srcOrd="6" destOrd="0" presId="urn:microsoft.com/office/officeart/2018/2/layout/IconLabelList"/>
    <dgm:cxn modelId="{120B5958-3DC1-42CC-AFE1-EEA978EFF976}" type="presParOf" srcId="{0E59A005-9D8C-44CA-BC1F-94F64C16D969}" destId="{441B6E2D-7AE6-4CB8-AD57-C94C59BE812D}" srcOrd="0" destOrd="0" presId="urn:microsoft.com/office/officeart/2018/2/layout/IconLabelList"/>
    <dgm:cxn modelId="{DC10D97A-A34B-4300-802E-07CCEA96F69D}" type="presParOf" srcId="{0E59A005-9D8C-44CA-BC1F-94F64C16D969}" destId="{6ADD18E9-35F0-4A7D-8423-FC15237D5A99}" srcOrd="1" destOrd="0" presId="urn:microsoft.com/office/officeart/2018/2/layout/IconLabelList"/>
    <dgm:cxn modelId="{3206DFB1-0A4A-4890-978F-86DE91500B9B}" type="presParOf" srcId="{0E59A005-9D8C-44CA-BC1F-94F64C16D969}" destId="{82887124-6B86-4679-AADB-D04B8E40C22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609B29-B6AF-458F-B207-346487D445F5}">
      <dsp:nvSpPr>
        <dsp:cNvPr id="0" name=""/>
        <dsp:cNvSpPr/>
      </dsp:nvSpPr>
      <dsp:spPr>
        <a:xfrm>
          <a:off x="537299" y="1362202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3A058B-CBA0-4987-BE9E-12697FBD453E}">
      <dsp:nvSpPr>
        <dsp:cNvPr id="0" name=""/>
        <dsp:cNvSpPr/>
      </dsp:nvSpPr>
      <dsp:spPr>
        <a:xfrm>
          <a:off x="42299" y="244376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Annulation Forum Trium, reporté en distanciel en décembre 2020</a:t>
          </a:r>
          <a:endParaRPr lang="en-US" sz="1300" kern="1200"/>
        </a:p>
      </dsp:txBody>
      <dsp:txXfrm>
        <a:off x="42299" y="2443760"/>
        <a:ext cx="1800000" cy="720000"/>
      </dsp:txXfrm>
    </dsp:sp>
    <dsp:sp modelId="{D21ECB8F-3749-4A68-9CCB-636AB0288DDB}">
      <dsp:nvSpPr>
        <dsp:cNvPr id="0" name=""/>
        <dsp:cNvSpPr/>
      </dsp:nvSpPr>
      <dsp:spPr>
        <a:xfrm>
          <a:off x="2652300" y="1362202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A72B8-F61F-4492-930E-994CD612DCC8}">
      <dsp:nvSpPr>
        <dsp:cNvPr id="0" name=""/>
        <dsp:cNvSpPr/>
      </dsp:nvSpPr>
      <dsp:spPr>
        <a:xfrm>
          <a:off x="2157300" y="244376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Prochains PAM</a:t>
          </a:r>
          <a:endParaRPr lang="en-US" sz="1300" kern="1200"/>
        </a:p>
      </dsp:txBody>
      <dsp:txXfrm>
        <a:off x="2157300" y="2443760"/>
        <a:ext cx="1800000" cy="720000"/>
      </dsp:txXfrm>
    </dsp:sp>
    <dsp:sp modelId="{49E1C6A6-A408-41D4-8BDC-9E20BFB5C208}">
      <dsp:nvSpPr>
        <dsp:cNvPr id="0" name=""/>
        <dsp:cNvSpPr/>
      </dsp:nvSpPr>
      <dsp:spPr>
        <a:xfrm>
          <a:off x="4767300" y="1362202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205130-3309-4073-8147-10A067217DB9}">
      <dsp:nvSpPr>
        <dsp:cNvPr id="0" name=""/>
        <dsp:cNvSpPr/>
      </dsp:nvSpPr>
      <dsp:spPr>
        <a:xfrm>
          <a:off x="4272300" y="244376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Annuaire : en cours de préparation</a:t>
          </a:r>
          <a:endParaRPr lang="en-US" sz="1300" kern="1200"/>
        </a:p>
      </dsp:txBody>
      <dsp:txXfrm>
        <a:off x="4272300" y="2443760"/>
        <a:ext cx="1800000" cy="720000"/>
      </dsp:txXfrm>
    </dsp:sp>
    <dsp:sp modelId="{441B6E2D-7AE6-4CB8-AD57-C94C59BE812D}">
      <dsp:nvSpPr>
        <dsp:cNvPr id="0" name=""/>
        <dsp:cNvSpPr/>
      </dsp:nvSpPr>
      <dsp:spPr>
        <a:xfrm>
          <a:off x="6882300" y="1362202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887124-6B86-4679-AADB-D04B8E40C226}">
      <dsp:nvSpPr>
        <dsp:cNvPr id="0" name=""/>
        <dsp:cNvSpPr/>
      </dsp:nvSpPr>
      <dsp:spPr>
        <a:xfrm>
          <a:off x="6387300" y="244376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Agenda : proposition de dates 2021</a:t>
          </a:r>
          <a:endParaRPr lang="en-US" sz="1300" kern="1200"/>
        </a:p>
      </dsp:txBody>
      <dsp:txXfrm>
        <a:off x="6387300" y="2443760"/>
        <a:ext cx="18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74399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9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53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4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94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4" y="260648"/>
            <a:ext cx="274399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1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56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15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78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76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27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36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FAEBC55-8F6A-B24B-BFC6-0EB687277C5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9552" y="390516"/>
            <a:ext cx="1547813" cy="78422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4175"/>
            <a:ext cx="1313458" cy="72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9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0.png"/><Relationship Id="rId7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C43E28-79A3-4A5D-A5E0-3CB19D380D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Bureau Ponts Alumni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FF55FD-640B-444D-BB6E-73DFE43A61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21 octobre 2020</a:t>
            </a:r>
          </a:p>
        </p:txBody>
      </p:sp>
    </p:spTree>
    <p:extLst>
      <p:ext uri="{BB962C8B-B14F-4D97-AF65-F5344CB8AC3E}">
        <p14:creationId xmlns:p14="http://schemas.microsoft.com/office/powerpoint/2010/main" val="160383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AFCED6-E362-40E0-B9B2-B4D423556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Séminaire de rentrée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14C91C-F66C-4D16-AC88-E10CF97414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Les suites</a:t>
            </a:r>
          </a:p>
        </p:txBody>
      </p:sp>
    </p:spTree>
    <p:extLst>
      <p:ext uri="{BB962C8B-B14F-4D97-AF65-F5344CB8AC3E}">
        <p14:creationId xmlns:p14="http://schemas.microsoft.com/office/powerpoint/2010/main" val="1307811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154A0A-58BF-4E65-9CCE-2F13196FD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Séminaire du 18 septembre 2020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1C2546-140A-49CF-96BE-6ADE0D12F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i="1" dirty="0"/>
              <a:t>(Groupe 1 : Attirer / Intéresser les </a:t>
            </a:r>
            <a:r>
              <a:rPr lang="fr-FR" i="1" dirty="0" err="1"/>
              <a:t>alumni</a:t>
            </a:r>
            <a:r>
              <a:rPr lang="fr-FR" i="1" dirty="0"/>
              <a:t> et les élèves par une offre et une politique des cotisations adaptées à leur parcours)</a:t>
            </a:r>
          </a:p>
          <a:p>
            <a:endParaRPr lang="fr-FR" dirty="0"/>
          </a:p>
          <a:p>
            <a:r>
              <a:rPr lang="fr-FR" b="1" dirty="0"/>
              <a:t>Groupe 2 </a:t>
            </a:r>
            <a:r>
              <a:rPr lang="fr-FR" dirty="0"/>
              <a:t>: Présenter une offre (d’évènements, de services…) différenciante – </a:t>
            </a:r>
            <a:r>
              <a:rPr lang="fr-FR" b="1" u="sng" dirty="0">
                <a:solidFill>
                  <a:schemeClr val="tx2"/>
                </a:solidFill>
              </a:rPr>
              <a:t>Olivier B.</a:t>
            </a:r>
            <a:r>
              <a:rPr lang="fr-FR" dirty="0"/>
              <a:t>, Philippe, </a:t>
            </a:r>
            <a:r>
              <a:rPr lang="fr-FR" b="1" dirty="0"/>
              <a:t>Pierre (d.)</a:t>
            </a:r>
            <a:r>
              <a:rPr lang="fr-FR" dirty="0"/>
              <a:t>, </a:t>
            </a:r>
            <a:r>
              <a:rPr lang="fr-FR" b="1" dirty="0">
                <a:solidFill>
                  <a:schemeClr val="tx2"/>
                </a:solidFill>
              </a:rPr>
              <a:t>Eric F</a:t>
            </a:r>
            <a:r>
              <a:rPr lang="fr-FR" dirty="0">
                <a:solidFill>
                  <a:schemeClr val="tx2"/>
                </a:solidFill>
              </a:rPr>
              <a:t>., </a:t>
            </a:r>
            <a:r>
              <a:rPr lang="fr-FR" dirty="0"/>
              <a:t>Christine, Antonin, Henri</a:t>
            </a:r>
          </a:p>
          <a:p>
            <a:endParaRPr lang="fr-FR" dirty="0"/>
          </a:p>
          <a:p>
            <a:r>
              <a:rPr lang="fr-FR" b="1" dirty="0"/>
              <a:t>Groupe 3</a:t>
            </a:r>
            <a:r>
              <a:rPr lang="fr-FR" dirty="0"/>
              <a:t> : Atteindre sa cible par la communication : efficacité des outils et contenus adaptés – </a:t>
            </a:r>
            <a:r>
              <a:rPr lang="fr-FR" u="sng" dirty="0"/>
              <a:t>Herminie</a:t>
            </a:r>
            <a:r>
              <a:rPr lang="fr-FR" dirty="0"/>
              <a:t>, </a:t>
            </a:r>
            <a:r>
              <a:rPr lang="fr-FR" b="1" dirty="0">
                <a:solidFill>
                  <a:schemeClr val="tx2"/>
                </a:solidFill>
              </a:rPr>
              <a:t>Camille</a:t>
            </a:r>
            <a:r>
              <a:rPr lang="fr-FR" dirty="0"/>
              <a:t>, Guillaume, Dora, Nicolas</a:t>
            </a:r>
          </a:p>
          <a:p>
            <a:endParaRPr lang="fr-FR" dirty="0"/>
          </a:p>
          <a:p>
            <a:r>
              <a:rPr lang="fr-FR" b="1" dirty="0"/>
              <a:t>Groupe 4</a:t>
            </a:r>
            <a:r>
              <a:rPr lang="fr-FR" dirty="0"/>
              <a:t> : Réseau des délégués de promo – </a:t>
            </a:r>
            <a:r>
              <a:rPr lang="fr-FR" b="1" u="sng" dirty="0">
                <a:solidFill>
                  <a:schemeClr val="tx2"/>
                </a:solidFill>
              </a:rPr>
              <a:t>Boris</a:t>
            </a:r>
            <a:r>
              <a:rPr lang="fr-FR" dirty="0"/>
              <a:t>, Vincent, Aly, Hanna, (</a:t>
            </a:r>
            <a:r>
              <a:rPr lang="fr-FR" b="1" dirty="0">
                <a:solidFill>
                  <a:schemeClr val="tx2"/>
                </a:solidFill>
              </a:rPr>
              <a:t>Grégoire</a:t>
            </a:r>
            <a:r>
              <a:rPr lang="fr-FR" dirty="0">
                <a:solidFill>
                  <a:schemeClr val="tx2"/>
                </a:solidFill>
              </a:rPr>
              <a:t> </a:t>
            </a:r>
            <a:r>
              <a:rPr lang="fr-FR" b="1" dirty="0">
                <a:solidFill>
                  <a:schemeClr val="tx2"/>
                </a:solidFill>
              </a:rPr>
              <a:t>(d.))</a:t>
            </a:r>
          </a:p>
          <a:p>
            <a:endParaRPr lang="fr-FR" dirty="0"/>
          </a:p>
          <a:p>
            <a:r>
              <a:rPr lang="fr-FR" b="1" dirty="0"/>
              <a:t>Groupe 5</a:t>
            </a:r>
            <a:r>
              <a:rPr lang="fr-FR" dirty="0"/>
              <a:t> : Mentorat / Parrainage attractif – </a:t>
            </a:r>
            <a:r>
              <a:rPr lang="fr-FR" b="1" u="sng" dirty="0">
                <a:solidFill>
                  <a:schemeClr val="tx2"/>
                </a:solidFill>
              </a:rPr>
              <a:t>Christophe</a:t>
            </a:r>
            <a:r>
              <a:rPr lang="fr-FR" dirty="0"/>
              <a:t>, </a:t>
            </a:r>
            <a:r>
              <a:rPr lang="fr-FR" b="1" dirty="0">
                <a:solidFill>
                  <a:schemeClr val="tx2"/>
                </a:solidFill>
              </a:rPr>
              <a:t>Christelle</a:t>
            </a:r>
            <a:r>
              <a:rPr lang="fr-FR" dirty="0"/>
              <a:t>, </a:t>
            </a:r>
            <a:r>
              <a:rPr lang="fr-FR" dirty="0" err="1"/>
              <a:t>Xiaole</a:t>
            </a:r>
            <a:r>
              <a:rPr lang="fr-FR" b="1" dirty="0"/>
              <a:t>, </a:t>
            </a:r>
            <a:r>
              <a:rPr lang="fr-FR" b="1" dirty="0">
                <a:solidFill>
                  <a:schemeClr val="tx2"/>
                </a:solidFill>
              </a:rPr>
              <a:t>Louis-Marie (d.),  Régis (d.)</a:t>
            </a:r>
            <a:r>
              <a:rPr lang="fr-FR" dirty="0"/>
              <a:t>, Cristian</a:t>
            </a:r>
          </a:p>
          <a:p>
            <a:endParaRPr lang="fr-FR" dirty="0"/>
          </a:p>
          <a:p>
            <a:r>
              <a:rPr lang="fr-FR" b="1" dirty="0"/>
              <a:t>Groupe 6 </a:t>
            </a:r>
            <a:r>
              <a:rPr lang="fr-FR" dirty="0"/>
              <a:t>: Accompagner l’Ecole (politique / stratégie) – </a:t>
            </a:r>
            <a:r>
              <a:rPr lang="fr-FR" b="1" u="sng" dirty="0">
                <a:solidFill>
                  <a:schemeClr val="tx2"/>
                </a:solidFill>
              </a:rPr>
              <a:t>Thierry Deau</a:t>
            </a:r>
            <a:r>
              <a:rPr lang="fr-FR" dirty="0"/>
              <a:t>, </a:t>
            </a:r>
            <a:r>
              <a:rPr lang="fr-FR" b="1" dirty="0">
                <a:solidFill>
                  <a:schemeClr val="tx2"/>
                </a:solidFill>
              </a:rPr>
              <a:t>Jean-Marc</a:t>
            </a:r>
            <a:r>
              <a:rPr lang="fr-FR" dirty="0"/>
              <a:t>, Manuel, Olivier R., Florian, </a:t>
            </a:r>
            <a:r>
              <a:rPr lang="fr-FR" b="1" dirty="0">
                <a:solidFill>
                  <a:schemeClr val="tx2"/>
                </a:solidFill>
              </a:rPr>
              <a:t>Thierry Duclaux</a:t>
            </a:r>
            <a:r>
              <a:rPr lang="fr-FR" b="1" dirty="0"/>
              <a:t>, </a:t>
            </a:r>
            <a:r>
              <a:rPr lang="fr-FR" dirty="0"/>
              <a:t>(Sophie)</a:t>
            </a:r>
          </a:p>
        </p:txBody>
      </p:sp>
      <p:pic>
        <p:nvPicPr>
          <p:cNvPr id="17" name="Image 16" descr="Une image contenant dessin&#10;&#10;Description générée automatiquement">
            <a:extLst>
              <a:ext uri="{FF2B5EF4-FFF2-40B4-BE49-F238E27FC236}">
                <a16:creationId xmlns:a16="http://schemas.microsoft.com/office/drawing/2014/main" id="{48BC0DE1-AA3F-4C0C-9D76-3659996E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39" y="5300603"/>
            <a:ext cx="487722" cy="487722"/>
          </a:xfrm>
          <a:prstGeom prst="rect">
            <a:avLst/>
          </a:prstGeom>
        </p:spPr>
      </p:pic>
      <p:pic>
        <p:nvPicPr>
          <p:cNvPr id="19" name="Image 18" descr="Une image contenant objet, horloge, écran, télévision&#10;&#10;Description générée automatiquement">
            <a:extLst>
              <a:ext uri="{FF2B5EF4-FFF2-40B4-BE49-F238E27FC236}">
                <a16:creationId xmlns:a16="http://schemas.microsoft.com/office/drawing/2014/main" id="{488FFEA8-6C8A-4437-BEC8-2DB472540F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39" y="2219830"/>
            <a:ext cx="487722" cy="487722"/>
          </a:xfrm>
          <a:prstGeom prst="rect">
            <a:avLst/>
          </a:prstGeom>
        </p:spPr>
      </p:pic>
      <p:pic>
        <p:nvPicPr>
          <p:cNvPr id="21" name="Image 20" descr="Une image contenant dessin, fleur, lumière, horloge&#10;&#10;Description générée automatiquement">
            <a:extLst>
              <a:ext uri="{FF2B5EF4-FFF2-40B4-BE49-F238E27FC236}">
                <a16:creationId xmlns:a16="http://schemas.microsoft.com/office/drawing/2014/main" id="{AA26F204-AF84-4049-9714-1271285466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39" y="2991922"/>
            <a:ext cx="487722" cy="487722"/>
          </a:xfrm>
          <a:prstGeom prst="rect">
            <a:avLst/>
          </a:prstGeom>
        </p:spPr>
      </p:pic>
      <p:pic>
        <p:nvPicPr>
          <p:cNvPr id="23" name="Image 22" descr="Une image contenant horloge, lumière&#10;&#10;Description générée automatiquement">
            <a:extLst>
              <a:ext uri="{FF2B5EF4-FFF2-40B4-BE49-F238E27FC236}">
                <a16:creationId xmlns:a16="http://schemas.microsoft.com/office/drawing/2014/main" id="{D71895F2-2463-4CD0-B362-46F74FBD37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437112"/>
            <a:ext cx="487722" cy="487722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5B050A7A-0D84-41B5-868F-868783C22D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03" y="3817482"/>
            <a:ext cx="487722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7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74F04C-4F42-4CAF-A0EF-2C1FFBFF6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Suites à donner (/groupe)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AF3CC3-9F04-4AE9-B8F7-4E4928900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3124944"/>
          </a:xfrm>
        </p:spPr>
        <p:txBody>
          <a:bodyPr/>
          <a:lstStyle/>
          <a:p>
            <a:r>
              <a:rPr lang="fr-FR" dirty="0"/>
              <a:t>Feuille de route</a:t>
            </a:r>
          </a:p>
          <a:p>
            <a:pPr lvl="1"/>
            <a:r>
              <a:rPr lang="fr-FR" dirty="0"/>
              <a:t>Réaliste et concret</a:t>
            </a:r>
          </a:p>
          <a:p>
            <a:pPr lvl="1"/>
            <a:r>
              <a:rPr lang="fr-FR" dirty="0"/>
              <a:t>Priorités</a:t>
            </a:r>
          </a:p>
          <a:p>
            <a:pPr lvl="1"/>
            <a:endParaRPr lang="fr-FR" dirty="0"/>
          </a:p>
          <a:p>
            <a:r>
              <a:rPr lang="fr-FR" dirty="0"/>
              <a:t>Premiers pas</a:t>
            </a:r>
          </a:p>
          <a:p>
            <a:endParaRPr lang="fr-FR" dirty="0"/>
          </a:p>
        </p:txBody>
      </p:sp>
      <p:pic>
        <p:nvPicPr>
          <p:cNvPr id="1028" name="Picture 4" descr="Pointage, Doigt D'Index, Main, Gauche, Silhouette">
            <a:extLst>
              <a:ext uri="{FF2B5EF4-FFF2-40B4-BE49-F238E27FC236}">
                <a16:creationId xmlns:a16="http://schemas.microsoft.com/office/drawing/2014/main" id="{43040C40-34FF-490A-9D78-552EC6BDF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708920"/>
            <a:ext cx="2239347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mpreinte De Pas Vectoriels et illustrations libres de droits - iStock">
            <a:extLst>
              <a:ext uri="{FF2B5EF4-FFF2-40B4-BE49-F238E27FC236}">
                <a16:creationId xmlns:a16="http://schemas.microsoft.com/office/drawing/2014/main" id="{C75C7AB7-447B-4F97-8E61-32CB78EF4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110682"/>
            <a:ext cx="187642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1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FD54D245-72A2-475D-AC37-A4AE011379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656" y="1380498"/>
            <a:ext cx="1080000" cy="1080000"/>
          </a:xfrm>
          <a:prstGeom prst="rect">
            <a:avLst/>
          </a:prstGeom>
        </p:spPr>
      </p:pic>
      <p:pic>
        <p:nvPicPr>
          <p:cNvPr id="16" name="Image 15" descr="Une image contenant objet, horloge, écran, télévision&#10;&#10;Description générée automatiquement">
            <a:extLst>
              <a:ext uri="{FF2B5EF4-FFF2-40B4-BE49-F238E27FC236}">
                <a16:creationId xmlns:a16="http://schemas.microsoft.com/office/drawing/2014/main" id="{100B960D-8C99-4D36-862D-1B4D6CEF76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340888"/>
            <a:ext cx="1080000" cy="1080000"/>
          </a:xfrm>
          <a:prstGeom prst="rect">
            <a:avLst/>
          </a:prstGeom>
        </p:spPr>
      </p:pic>
      <p:pic>
        <p:nvPicPr>
          <p:cNvPr id="18" name="Image 17" descr="Une image contenant dessin, fleur, lumière, horloge&#10;&#10;Description générée automatiquement">
            <a:extLst>
              <a:ext uri="{FF2B5EF4-FFF2-40B4-BE49-F238E27FC236}">
                <a16:creationId xmlns:a16="http://schemas.microsoft.com/office/drawing/2014/main" id="{CB2901B8-ABA1-4B2F-945C-F5CE759357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340888"/>
            <a:ext cx="1080000" cy="1080000"/>
          </a:xfrm>
          <a:prstGeom prst="rect">
            <a:avLst/>
          </a:prstGeom>
        </p:spPr>
      </p:pic>
      <p:pic>
        <p:nvPicPr>
          <p:cNvPr id="20" name="Image 19" descr="Une image contenant horloge, lumière&#10;&#10;Description générée automatiquement">
            <a:extLst>
              <a:ext uri="{FF2B5EF4-FFF2-40B4-BE49-F238E27FC236}">
                <a16:creationId xmlns:a16="http://schemas.microsoft.com/office/drawing/2014/main" id="{FB702D6B-8122-4E8C-8C5F-8D72FFC332C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504" y="1324023"/>
            <a:ext cx="1080000" cy="108000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6FFAE497-106C-45CF-A0BE-8A9C16882B4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352" y="1343982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599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62A56013-AFDD-490D-8DEB-A4D3F769F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38" y="620786"/>
            <a:ext cx="9045724" cy="561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440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17B6CE68-1E38-4655-8867-622609845A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92" y="836712"/>
            <a:ext cx="8489416" cy="54106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BBBFD8D2-23F2-4B71-8902-581348F734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27" y="1268760"/>
            <a:ext cx="8832345" cy="5456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488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47BA1-A9D7-4E7D-AF2B-4DE162802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Points divers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DC14A4-C02E-46D1-BFB6-6FB0573B01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8922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E11BFE-3E63-4A95-B30D-F24D4F85B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fr-FR" dirty="0"/>
              <a:t>Points divers</a:t>
            </a:r>
          </a:p>
        </p:txBody>
      </p:sp>
      <p:graphicFrame>
        <p:nvGraphicFramePr>
          <p:cNvPr id="6" name="Espace réservé du contenu 2">
            <a:extLst>
              <a:ext uri="{FF2B5EF4-FFF2-40B4-BE49-F238E27FC236}">
                <a16:creationId xmlns:a16="http://schemas.microsoft.com/office/drawing/2014/main" id="{406A9DAA-3D1F-44A5-95F9-D52DED4295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2707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269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CD9F6E-36F9-4344-85F7-43C34EF4A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802" y="3717032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/>
              <a:t>Prochaines réunions (2020)</a:t>
            </a:r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B75CB7D2-71A6-45D6-8BB4-087707ED3D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084080"/>
              </p:ext>
            </p:extLst>
          </p:nvPr>
        </p:nvGraphicFramePr>
        <p:xfrm>
          <a:off x="457200" y="1600200"/>
          <a:ext cx="82296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67383443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95734551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83823371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44213027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9025021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948053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D9138A"/>
                          </a:solidFill>
                        </a:rPr>
                        <a:t>Janvier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D9138A"/>
                          </a:solidFill>
                        </a:rPr>
                        <a:t>Février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D9138A"/>
                          </a:solidFill>
                        </a:rPr>
                        <a:t>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D9138A"/>
                          </a:solidFill>
                        </a:rPr>
                        <a:t>Avril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D9138A"/>
                          </a:solidFill>
                        </a:rPr>
                        <a:t>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D9138A"/>
                          </a:solidFill>
                        </a:rPr>
                        <a:t>Juin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425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D9138A"/>
                          </a:solidFill>
                        </a:rPr>
                        <a:t>19</a:t>
                      </a:r>
                      <a:r>
                        <a:rPr lang="fr-FR" dirty="0"/>
                        <a:t> : Comité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rgbClr val="D9138A"/>
                          </a:solidFill>
                        </a:rPr>
                        <a:t>9</a:t>
                      </a:r>
                      <a:r>
                        <a:rPr lang="fr-FR" dirty="0"/>
                        <a:t> : Bureau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kern="1200" dirty="0">
                          <a:solidFill>
                            <a:srgbClr val="D9138A"/>
                          </a:solidFill>
                          <a:latin typeface="+mn-lt"/>
                          <a:ea typeface="+mn-ea"/>
                          <a:cs typeface="+mn-cs"/>
                        </a:rPr>
                        <a:t>23 </a:t>
                      </a:r>
                      <a:r>
                        <a:rPr lang="fr-FR" dirty="0"/>
                        <a:t>: Bureau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kern="1200" dirty="0">
                          <a:solidFill>
                            <a:srgbClr val="D9138A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lang="fr-FR" dirty="0"/>
                        <a:t> : Comité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kern="1200" dirty="0">
                          <a:solidFill>
                            <a:srgbClr val="D9138A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r>
                        <a:rPr lang="fr-FR" dirty="0"/>
                        <a:t> : 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kern="1200" dirty="0">
                          <a:solidFill>
                            <a:srgbClr val="D9138A"/>
                          </a:solidFill>
                          <a:latin typeface="+mn-lt"/>
                          <a:ea typeface="+mn-ea"/>
                          <a:cs typeface="+mn-cs"/>
                        </a:rPr>
                        <a:t>15 </a:t>
                      </a:r>
                      <a:r>
                        <a:rPr lang="fr-FR" dirty="0"/>
                        <a:t>: Bureau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78295"/>
                  </a:ext>
                </a:extLst>
              </a:tr>
            </a:tbl>
          </a:graphicData>
        </a:graphic>
      </p:graphicFrame>
      <p:sp>
        <p:nvSpPr>
          <p:cNvPr id="9" name="Titre 1">
            <a:extLst>
              <a:ext uri="{FF2B5EF4-FFF2-40B4-BE49-F238E27FC236}">
                <a16:creationId xmlns:a16="http://schemas.microsoft.com/office/drawing/2014/main" id="{78DF51AF-858F-4576-A77F-D0814EC01CD0}"/>
              </a:ext>
            </a:extLst>
          </p:cNvPr>
          <p:cNvSpPr txBox="1">
            <a:spLocks/>
          </p:cNvSpPr>
          <p:nvPr/>
        </p:nvSpPr>
        <p:spPr>
          <a:xfrm>
            <a:off x="460149" y="225048"/>
            <a:ext cx="82296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Dates 1</a:t>
            </a:r>
            <a:r>
              <a:rPr lang="fr-FR" baseline="30000"/>
              <a:t>er</a:t>
            </a:r>
            <a:r>
              <a:rPr lang="fr-FR"/>
              <a:t> semestre 2021</a:t>
            </a:r>
            <a:br>
              <a:rPr lang="fr-FR"/>
            </a:br>
            <a:r>
              <a:rPr lang="fr-FR"/>
              <a:t>(à valider)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E15B9EC-A485-4871-B4A8-3480F2F2486A}"/>
              </a:ext>
            </a:extLst>
          </p:cNvPr>
          <p:cNvSpPr txBox="1"/>
          <p:nvPr/>
        </p:nvSpPr>
        <p:spPr>
          <a:xfrm>
            <a:off x="1979712" y="5157192"/>
            <a:ext cx="5616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26 novembre : Bureau</a:t>
            </a:r>
          </a:p>
          <a:p>
            <a:pPr algn="ctr"/>
            <a:r>
              <a:rPr lang="fr-FR" sz="2400" dirty="0"/>
              <a:t>16 décembre : Comite (et dîner)</a:t>
            </a:r>
          </a:p>
        </p:txBody>
      </p:sp>
    </p:spTree>
    <p:extLst>
      <p:ext uri="{BB962C8B-B14F-4D97-AF65-F5344CB8AC3E}">
        <p14:creationId xmlns:p14="http://schemas.microsoft.com/office/powerpoint/2010/main" val="2780781458"/>
      </p:ext>
    </p:extLst>
  </p:cSld>
  <p:clrMapOvr>
    <a:masterClrMapping/>
  </p:clrMapOvr>
</p:sld>
</file>

<file path=ppt/theme/theme1.xml><?xml version="1.0" encoding="utf-8"?>
<a:theme xmlns:a="http://schemas.openxmlformats.org/drawingml/2006/main" name="Comite P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48F8ACE3-A59D-4CD9-A039-6203448B4CA6}" vid="{D6D59D17-C5B0-42AE-B920-5389812B9F9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C91B794BFE664BB3674F4A0249CBC7" ma:contentTypeVersion="13" ma:contentTypeDescription="Crée un document." ma:contentTypeScope="" ma:versionID="e27eb333fb320b51b796d62f58b1b6a5">
  <xsd:schema xmlns:xsd="http://www.w3.org/2001/XMLSchema" xmlns:xs="http://www.w3.org/2001/XMLSchema" xmlns:p="http://schemas.microsoft.com/office/2006/metadata/properties" xmlns:ns2="4b86ae47-82da-4e34-a3d5-370149349a1a" xmlns:ns3="7fd265a7-d11c-487c-91b9-a6c82b4ba1f1" targetNamespace="http://schemas.microsoft.com/office/2006/metadata/properties" ma:root="true" ma:fieldsID="f38c63dcaf19fb77252c080fd439b79a" ns2:_="" ns3:_="">
    <xsd:import namespace="4b86ae47-82da-4e34-a3d5-370149349a1a"/>
    <xsd:import namespace="7fd265a7-d11c-487c-91b9-a6c82b4ba1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86ae47-82da-4e34-a3d5-370149349a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265a7-d11c-487c-91b9-a6c82b4ba1f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fd265a7-d11c-487c-91b9-a6c82b4ba1f1">
      <UserInfo>
        <DisplayName/>
        <AccountId xsi:nil="true"/>
        <AccountType/>
      </UserInfo>
    </SharedWithUsers>
    <MediaLengthInSeconds xmlns="4b86ae47-82da-4e34-a3d5-370149349a1a" xsi:nil="true"/>
  </documentManagement>
</p:properties>
</file>

<file path=customXml/itemProps1.xml><?xml version="1.0" encoding="utf-8"?>
<ds:datastoreItem xmlns:ds="http://schemas.openxmlformats.org/officeDocument/2006/customXml" ds:itemID="{62D2AFE9-3692-46C8-AB49-9C88210C3730}"/>
</file>

<file path=customXml/itemProps2.xml><?xml version="1.0" encoding="utf-8"?>
<ds:datastoreItem xmlns:ds="http://schemas.openxmlformats.org/officeDocument/2006/customXml" ds:itemID="{7B69D068-AF63-4562-ABE4-9DBD925C4267}"/>
</file>

<file path=customXml/itemProps3.xml><?xml version="1.0" encoding="utf-8"?>
<ds:datastoreItem xmlns:ds="http://schemas.openxmlformats.org/officeDocument/2006/customXml" ds:itemID="{047FD798-455D-460F-AA0A-DBE6D9AE9CA6}"/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265</Words>
  <Application>Microsoft Office PowerPoint</Application>
  <PresentationFormat>Affichage à l'écran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Calibri</vt:lpstr>
      <vt:lpstr>Comite PA</vt:lpstr>
      <vt:lpstr>Bureau Ponts Alumni</vt:lpstr>
      <vt:lpstr>Séminaire de rentrée</vt:lpstr>
      <vt:lpstr>Séminaire du 18 septembre 2020</vt:lpstr>
      <vt:lpstr>Suites à donner (/groupe)</vt:lpstr>
      <vt:lpstr>Présentation PowerPoint</vt:lpstr>
      <vt:lpstr>Présentation PowerPoint</vt:lpstr>
      <vt:lpstr>Points divers</vt:lpstr>
      <vt:lpstr>Points divers</vt:lpstr>
      <vt:lpstr>Prochaines réunions (2020)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Bureau Ponts Alumni</dc:title>
  <dc:creator>Camille LABORIE</dc:creator>
  <cp:lastModifiedBy>Camille LABORIE</cp:lastModifiedBy>
  <cp:revision>1</cp:revision>
  <dcterms:created xsi:type="dcterms:W3CDTF">2020-10-20T16:48:21Z</dcterms:created>
  <dcterms:modified xsi:type="dcterms:W3CDTF">2020-10-20T17:14:11Z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664000</vt:r8>
  </property>
  <property fmtid="{D5CDD505-2E9C-101B-9397-08002B2CF9AE}" pid="3" name="ContentTypeId">
    <vt:lpwstr>0x0101006EC91B794BFE664BB3674F4A0249CBC7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</Properties>
</file>