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5" r:id="rId4"/>
  </p:sldMasterIdLst>
  <p:notesMasterIdLst>
    <p:notesMasterId r:id="rId34"/>
  </p:notesMasterIdLst>
  <p:handoutMasterIdLst>
    <p:handoutMasterId r:id="rId35"/>
  </p:handoutMasterIdLst>
  <p:sldIdLst>
    <p:sldId id="292" r:id="rId5"/>
    <p:sldId id="334" r:id="rId6"/>
    <p:sldId id="316" r:id="rId7"/>
    <p:sldId id="258" r:id="rId8"/>
    <p:sldId id="265" r:id="rId9"/>
    <p:sldId id="333" r:id="rId10"/>
    <p:sldId id="321" r:id="rId11"/>
    <p:sldId id="332" r:id="rId12"/>
    <p:sldId id="323" r:id="rId13"/>
    <p:sldId id="329" r:id="rId14"/>
    <p:sldId id="330" r:id="rId15"/>
    <p:sldId id="260" r:id="rId16"/>
    <p:sldId id="291" r:id="rId17"/>
    <p:sldId id="336" r:id="rId18"/>
    <p:sldId id="294" r:id="rId19"/>
    <p:sldId id="308" r:id="rId20"/>
    <p:sldId id="331" r:id="rId21"/>
    <p:sldId id="297" r:id="rId22"/>
    <p:sldId id="335" r:id="rId23"/>
    <p:sldId id="266" r:id="rId24"/>
    <p:sldId id="267" r:id="rId25"/>
    <p:sldId id="281" r:id="rId26"/>
    <p:sldId id="303" r:id="rId27"/>
    <p:sldId id="282" r:id="rId28"/>
    <p:sldId id="283" r:id="rId29"/>
    <p:sldId id="304" r:id="rId30"/>
    <p:sldId id="305" r:id="rId31"/>
    <p:sldId id="306" r:id="rId32"/>
    <p:sldId id="307" r:id="rId33"/>
  </p:sldIdLst>
  <p:sldSz cx="9144000" cy="6858000" type="screen4x3"/>
  <p:notesSz cx="6808788" cy="9940925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91F0B-9A95-4ADB-A09C-B2400F7FD908}" v="348" dt="2022-04-19T15:10:56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714" autoAdjust="0"/>
  </p:normalViewPr>
  <p:slideViewPr>
    <p:cSldViewPr>
      <p:cViewPr varScale="1">
        <p:scale>
          <a:sx n="76" d="100"/>
          <a:sy n="76" d="100"/>
        </p:scale>
        <p:origin x="16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64" y="-77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LABORIE" userId="73b776f7-b273-4946-ad3f-132cb1488f10" providerId="ADAL" clId="{F9A91F0B-9A95-4ADB-A09C-B2400F7FD908}"/>
    <pc:docChg chg="undo custSel addSld delSld modSld sldOrd">
      <pc:chgData name="Camille LABORIE" userId="73b776f7-b273-4946-ad3f-132cb1488f10" providerId="ADAL" clId="{F9A91F0B-9A95-4ADB-A09C-B2400F7FD908}" dt="2022-04-20T09:55:49.730" v="1433" actId="12"/>
      <pc:docMkLst>
        <pc:docMk/>
      </pc:docMkLst>
      <pc:sldChg chg="delSp add del setBg delDesignElem">
        <pc:chgData name="Camille LABORIE" userId="73b776f7-b273-4946-ad3f-132cb1488f10" providerId="ADAL" clId="{F9A91F0B-9A95-4ADB-A09C-B2400F7FD908}" dt="2022-04-19T13:59:19.236" v="403" actId="47"/>
        <pc:sldMkLst>
          <pc:docMk/>
          <pc:sldMk cId="1130775278" sldId="257"/>
        </pc:sldMkLst>
        <pc:spChg chg="del">
          <ac:chgData name="Camille LABORIE" userId="73b776f7-b273-4946-ad3f-132cb1488f10" providerId="ADAL" clId="{F9A91F0B-9A95-4ADB-A09C-B2400F7FD908}" dt="2022-04-19T13:56:17.476" v="365"/>
          <ac:spMkLst>
            <pc:docMk/>
            <pc:sldMk cId="1130775278" sldId="257"/>
            <ac:spMk id="71" creationId="{8D1AA55E-40D5-461B-A5A8-4AE8AAB71B08}"/>
          </ac:spMkLst>
        </pc:spChg>
        <pc:spChg chg="del">
          <ac:chgData name="Camille LABORIE" userId="73b776f7-b273-4946-ad3f-132cb1488f10" providerId="ADAL" clId="{F9A91F0B-9A95-4ADB-A09C-B2400F7FD908}" dt="2022-04-19T13:56:17.476" v="365"/>
          <ac:spMkLst>
            <pc:docMk/>
            <pc:sldMk cId="1130775278" sldId="257"/>
            <ac:spMk id="73" creationId="{6CB927A4-E432-4310-9CD5-E89FF5063179}"/>
          </ac:spMkLst>
        </pc:spChg>
        <pc:spChg chg="del">
          <ac:chgData name="Camille LABORIE" userId="73b776f7-b273-4946-ad3f-132cb1488f10" providerId="ADAL" clId="{F9A91F0B-9A95-4ADB-A09C-B2400F7FD908}" dt="2022-04-19T13:56:17.476" v="365"/>
          <ac:spMkLst>
            <pc:docMk/>
            <pc:sldMk cId="1130775278" sldId="257"/>
            <ac:spMk id="74" creationId="{E3020543-B24B-4EC4-8FFC-8DD88EEA91A8}"/>
          </ac:spMkLst>
        </pc:spChg>
        <pc:spChg chg="del">
          <ac:chgData name="Camille LABORIE" userId="73b776f7-b273-4946-ad3f-132cb1488f10" providerId="ADAL" clId="{F9A91F0B-9A95-4ADB-A09C-B2400F7FD908}" dt="2022-04-19T13:56:17.476" v="365"/>
          <ac:spMkLst>
            <pc:docMk/>
            <pc:sldMk cId="1130775278" sldId="257"/>
            <ac:spMk id="75" creationId="{1453BF6C-B012-48B7-B4E8-6D7AC7C27D02}"/>
          </ac:spMkLst>
        </pc:spChg>
        <pc:cxnChg chg="del">
          <ac:chgData name="Camille LABORIE" userId="73b776f7-b273-4946-ad3f-132cb1488f10" providerId="ADAL" clId="{F9A91F0B-9A95-4ADB-A09C-B2400F7FD908}" dt="2022-04-19T13:56:17.476" v="365"/>
          <ac:cxnSpMkLst>
            <pc:docMk/>
            <pc:sldMk cId="1130775278" sldId="257"/>
            <ac:cxnSpMk id="72" creationId="{C49DA8F6-BCC1-4447-B54C-57856834B94B}"/>
          </ac:cxnSpMkLst>
        </pc:cxnChg>
      </pc:sldChg>
      <pc:sldChg chg="add ord">
        <pc:chgData name="Camille LABORIE" userId="73b776f7-b273-4946-ad3f-132cb1488f10" providerId="ADAL" clId="{F9A91F0B-9A95-4ADB-A09C-B2400F7FD908}" dt="2022-04-19T14:01:08.318" v="441"/>
        <pc:sldMkLst>
          <pc:docMk/>
          <pc:sldMk cId="3252726144" sldId="258"/>
        </pc:sldMkLst>
      </pc:sldChg>
      <pc:sldChg chg="modSp add mod">
        <pc:chgData name="Camille LABORIE" userId="73b776f7-b273-4946-ad3f-132cb1488f10" providerId="ADAL" clId="{F9A91F0B-9A95-4ADB-A09C-B2400F7FD908}" dt="2022-04-19T14:11:36.469" v="773" actId="27636"/>
        <pc:sldMkLst>
          <pc:docMk/>
          <pc:sldMk cId="1682241839" sldId="265"/>
        </pc:sldMkLst>
        <pc:spChg chg="mod">
          <ac:chgData name="Camille LABORIE" userId="73b776f7-b273-4946-ad3f-132cb1488f10" providerId="ADAL" clId="{F9A91F0B-9A95-4ADB-A09C-B2400F7FD908}" dt="2022-04-19T14:11:36.469" v="773" actId="27636"/>
          <ac:spMkLst>
            <pc:docMk/>
            <pc:sldMk cId="1682241839" sldId="265"/>
            <ac:spMk id="9" creationId="{F3AB7268-F9F7-44AE-BC93-4B810B93B1AA}"/>
          </ac:spMkLst>
        </pc:spChg>
      </pc:sldChg>
      <pc:sldChg chg="add">
        <pc:chgData name="Camille LABORIE" userId="73b776f7-b273-4946-ad3f-132cb1488f10" providerId="ADAL" clId="{F9A91F0B-9A95-4ADB-A09C-B2400F7FD908}" dt="2022-04-19T14:44:40.756" v="893"/>
        <pc:sldMkLst>
          <pc:docMk/>
          <pc:sldMk cId="1945088671" sldId="266"/>
        </pc:sldMkLst>
      </pc:sldChg>
      <pc:sldChg chg="add">
        <pc:chgData name="Camille LABORIE" userId="73b776f7-b273-4946-ad3f-132cb1488f10" providerId="ADAL" clId="{F9A91F0B-9A95-4ADB-A09C-B2400F7FD908}" dt="2022-04-19T14:55:54.439" v="1123"/>
        <pc:sldMkLst>
          <pc:docMk/>
          <pc:sldMk cId="2135020973" sldId="267"/>
        </pc:sldMkLst>
      </pc:sldChg>
      <pc:sldChg chg="delSp modSp add mod">
        <pc:chgData name="Camille LABORIE" userId="73b776f7-b273-4946-ad3f-132cb1488f10" providerId="ADAL" clId="{F9A91F0B-9A95-4ADB-A09C-B2400F7FD908}" dt="2022-04-19T15:10:40.221" v="1424" actId="478"/>
        <pc:sldMkLst>
          <pc:docMk/>
          <pc:sldMk cId="1699141057" sldId="281"/>
        </pc:sldMkLst>
        <pc:spChg chg="mod">
          <ac:chgData name="Camille LABORIE" userId="73b776f7-b273-4946-ad3f-132cb1488f10" providerId="ADAL" clId="{F9A91F0B-9A95-4ADB-A09C-B2400F7FD908}" dt="2022-04-19T14:44:40.834" v="894" actId="27636"/>
          <ac:spMkLst>
            <pc:docMk/>
            <pc:sldMk cId="1699141057" sldId="281"/>
            <ac:spMk id="8" creationId="{F37C04B0-E547-4C0D-80B2-2008D58CFA62}"/>
          </ac:spMkLst>
        </pc:spChg>
        <pc:spChg chg="del">
          <ac:chgData name="Camille LABORIE" userId="73b776f7-b273-4946-ad3f-132cb1488f10" providerId="ADAL" clId="{F9A91F0B-9A95-4ADB-A09C-B2400F7FD908}" dt="2022-04-19T15:10:40.221" v="1424" actId="478"/>
          <ac:spMkLst>
            <pc:docMk/>
            <pc:sldMk cId="1699141057" sldId="281"/>
            <ac:spMk id="9" creationId="{E9B8F61F-27B7-4188-BD1F-38300893ACC8}"/>
          </ac:spMkLst>
        </pc:spChg>
      </pc:sldChg>
      <pc:sldChg chg="add modAnim">
        <pc:chgData name="Camille LABORIE" userId="73b776f7-b273-4946-ad3f-132cb1488f10" providerId="ADAL" clId="{F9A91F0B-9A95-4ADB-A09C-B2400F7FD908}" dt="2022-04-19T15:10:52.519" v="1426"/>
        <pc:sldMkLst>
          <pc:docMk/>
          <pc:sldMk cId="3230628963" sldId="282"/>
        </pc:sldMkLst>
      </pc:sldChg>
      <pc:sldChg chg="modSp add mod modAnim">
        <pc:chgData name="Camille LABORIE" userId="73b776f7-b273-4946-ad3f-132cb1488f10" providerId="ADAL" clId="{F9A91F0B-9A95-4ADB-A09C-B2400F7FD908}" dt="2022-04-19T15:10:56.397" v="1427"/>
        <pc:sldMkLst>
          <pc:docMk/>
          <pc:sldMk cId="542626272" sldId="283"/>
        </pc:sldMkLst>
        <pc:spChg chg="mod">
          <ac:chgData name="Camille LABORIE" userId="73b776f7-b273-4946-ad3f-132cb1488f10" providerId="ADAL" clId="{F9A91F0B-9A95-4ADB-A09C-B2400F7FD908}" dt="2022-04-19T14:44:40.865" v="896" actId="27636"/>
          <ac:spMkLst>
            <pc:docMk/>
            <pc:sldMk cId="542626272" sldId="283"/>
            <ac:spMk id="10" creationId="{8A1F32A0-2F14-4299-9127-822DBAA1A2B0}"/>
          </ac:spMkLst>
        </pc:spChg>
        <pc:spChg chg="mod">
          <ac:chgData name="Camille LABORIE" userId="73b776f7-b273-4946-ad3f-132cb1488f10" providerId="ADAL" clId="{F9A91F0B-9A95-4ADB-A09C-B2400F7FD908}" dt="2022-04-19T14:44:40.865" v="897" actId="27636"/>
          <ac:spMkLst>
            <pc:docMk/>
            <pc:sldMk cId="542626272" sldId="283"/>
            <ac:spMk id="13" creationId="{7CDFC4FC-A695-409A-9F64-7EC4E165C618}"/>
          </ac:spMkLst>
        </pc:spChg>
        <pc:picChg chg="mod">
          <ac:chgData name="Camille LABORIE" userId="73b776f7-b273-4946-ad3f-132cb1488f10" providerId="ADAL" clId="{F9A91F0B-9A95-4ADB-A09C-B2400F7FD908}" dt="2022-04-19T14:57:45.960" v="1131" actId="14100"/>
          <ac:picMkLst>
            <pc:docMk/>
            <pc:sldMk cId="542626272" sldId="283"/>
            <ac:picMk id="6" creationId="{4E5F88A6-4273-4BDC-BAC2-CFCA2D643327}"/>
          </ac:picMkLst>
        </pc:picChg>
      </pc:sldChg>
      <pc:sldChg chg="modSp mod">
        <pc:chgData name="Camille LABORIE" userId="73b776f7-b273-4946-ad3f-132cb1488f10" providerId="ADAL" clId="{F9A91F0B-9A95-4ADB-A09C-B2400F7FD908}" dt="2022-04-19T15:07:01.363" v="1398" actId="1076"/>
        <pc:sldMkLst>
          <pc:docMk/>
          <pc:sldMk cId="2497155365" sldId="292"/>
        </pc:sldMkLst>
        <pc:spChg chg="mod">
          <ac:chgData name="Camille LABORIE" userId="73b776f7-b273-4946-ad3f-132cb1488f10" providerId="ADAL" clId="{F9A91F0B-9A95-4ADB-A09C-B2400F7FD908}" dt="2022-04-19T15:06:31.648" v="1395" actId="27636"/>
          <ac:spMkLst>
            <pc:docMk/>
            <pc:sldMk cId="2497155365" sldId="292"/>
            <ac:spMk id="2" creationId="{3F7B1398-857B-423C-95BE-F218320E4C80}"/>
          </ac:spMkLst>
        </pc:spChg>
        <pc:spChg chg="mod">
          <ac:chgData name="Camille LABORIE" userId="73b776f7-b273-4946-ad3f-132cb1488f10" providerId="ADAL" clId="{F9A91F0B-9A95-4ADB-A09C-B2400F7FD908}" dt="2022-04-19T15:07:01.363" v="1398" actId="1076"/>
          <ac:spMkLst>
            <pc:docMk/>
            <pc:sldMk cId="2497155365" sldId="292"/>
            <ac:spMk id="3" creationId="{EB130009-DC82-4EE2-A2A6-ADA5F18E7CBB}"/>
          </ac:spMkLst>
        </pc:spChg>
      </pc:sldChg>
      <pc:sldChg chg="add">
        <pc:chgData name="Camille LABORIE" userId="73b776f7-b273-4946-ad3f-132cb1488f10" providerId="ADAL" clId="{F9A91F0B-9A95-4ADB-A09C-B2400F7FD908}" dt="2022-04-19T14:53:52.580" v="1122"/>
        <pc:sldMkLst>
          <pc:docMk/>
          <pc:sldMk cId="1283099207" sldId="294"/>
        </pc:sldMkLst>
      </pc:sldChg>
      <pc:sldChg chg="addSp delSp modSp del mod">
        <pc:chgData name="Camille LABORIE" userId="73b776f7-b273-4946-ad3f-132cb1488f10" providerId="ADAL" clId="{F9A91F0B-9A95-4ADB-A09C-B2400F7FD908}" dt="2022-04-19T14:44:50.284" v="898" actId="2696"/>
        <pc:sldMkLst>
          <pc:docMk/>
          <pc:sldMk cId="442511740" sldId="297"/>
        </pc:sldMkLst>
        <pc:spChg chg="add del mod">
          <ac:chgData name="Camille LABORIE" userId="73b776f7-b273-4946-ad3f-132cb1488f10" providerId="ADAL" clId="{F9A91F0B-9A95-4ADB-A09C-B2400F7FD908}" dt="2022-04-19T13:44:39.381" v="75" actId="931"/>
          <ac:spMkLst>
            <pc:docMk/>
            <pc:sldMk cId="442511740" sldId="297"/>
            <ac:spMk id="3" creationId="{41828F52-BC63-484F-BF25-BACA3AD318B9}"/>
          </ac:spMkLst>
        </pc:spChg>
        <pc:spChg chg="add del mod">
          <ac:chgData name="Camille LABORIE" userId="73b776f7-b273-4946-ad3f-132cb1488f10" providerId="ADAL" clId="{F9A91F0B-9A95-4ADB-A09C-B2400F7FD908}" dt="2022-04-19T13:45:09.241" v="80" actId="931"/>
          <ac:spMkLst>
            <pc:docMk/>
            <pc:sldMk cId="442511740" sldId="297"/>
            <ac:spMk id="7" creationId="{B56A09B5-B121-4168-8693-AF58022F9E6D}"/>
          </ac:spMkLst>
        </pc:spChg>
        <pc:spChg chg="add del mod">
          <ac:chgData name="Camille LABORIE" userId="73b776f7-b273-4946-ad3f-132cb1488f10" providerId="ADAL" clId="{F9A91F0B-9A95-4ADB-A09C-B2400F7FD908}" dt="2022-04-19T13:47:14.807" v="128" actId="931"/>
          <ac:spMkLst>
            <pc:docMk/>
            <pc:sldMk cId="442511740" sldId="297"/>
            <ac:spMk id="11" creationId="{9E4E7251-A038-4EBD-9155-3ADA49C32A81}"/>
          </ac:spMkLst>
        </pc:spChg>
        <pc:spChg chg="add del mod">
          <ac:chgData name="Camille LABORIE" userId="73b776f7-b273-4946-ad3f-132cb1488f10" providerId="ADAL" clId="{F9A91F0B-9A95-4ADB-A09C-B2400F7FD908}" dt="2022-04-19T13:48:09.010" v="170" actId="931"/>
          <ac:spMkLst>
            <pc:docMk/>
            <pc:sldMk cId="442511740" sldId="297"/>
            <ac:spMk id="13" creationId="{453309D7-9006-4BF4-8E5F-24C2D8141532}"/>
          </ac:spMkLst>
        </pc:spChg>
        <pc:spChg chg="mod">
          <ac:chgData name="Camille LABORIE" userId="73b776f7-b273-4946-ad3f-132cb1488f10" providerId="ADAL" clId="{F9A91F0B-9A95-4ADB-A09C-B2400F7FD908}" dt="2022-04-19T13:50:13.986" v="358" actId="207"/>
          <ac:spMkLst>
            <pc:docMk/>
            <pc:sldMk cId="442511740" sldId="297"/>
            <ac:spMk id="44" creationId="{1ABBE943-5828-40AA-B725-F5DE0FF3B729}"/>
          </ac:spMkLst>
        </pc:spChg>
        <pc:spChg chg="mod">
          <ac:chgData name="Camille LABORIE" userId="73b776f7-b273-4946-ad3f-132cb1488f10" providerId="ADAL" clId="{F9A91F0B-9A95-4ADB-A09C-B2400F7FD908}" dt="2022-04-19T13:49:21.359" v="293" actId="20577"/>
          <ac:spMkLst>
            <pc:docMk/>
            <pc:sldMk cId="442511740" sldId="297"/>
            <ac:spMk id="46" creationId="{A8A164A1-E04F-4667-9742-BCDDC58A15D4}"/>
          </ac:spMkLst>
        </pc:spChg>
        <pc:spChg chg="mod">
          <ac:chgData name="Camille LABORIE" userId="73b776f7-b273-4946-ad3f-132cb1488f10" providerId="ADAL" clId="{F9A91F0B-9A95-4ADB-A09C-B2400F7FD908}" dt="2022-04-19T13:48:14.757" v="184" actId="20577"/>
          <ac:spMkLst>
            <pc:docMk/>
            <pc:sldMk cId="442511740" sldId="297"/>
            <ac:spMk id="48" creationId="{6A4AB422-7ECD-4A84-AA58-9F6D618DD932}"/>
          </ac:spMkLst>
        </pc:spChg>
        <pc:spChg chg="mod">
          <ac:chgData name="Camille LABORIE" userId="73b776f7-b273-4946-ad3f-132cb1488f10" providerId="ADAL" clId="{F9A91F0B-9A95-4ADB-A09C-B2400F7FD908}" dt="2022-04-19T13:49:49.678" v="346" actId="20577"/>
          <ac:spMkLst>
            <pc:docMk/>
            <pc:sldMk cId="442511740" sldId="297"/>
            <ac:spMk id="50" creationId="{637F7DF0-F765-4021-A01C-3E0A491B6FDD}"/>
          </ac:spMkLst>
        </pc:spChg>
        <pc:spChg chg="mod">
          <ac:chgData name="Camille LABORIE" userId="73b776f7-b273-4946-ad3f-132cb1488f10" providerId="ADAL" clId="{F9A91F0B-9A95-4ADB-A09C-B2400F7FD908}" dt="2022-04-19T13:47:28.290" v="143" actId="20577"/>
          <ac:spMkLst>
            <pc:docMk/>
            <pc:sldMk cId="442511740" sldId="297"/>
            <ac:spMk id="52" creationId="{9B8E393E-E374-44F6-A7FB-6057D3DF64AD}"/>
          </ac:spMkLst>
        </pc:spChg>
        <pc:spChg chg="mod">
          <ac:chgData name="Camille LABORIE" userId="73b776f7-b273-4946-ad3f-132cb1488f10" providerId="ADAL" clId="{F9A91F0B-9A95-4ADB-A09C-B2400F7FD908}" dt="2022-04-19T13:48:56.993" v="238" actId="20577"/>
          <ac:spMkLst>
            <pc:docMk/>
            <pc:sldMk cId="442511740" sldId="297"/>
            <ac:spMk id="58" creationId="{E7C7DF37-0A98-43A6-B920-24E9AEEA8B58}"/>
          </ac:spMkLst>
        </pc:spChg>
        <pc:spChg chg="mod">
          <ac:chgData name="Camille LABORIE" userId="73b776f7-b273-4946-ad3f-132cb1488f10" providerId="ADAL" clId="{F9A91F0B-9A95-4ADB-A09C-B2400F7FD908}" dt="2022-04-19T13:45:16.884" v="97" actId="20577"/>
          <ac:spMkLst>
            <pc:docMk/>
            <pc:sldMk cId="442511740" sldId="297"/>
            <ac:spMk id="60" creationId="{644AF975-2080-46B4-AC12-59A51A5C6A7E}"/>
          </ac:spMkLst>
        </pc:spChg>
        <pc:picChg chg="add del mod">
          <ac:chgData name="Camille LABORIE" userId="73b776f7-b273-4946-ad3f-132cb1488f10" providerId="ADAL" clId="{F9A91F0B-9A95-4ADB-A09C-B2400F7FD908}" dt="2022-04-19T13:44:52.729" v="78" actId="478"/>
          <ac:picMkLst>
            <pc:docMk/>
            <pc:sldMk cId="442511740" sldId="297"/>
            <ac:picMk id="5" creationId="{B04C385A-0DC0-4316-BE19-5E2D36B16D16}"/>
          </ac:picMkLst>
        </pc:picChg>
        <pc:picChg chg="add mod">
          <ac:chgData name="Camille LABORIE" userId="73b776f7-b273-4946-ad3f-132cb1488f10" providerId="ADAL" clId="{F9A91F0B-9A95-4ADB-A09C-B2400F7FD908}" dt="2022-04-19T13:45:14.288" v="87" actId="27614"/>
          <ac:picMkLst>
            <pc:docMk/>
            <pc:sldMk cId="442511740" sldId="297"/>
            <ac:picMk id="9" creationId="{CC5991E1-E62D-47E1-A4B3-979623800F9E}"/>
          </ac:picMkLst>
        </pc:picChg>
        <pc:picChg chg="add mod">
          <ac:chgData name="Camille LABORIE" userId="73b776f7-b273-4946-ad3f-132cb1488f10" providerId="ADAL" clId="{F9A91F0B-9A95-4ADB-A09C-B2400F7FD908}" dt="2022-04-19T13:47:23.388" v="131" actId="1076"/>
          <ac:picMkLst>
            <pc:docMk/>
            <pc:sldMk cId="442511740" sldId="297"/>
            <ac:picMk id="15" creationId="{595FEDBE-F811-4CD1-9671-C10011B6AD0F}"/>
          </ac:picMkLst>
        </pc:picChg>
        <pc:picChg chg="add mod">
          <ac:chgData name="Camille LABORIE" userId="73b776f7-b273-4946-ad3f-132cb1488f10" providerId="ADAL" clId="{F9A91F0B-9A95-4ADB-A09C-B2400F7FD908}" dt="2022-04-19T13:48:09.010" v="170" actId="931"/>
          <ac:picMkLst>
            <pc:docMk/>
            <pc:sldMk cId="442511740" sldId="297"/>
            <ac:picMk id="17" creationId="{48316C22-4816-499A-8F83-06487473B9D9}"/>
          </ac:picMkLst>
        </pc:picChg>
        <pc:picChg chg="del">
          <ac:chgData name="Camille LABORIE" userId="73b776f7-b273-4946-ad3f-132cb1488f10" providerId="ADAL" clId="{F9A91F0B-9A95-4ADB-A09C-B2400F7FD908}" dt="2022-04-19T13:45:38.031" v="125" actId="478"/>
          <ac:picMkLst>
            <pc:docMk/>
            <pc:sldMk cId="442511740" sldId="297"/>
            <ac:picMk id="27" creationId="{7DB35DCD-0B3D-4498-99E6-31517C139A78}"/>
          </ac:picMkLst>
        </pc:picChg>
        <pc:picChg chg="del">
          <ac:chgData name="Camille LABORIE" userId="73b776f7-b273-4946-ad3f-132cb1488f10" providerId="ADAL" clId="{F9A91F0B-9A95-4ADB-A09C-B2400F7FD908}" dt="2022-04-19T13:44:05.517" v="73" actId="478"/>
          <ac:picMkLst>
            <pc:docMk/>
            <pc:sldMk cId="442511740" sldId="297"/>
            <ac:picMk id="31" creationId="{CF77D735-2954-46F2-8283-791EBD8D1771}"/>
          </ac:picMkLst>
        </pc:picChg>
        <pc:picChg chg="del">
          <ac:chgData name="Camille LABORIE" userId="73b776f7-b273-4946-ad3f-132cb1488f10" providerId="ADAL" clId="{F9A91F0B-9A95-4ADB-A09C-B2400F7FD908}" dt="2022-04-19T13:47:02.197" v="126" actId="478"/>
          <ac:picMkLst>
            <pc:docMk/>
            <pc:sldMk cId="442511740" sldId="297"/>
            <ac:picMk id="39" creationId="{2090CF25-8A89-43DA-A49D-3E21981FF78D}"/>
          </ac:picMkLst>
        </pc:picChg>
      </pc:sldChg>
      <pc:sldChg chg="add">
        <pc:chgData name="Camille LABORIE" userId="73b776f7-b273-4946-ad3f-132cb1488f10" providerId="ADAL" clId="{F9A91F0B-9A95-4ADB-A09C-B2400F7FD908}" dt="2022-04-19T14:45:00.729" v="899"/>
        <pc:sldMkLst>
          <pc:docMk/>
          <pc:sldMk cId="3326680502" sldId="297"/>
        </pc:sldMkLst>
      </pc:sldChg>
      <pc:sldChg chg="modSp add mod modAnim">
        <pc:chgData name="Camille LABORIE" userId="73b776f7-b273-4946-ad3f-132cb1488f10" providerId="ADAL" clId="{F9A91F0B-9A95-4ADB-A09C-B2400F7FD908}" dt="2022-04-19T15:10:48.340" v="1425"/>
        <pc:sldMkLst>
          <pc:docMk/>
          <pc:sldMk cId="3513112305" sldId="303"/>
        </pc:sldMkLst>
        <pc:spChg chg="mod">
          <ac:chgData name="Camille LABORIE" userId="73b776f7-b273-4946-ad3f-132cb1488f10" providerId="ADAL" clId="{F9A91F0B-9A95-4ADB-A09C-B2400F7FD908}" dt="2022-04-19T14:44:40.849" v="895" actId="27636"/>
          <ac:spMkLst>
            <pc:docMk/>
            <pc:sldMk cId="3513112305" sldId="303"/>
            <ac:spMk id="27" creationId="{A7D2AC04-C13F-44F5-809B-44CD21A203D4}"/>
          </ac:spMkLst>
        </pc:spChg>
      </pc:sldChg>
      <pc:sldChg chg="modSp add mod">
        <pc:chgData name="Camille LABORIE" userId="73b776f7-b273-4946-ad3f-132cb1488f10" providerId="ADAL" clId="{F9A91F0B-9A95-4ADB-A09C-B2400F7FD908}" dt="2022-04-19T14:57:40.612" v="1130" actId="14100"/>
        <pc:sldMkLst>
          <pc:docMk/>
          <pc:sldMk cId="1033996758" sldId="304"/>
        </pc:sldMkLst>
        <pc:picChg chg="mod">
          <ac:chgData name="Camille LABORIE" userId="73b776f7-b273-4946-ad3f-132cb1488f10" providerId="ADAL" clId="{F9A91F0B-9A95-4ADB-A09C-B2400F7FD908}" dt="2022-04-19T14:57:40.612" v="1130" actId="14100"/>
          <ac:picMkLst>
            <pc:docMk/>
            <pc:sldMk cId="1033996758" sldId="304"/>
            <ac:picMk id="9" creationId="{B70DFD74-5038-495D-A4B7-E2B66218DA08}"/>
          </ac:picMkLst>
        </pc:picChg>
      </pc:sldChg>
      <pc:sldChg chg="modSp add mod">
        <pc:chgData name="Camille LABORIE" userId="73b776f7-b273-4946-ad3f-132cb1488f10" providerId="ADAL" clId="{F9A91F0B-9A95-4ADB-A09C-B2400F7FD908}" dt="2022-04-19T14:57:37.236" v="1129" actId="14100"/>
        <pc:sldMkLst>
          <pc:docMk/>
          <pc:sldMk cId="4294828111" sldId="305"/>
        </pc:sldMkLst>
        <pc:picChg chg="mod">
          <ac:chgData name="Camille LABORIE" userId="73b776f7-b273-4946-ad3f-132cb1488f10" providerId="ADAL" clId="{F9A91F0B-9A95-4ADB-A09C-B2400F7FD908}" dt="2022-04-19T14:57:37.236" v="1129" actId="14100"/>
          <ac:picMkLst>
            <pc:docMk/>
            <pc:sldMk cId="4294828111" sldId="305"/>
            <ac:picMk id="9" creationId="{E568FB77-FA35-4902-B62A-93AC56EDC5C2}"/>
          </ac:picMkLst>
        </pc:picChg>
      </pc:sldChg>
      <pc:sldChg chg="modSp add mod">
        <pc:chgData name="Camille LABORIE" userId="73b776f7-b273-4946-ad3f-132cb1488f10" providerId="ADAL" clId="{F9A91F0B-9A95-4ADB-A09C-B2400F7FD908}" dt="2022-04-19T14:57:33.745" v="1128" actId="1076"/>
        <pc:sldMkLst>
          <pc:docMk/>
          <pc:sldMk cId="2221483655" sldId="306"/>
        </pc:sldMkLst>
        <pc:picChg chg="mod">
          <ac:chgData name="Camille LABORIE" userId="73b776f7-b273-4946-ad3f-132cb1488f10" providerId="ADAL" clId="{F9A91F0B-9A95-4ADB-A09C-B2400F7FD908}" dt="2022-04-19T14:57:33.745" v="1128" actId="1076"/>
          <ac:picMkLst>
            <pc:docMk/>
            <pc:sldMk cId="2221483655" sldId="306"/>
            <ac:picMk id="9" creationId="{1FAC6025-FFCD-4874-A43B-D01124CD20AD}"/>
          </ac:picMkLst>
        </pc:picChg>
      </pc:sldChg>
      <pc:sldChg chg="modSp add mod">
        <pc:chgData name="Camille LABORIE" userId="73b776f7-b273-4946-ad3f-132cb1488f10" providerId="ADAL" clId="{F9A91F0B-9A95-4ADB-A09C-B2400F7FD908}" dt="2022-04-19T14:57:25.640" v="1126" actId="14100"/>
        <pc:sldMkLst>
          <pc:docMk/>
          <pc:sldMk cId="1286882684" sldId="307"/>
        </pc:sldMkLst>
        <pc:picChg chg="mod">
          <ac:chgData name="Camille LABORIE" userId="73b776f7-b273-4946-ad3f-132cb1488f10" providerId="ADAL" clId="{F9A91F0B-9A95-4ADB-A09C-B2400F7FD908}" dt="2022-04-19T14:57:25.640" v="1126" actId="14100"/>
          <ac:picMkLst>
            <pc:docMk/>
            <pc:sldMk cId="1286882684" sldId="307"/>
            <ac:picMk id="9" creationId="{8FF174BC-BE41-475A-B63B-044CCAA170F1}"/>
          </ac:picMkLst>
        </pc:picChg>
      </pc:sldChg>
      <pc:sldChg chg="modSp add mod ord">
        <pc:chgData name="Camille LABORIE" userId="73b776f7-b273-4946-ad3f-132cb1488f10" providerId="ADAL" clId="{F9A91F0B-9A95-4ADB-A09C-B2400F7FD908}" dt="2022-04-19T14:59:46.353" v="1243"/>
        <pc:sldMkLst>
          <pc:docMk/>
          <pc:sldMk cId="3790024479" sldId="308"/>
        </pc:sldMkLst>
        <pc:spChg chg="mod">
          <ac:chgData name="Camille LABORIE" userId="73b776f7-b273-4946-ad3f-132cb1488f10" providerId="ADAL" clId="{F9A91F0B-9A95-4ADB-A09C-B2400F7FD908}" dt="2022-04-19T14:52:27.912" v="1118" actId="27636"/>
          <ac:spMkLst>
            <pc:docMk/>
            <pc:sldMk cId="3790024479" sldId="308"/>
            <ac:spMk id="8" creationId="{EB24C870-BF74-4F7E-9B32-CAB4EB4BE51A}"/>
          </ac:spMkLst>
        </pc:spChg>
      </pc:sldChg>
      <pc:sldChg chg="modSp mod ord">
        <pc:chgData name="Camille LABORIE" userId="73b776f7-b273-4946-ad3f-132cb1488f10" providerId="ADAL" clId="{F9A91F0B-9A95-4ADB-A09C-B2400F7FD908}" dt="2022-04-19T14:51:10.438" v="1116" actId="5793"/>
        <pc:sldMkLst>
          <pc:docMk/>
          <pc:sldMk cId="1394689097" sldId="316"/>
        </pc:sldMkLst>
        <pc:spChg chg="mod">
          <ac:chgData name="Camille LABORIE" userId="73b776f7-b273-4946-ad3f-132cb1488f10" providerId="ADAL" clId="{F9A91F0B-9A95-4ADB-A09C-B2400F7FD908}" dt="2022-04-19T13:58:54.640" v="399" actId="20577"/>
          <ac:spMkLst>
            <pc:docMk/>
            <pc:sldMk cId="1394689097" sldId="316"/>
            <ac:spMk id="5" creationId="{25B840C0-9BDD-48AE-805E-D6659E906E89}"/>
          </ac:spMkLst>
        </pc:spChg>
        <pc:spChg chg="mod">
          <ac:chgData name="Camille LABORIE" userId="73b776f7-b273-4946-ad3f-132cb1488f10" providerId="ADAL" clId="{F9A91F0B-9A95-4ADB-A09C-B2400F7FD908}" dt="2022-04-19T14:51:10.438" v="1116" actId="5793"/>
          <ac:spMkLst>
            <pc:docMk/>
            <pc:sldMk cId="1394689097" sldId="316"/>
            <ac:spMk id="6" creationId="{47A7166E-EC92-4793-A205-BEC8F5227199}"/>
          </ac:spMkLst>
        </pc:spChg>
      </pc:sldChg>
      <pc:sldChg chg="del">
        <pc:chgData name="Camille LABORIE" userId="73b776f7-b273-4946-ad3f-132cb1488f10" providerId="ADAL" clId="{F9A91F0B-9A95-4ADB-A09C-B2400F7FD908}" dt="2022-04-19T13:55:05.314" v="362" actId="47"/>
        <pc:sldMkLst>
          <pc:docMk/>
          <pc:sldMk cId="2244772381" sldId="318"/>
        </pc:sldMkLst>
      </pc:sldChg>
      <pc:sldChg chg="del">
        <pc:chgData name="Camille LABORIE" userId="73b776f7-b273-4946-ad3f-132cb1488f10" providerId="ADAL" clId="{F9A91F0B-9A95-4ADB-A09C-B2400F7FD908}" dt="2022-04-19T13:50:23.875" v="359" actId="47"/>
        <pc:sldMkLst>
          <pc:docMk/>
          <pc:sldMk cId="3865452641" sldId="322"/>
        </pc:sldMkLst>
      </pc:sldChg>
      <pc:sldChg chg="ord">
        <pc:chgData name="Camille LABORIE" userId="73b776f7-b273-4946-ad3f-132cb1488f10" providerId="ADAL" clId="{F9A91F0B-9A95-4ADB-A09C-B2400F7FD908}" dt="2022-04-19T14:14:06.390" v="792"/>
        <pc:sldMkLst>
          <pc:docMk/>
          <pc:sldMk cId="3573640674" sldId="323"/>
        </pc:sldMkLst>
      </pc:sldChg>
      <pc:sldChg chg="del">
        <pc:chgData name="Camille LABORIE" userId="73b776f7-b273-4946-ad3f-132cb1488f10" providerId="ADAL" clId="{F9A91F0B-9A95-4ADB-A09C-B2400F7FD908}" dt="2022-04-19T13:55:07.455" v="363" actId="47"/>
        <pc:sldMkLst>
          <pc:docMk/>
          <pc:sldMk cId="0" sldId="324"/>
        </pc:sldMkLst>
      </pc:sldChg>
      <pc:sldChg chg="add del mod modShow">
        <pc:chgData name="Camille LABORIE" userId="73b776f7-b273-4946-ad3f-132cb1488f10" providerId="ADAL" clId="{F9A91F0B-9A95-4ADB-A09C-B2400F7FD908}" dt="2022-04-19T14:14:11.363" v="793" actId="729"/>
        <pc:sldMkLst>
          <pc:docMk/>
          <pc:sldMk cId="3902962601" sldId="329"/>
        </pc:sldMkLst>
      </pc:sldChg>
      <pc:sldChg chg="mod modShow">
        <pc:chgData name="Camille LABORIE" userId="73b776f7-b273-4946-ad3f-132cb1488f10" providerId="ADAL" clId="{F9A91F0B-9A95-4ADB-A09C-B2400F7FD908}" dt="2022-04-19T14:14:14.031" v="794" actId="729"/>
        <pc:sldMkLst>
          <pc:docMk/>
          <pc:sldMk cId="720623163" sldId="330"/>
        </pc:sldMkLst>
      </pc:sldChg>
      <pc:sldChg chg="addSp modSp new del mod">
        <pc:chgData name="Camille LABORIE" userId="73b776f7-b273-4946-ad3f-132cb1488f10" providerId="ADAL" clId="{F9A91F0B-9A95-4ADB-A09C-B2400F7FD908}" dt="2022-04-19T14:45:05.654" v="900" actId="2696"/>
        <pc:sldMkLst>
          <pc:docMk/>
          <pc:sldMk cId="508205769" sldId="331"/>
        </pc:sldMkLst>
        <pc:spChg chg="add mod">
          <ac:chgData name="Camille LABORIE" userId="73b776f7-b273-4946-ad3f-132cb1488f10" providerId="ADAL" clId="{F9A91F0B-9A95-4ADB-A09C-B2400F7FD908}" dt="2022-04-19T14:23:20.351" v="892" actId="207"/>
          <ac:spMkLst>
            <pc:docMk/>
            <pc:sldMk cId="508205769" sldId="331"/>
            <ac:spMk id="19" creationId="{D7B5232B-2BBA-456D-A479-D1FE75BB1550}"/>
          </ac:spMkLst>
        </pc:spChg>
        <pc:graphicFrameChg chg="add mod modGraphic">
          <ac:chgData name="Camille LABORIE" userId="73b776f7-b273-4946-ad3f-132cb1488f10" providerId="ADAL" clId="{F9A91F0B-9A95-4ADB-A09C-B2400F7FD908}" dt="2022-04-19T14:22:23.322" v="867" actId="20577"/>
          <ac:graphicFrameMkLst>
            <pc:docMk/>
            <pc:sldMk cId="508205769" sldId="331"/>
            <ac:graphicFrameMk id="2" creationId="{134E181C-0A61-4C58-934E-657C5921335B}"/>
          </ac:graphicFrameMkLst>
        </pc:graphicFrameChg>
        <pc:picChg chg="add mod modCrop">
          <ac:chgData name="Camille LABORIE" userId="73b776f7-b273-4946-ad3f-132cb1488f10" providerId="ADAL" clId="{F9A91F0B-9A95-4ADB-A09C-B2400F7FD908}" dt="2022-04-19T14:21:41.323" v="859" actId="1076"/>
          <ac:picMkLst>
            <pc:docMk/>
            <pc:sldMk cId="508205769" sldId="331"/>
            <ac:picMk id="4" creationId="{2DB1A824-A1EF-48FA-A210-DC75B10B7985}"/>
          </ac:picMkLst>
        </pc:picChg>
        <pc:picChg chg="add mod modCrop">
          <ac:chgData name="Camille LABORIE" userId="73b776f7-b273-4946-ad3f-132cb1488f10" providerId="ADAL" clId="{F9A91F0B-9A95-4ADB-A09C-B2400F7FD908}" dt="2022-04-19T14:21:23.597" v="857" actId="1076"/>
          <ac:picMkLst>
            <pc:docMk/>
            <pc:sldMk cId="508205769" sldId="331"/>
            <ac:picMk id="6" creationId="{E01BDBBA-E215-4F47-92F9-B63AA7FB9E35}"/>
          </ac:picMkLst>
        </pc:picChg>
        <pc:picChg chg="add mod modCrop">
          <ac:chgData name="Camille LABORIE" userId="73b776f7-b273-4946-ad3f-132cb1488f10" providerId="ADAL" clId="{F9A91F0B-9A95-4ADB-A09C-B2400F7FD908}" dt="2022-04-19T14:20:14.187" v="847" actId="1076"/>
          <ac:picMkLst>
            <pc:docMk/>
            <pc:sldMk cId="508205769" sldId="331"/>
            <ac:picMk id="8" creationId="{1703D045-DD0E-4147-8281-5973C099FE53}"/>
          </ac:picMkLst>
        </pc:picChg>
        <pc:picChg chg="add mod modCrop">
          <ac:chgData name="Camille LABORIE" userId="73b776f7-b273-4946-ad3f-132cb1488f10" providerId="ADAL" clId="{F9A91F0B-9A95-4ADB-A09C-B2400F7FD908}" dt="2022-04-19T14:21:58.171" v="862" actId="1076"/>
          <ac:picMkLst>
            <pc:docMk/>
            <pc:sldMk cId="508205769" sldId="331"/>
            <ac:picMk id="10" creationId="{08A2DB20-12FD-42A1-975D-4A228A4D186A}"/>
          </ac:picMkLst>
        </pc:picChg>
        <pc:picChg chg="add mod modCrop">
          <ac:chgData name="Camille LABORIE" userId="73b776f7-b273-4946-ad3f-132cb1488f10" providerId="ADAL" clId="{F9A91F0B-9A95-4ADB-A09C-B2400F7FD908}" dt="2022-04-19T14:20:47.279" v="852" actId="1076"/>
          <ac:picMkLst>
            <pc:docMk/>
            <pc:sldMk cId="508205769" sldId="331"/>
            <ac:picMk id="12" creationId="{14F7827A-0FC9-4D62-8E37-A28F398D5BFB}"/>
          </ac:picMkLst>
        </pc:picChg>
        <pc:picChg chg="add mod">
          <ac:chgData name="Camille LABORIE" userId="73b776f7-b273-4946-ad3f-132cb1488f10" providerId="ADAL" clId="{F9A91F0B-9A95-4ADB-A09C-B2400F7FD908}" dt="2022-04-19T14:20:34.575" v="850" actId="1076"/>
          <ac:picMkLst>
            <pc:docMk/>
            <pc:sldMk cId="508205769" sldId="331"/>
            <ac:picMk id="14" creationId="{43AD2A36-8D63-4A87-873F-AAF0EB8BEC37}"/>
          </ac:picMkLst>
        </pc:picChg>
        <pc:picChg chg="add mod">
          <ac:chgData name="Camille LABORIE" userId="73b776f7-b273-4946-ad3f-132cb1488f10" providerId="ADAL" clId="{F9A91F0B-9A95-4ADB-A09C-B2400F7FD908}" dt="2022-04-19T14:20:38.848" v="851" actId="1076"/>
          <ac:picMkLst>
            <pc:docMk/>
            <pc:sldMk cId="508205769" sldId="331"/>
            <ac:picMk id="16" creationId="{A812F1B8-E050-4F9F-8232-1494FC495F51}"/>
          </ac:picMkLst>
        </pc:picChg>
        <pc:picChg chg="add mod modCrop">
          <ac:chgData name="Camille LABORIE" userId="73b776f7-b273-4946-ad3f-132cb1488f10" providerId="ADAL" clId="{F9A91F0B-9A95-4ADB-A09C-B2400F7FD908}" dt="2022-04-19T14:21:36.173" v="858" actId="1076"/>
          <ac:picMkLst>
            <pc:docMk/>
            <pc:sldMk cId="508205769" sldId="331"/>
            <ac:picMk id="18" creationId="{2C048C89-508B-47A1-B102-0BA775DF7BF5}"/>
          </ac:picMkLst>
        </pc:picChg>
      </pc:sldChg>
      <pc:sldChg chg="add del">
        <pc:chgData name="Camille LABORIE" userId="73b776f7-b273-4946-ad3f-132cb1488f10" providerId="ADAL" clId="{F9A91F0B-9A95-4ADB-A09C-B2400F7FD908}" dt="2022-04-19T13:57:53.004" v="369" actId="47"/>
        <pc:sldMkLst>
          <pc:docMk/>
          <pc:sldMk cId="901367765" sldId="331"/>
        </pc:sldMkLst>
      </pc:sldChg>
      <pc:sldChg chg="addSp modSp add mod">
        <pc:chgData name="Camille LABORIE" userId="73b776f7-b273-4946-ad3f-132cb1488f10" providerId="ADAL" clId="{F9A91F0B-9A95-4ADB-A09C-B2400F7FD908}" dt="2022-04-19T14:50:20.627" v="1053" actId="20577"/>
        <pc:sldMkLst>
          <pc:docMk/>
          <pc:sldMk cId="2319658474" sldId="331"/>
        </pc:sldMkLst>
        <pc:spChg chg="add mod">
          <ac:chgData name="Camille LABORIE" userId="73b776f7-b273-4946-ad3f-132cb1488f10" providerId="ADAL" clId="{F9A91F0B-9A95-4ADB-A09C-B2400F7FD908}" dt="2022-04-19T14:45:55.111" v="924" actId="20577"/>
          <ac:spMkLst>
            <pc:docMk/>
            <pc:sldMk cId="2319658474" sldId="331"/>
            <ac:spMk id="13" creationId="{0F51F742-D491-4070-B783-06F37BB901F9}"/>
          </ac:spMkLst>
        </pc:spChg>
        <pc:spChg chg="add mod">
          <ac:chgData name="Camille LABORIE" userId="73b776f7-b273-4946-ad3f-132cb1488f10" providerId="ADAL" clId="{F9A91F0B-9A95-4ADB-A09C-B2400F7FD908}" dt="2022-04-19T14:46:55.861" v="942" actId="20577"/>
          <ac:spMkLst>
            <pc:docMk/>
            <pc:sldMk cId="2319658474" sldId="331"/>
            <ac:spMk id="15" creationId="{A1E58A19-04D2-4627-8D6A-A67BAEA034F8}"/>
          </ac:spMkLst>
        </pc:spChg>
        <pc:spChg chg="add mod">
          <ac:chgData name="Camille LABORIE" userId="73b776f7-b273-4946-ad3f-132cb1488f10" providerId="ADAL" clId="{F9A91F0B-9A95-4ADB-A09C-B2400F7FD908}" dt="2022-04-19T14:47:40.099" v="956" actId="20577"/>
          <ac:spMkLst>
            <pc:docMk/>
            <pc:sldMk cId="2319658474" sldId="331"/>
            <ac:spMk id="17" creationId="{BE4BFF94-8304-4723-8D18-99B1D3522BCF}"/>
          </ac:spMkLst>
        </pc:spChg>
        <pc:spChg chg="add mod">
          <ac:chgData name="Camille LABORIE" userId="73b776f7-b273-4946-ad3f-132cb1488f10" providerId="ADAL" clId="{F9A91F0B-9A95-4ADB-A09C-B2400F7FD908}" dt="2022-04-19T14:48:06.978" v="971" actId="20577"/>
          <ac:spMkLst>
            <pc:docMk/>
            <pc:sldMk cId="2319658474" sldId="331"/>
            <ac:spMk id="20" creationId="{6C4213F6-D50A-4B05-A2C2-FB832B34EC5B}"/>
          </ac:spMkLst>
        </pc:spChg>
        <pc:spChg chg="add mod">
          <ac:chgData name="Camille LABORIE" userId="73b776f7-b273-4946-ad3f-132cb1488f10" providerId="ADAL" clId="{F9A91F0B-9A95-4ADB-A09C-B2400F7FD908}" dt="2022-04-19T14:48:38.340" v="1007" actId="20577"/>
          <ac:spMkLst>
            <pc:docMk/>
            <pc:sldMk cId="2319658474" sldId="331"/>
            <ac:spMk id="21" creationId="{AE806EE4-EB8F-4266-90C5-1BA0CEC36EAC}"/>
          </ac:spMkLst>
        </pc:spChg>
        <pc:spChg chg="add mod">
          <ac:chgData name="Camille LABORIE" userId="73b776f7-b273-4946-ad3f-132cb1488f10" providerId="ADAL" clId="{F9A91F0B-9A95-4ADB-A09C-B2400F7FD908}" dt="2022-04-19T14:49:20.298" v="1032" actId="20577"/>
          <ac:spMkLst>
            <pc:docMk/>
            <pc:sldMk cId="2319658474" sldId="331"/>
            <ac:spMk id="22" creationId="{A3A3CC84-E7D5-4424-8300-1E9C43FFD88A}"/>
          </ac:spMkLst>
        </pc:spChg>
        <pc:spChg chg="add mod">
          <ac:chgData name="Camille LABORIE" userId="73b776f7-b273-4946-ad3f-132cb1488f10" providerId="ADAL" clId="{F9A91F0B-9A95-4ADB-A09C-B2400F7FD908}" dt="2022-04-19T14:50:20.627" v="1053" actId="20577"/>
          <ac:spMkLst>
            <pc:docMk/>
            <pc:sldMk cId="2319658474" sldId="331"/>
            <ac:spMk id="23" creationId="{7CC10A84-7CD6-467B-8B0D-186E85679381}"/>
          </ac:spMkLst>
        </pc:spChg>
      </pc:sldChg>
      <pc:sldChg chg="addSp delSp modSp new mod modClrScheme chgLayout">
        <pc:chgData name="Camille LABORIE" userId="73b776f7-b273-4946-ad3f-132cb1488f10" providerId="ADAL" clId="{F9A91F0B-9A95-4ADB-A09C-B2400F7FD908}" dt="2022-04-19T14:03:11.246" v="469" actId="207"/>
        <pc:sldMkLst>
          <pc:docMk/>
          <pc:sldMk cId="467087026" sldId="332"/>
        </pc:sldMkLst>
        <pc:spChg chg="del">
          <ac:chgData name="Camille LABORIE" userId="73b776f7-b273-4946-ad3f-132cb1488f10" providerId="ADAL" clId="{F9A91F0B-9A95-4ADB-A09C-B2400F7FD908}" dt="2022-04-19T14:02:40.384" v="444" actId="931"/>
          <ac:spMkLst>
            <pc:docMk/>
            <pc:sldMk cId="467087026" sldId="332"/>
            <ac:spMk id="2" creationId="{0544B3C7-4634-4C3C-8235-6ECC4338C8E2}"/>
          </ac:spMkLst>
        </pc:spChg>
        <pc:spChg chg="add del">
          <ac:chgData name="Camille LABORIE" userId="73b776f7-b273-4946-ad3f-132cb1488f10" providerId="ADAL" clId="{F9A91F0B-9A95-4ADB-A09C-B2400F7FD908}" dt="2022-04-19T14:02:58.964" v="447" actId="26606"/>
          <ac:spMkLst>
            <pc:docMk/>
            <pc:sldMk cId="467087026" sldId="332"/>
            <ac:spMk id="3" creationId="{9D1C785B-2E18-400B-B05B-C0DD6078EE51}"/>
          </ac:spMkLst>
        </pc:spChg>
        <pc:spChg chg="add mod">
          <ac:chgData name="Camille LABORIE" userId="73b776f7-b273-4946-ad3f-132cb1488f10" providerId="ADAL" clId="{F9A91F0B-9A95-4ADB-A09C-B2400F7FD908}" dt="2022-04-19T14:03:11.246" v="469" actId="207"/>
          <ac:spMkLst>
            <pc:docMk/>
            <pc:sldMk cId="467087026" sldId="332"/>
            <ac:spMk id="10" creationId="{AB141DED-08CA-2577-0B63-C2B061047D1A}"/>
          </ac:spMkLst>
        </pc:spChg>
        <pc:picChg chg="add mod">
          <ac:chgData name="Camille LABORIE" userId="73b776f7-b273-4946-ad3f-132cb1488f10" providerId="ADAL" clId="{F9A91F0B-9A95-4ADB-A09C-B2400F7FD908}" dt="2022-04-19T14:02:58.964" v="447" actId="26606"/>
          <ac:picMkLst>
            <pc:docMk/>
            <pc:sldMk cId="467087026" sldId="332"/>
            <ac:picMk id="5" creationId="{0B9DCC6C-6CD5-420E-8021-D2E24DB2985E}"/>
          </ac:picMkLst>
        </pc:picChg>
      </pc:sldChg>
      <pc:sldChg chg="add del">
        <pc:chgData name="Camille LABORIE" userId="73b776f7-b273-4946-ad3f-132cb1488f10" providerId="ADAL" clId="{F9A91F0B-9A95-4ADB-A09C-B2400F7FD908}" dt="2022-04-19T14:45:19.188" v="903"/>
        <pc:sldMkLst>
          <pc:docMk/>
          <pc:sldMk cId="140712055" sldId="333"/>
        </pc:sldMkLst>
      </pc:sldChg>
      <pc:sldChg chg="modSp add del mod">
        <pc:chgData name="Camille LABORIE" userId="73b776f7-b273-4946-ad3f-132cb1488f10" providerId="ADAL" clId="{F9A91F0B-9A95-4ADB-A09C-B2400F7FD908}" dt="2022-04-19T14:53:41.005" v="1121" actId="47"/>
        <pc:sldMkLst>
          <pc:docMk/>
          <pc:sldMk cId="345294698" sldId="333"/>
        </pc:sldMkLst>
        <pc:spChg chg="mod">
          <ac:chgData name="Camille LABORIE" userId="73b776f7-b273-4946-ad3f-132cb1488f10" providerId="ADAL" clId="{F9A91F0B-9A95-4ADB-A09C-B2400F7FD908}" dt="2022-04-19T14:53:38.012" v="1120" actId="27636"/>
          <ac:spMkLst>
            <pc:docMk/>
            <pc:sldMk cId="345294698" sldId="333"/>
            <ac:spMk id="8" creationId="{EB24C870-BF74-4F7E-9B32-CAB4EB4BE51A}"/>
          </ac:spMkLst>
        </pc:spChg>
      </pc:sldChg>
      <pc:sldChg chg="add">
        <pc:chgData name="Camille LABORIE" userId="73b776f7-b273-4946-ad3f-132cb1488f10" providerId="ADAL" clId="{F9A91F0B-9A95-4ADB-A09C-B2400F7FD908}" dt="2022-04-19T14:56:48.710" v="1124"/>
        <pc:sldMkLst>
          <pc:docMk/>
          <pc:sldMk cId="1595125078" sldId="333"/>
        </pc:sldMkLst>
      </pc:sldChg>
      <pc:sldChg chg="addSp delSp modSp new mod">
        <pc:chgData name="Camille LABORIE" userId="73b776f7-b273-4946-ad3f-132cb1488f10" providerId="ADAL" clId="{F9A91F0B-9A95-4ADB-A09C-B2400F7FD908}" dt="2022-04-20T09:55:49.730" v="1433" actId="12"/>
        <pc:sldMkLst>
          <pc:docMk/>
          <pc:sldMk cId="1605489150" sldId="334"/>
        </pc:sldMkLst>
        <pc:spChg chg="mod">
          <ac:chgData name="Camille LABORIE" userId="73b776f7-b273-4946-ad3f-132cb1488f10" providerId="ADAL" clId="{F9A91F0B-9A95-4ADB-A09C-B2400F7FD908}" dt="2022-04-19T15:08:41.246" v="1423" actId="5793"/>
          <ac:spMkLst>
            <pc:docMk/>
            <pc:sldMk cId="1605489150" sldId="334"/>
            <ac:spMk id="2" creationId="{B1B61570-D009-4CD7-AC41-DECEE8C6CCA5}"/>
          </ac:spMkLst>
        </pc:spChg>
        <pc:spChg chg="del">
          <ac:chgData name="Camille LABORIE" userId="73b776f7-b273-4946-ad3f-132cb1488f10" providerId="ADAL" clId="{F9A91F0B-9A95-4ADB-A09C-B2400F7FD908}" dt="2022-04-19T14:58:21.473" v="1144" actId="931"/>
          <ac:spMkLst>
            <pc:docMk/>
            <pc:sldMk cId="1605489150" sldId="334"/>
            <ac:spMk id="3" creationId="{73E851E9-4BE3-455A-83FD-1B2227D38008}"/>
          </ac:spMkLst>
        </pc:spChg>
        <pc:spChg chg="mod">
          <ac:chgData name="Camille LABORIE" userId="73b776f7-b273-4946-ad3f-132cb1488f10" providerId="ADAL" clId="{F9A91F0B-9A95-4ADB-A09C-B2400F7FD908}" dt="2022-04-20T09:55:49.730" v="1433" actId="12"/>
          <ac:spMkLst>
            <pc:docMk/>
            <pc:sldMk cId="1605489150" sldId="334"/>
            <ac:spMk id="4" creationId="{AA137A3D-905F-4FF6-AEC1-9F72EEF7C1BB}"/>
          </ac:spMkLst>
        </pc:spChg>
        <pc:spChg chg="mod">
          <ac:chgData name="Camille LABORIE" userId="73b776f7-b273-4946-ad3f-132cb1488f10" providerId="ADAL" clId="{F9A91F0B-9A95-4ADB-A09C-B2400F7FD908}" dt="2022-04-20T09:55:49.730" v="1433" actId="12"/>
          <ac:spMkLst>
            <pc:docMk/>
            <pc:sldMk cId="1605489150" sldId="334"/>
            <ac:spMk id="5" creationId="{9295BBFB-438C-431E-8B18-49C8FA4755FF}"/>
          </ac:spMkLst>
        </pc:spChg>
        <pc:spChg chg="mod">
          <ac:chgData name="Camille LABORIE" userId="73b776f7-b273-4946-ad3f-132cb1488f10" providerId="ADAL" clId="{F9A91F0B-9A95-4ADB-A09C-B2400F7FD908}" dt="2022-04-20T09:55:49.730" v="1433" actId="12"/>
          <ac:spMkLst>
            <pc:docMk/>
            <pc:sldMk cId="1605489150" sldId="334"/>
            <ac:spMk id="6" creationId="{C0B83D77-433B-4AB2-AD87-2820DAC40784}"/>
          </ac:spMkLst>
        </pc:spChg>
        <pc:spChg chg="mod">
          <ac:chgData name="Camille LABORIE" userId="73b776f7-b273-4946-ad3f-132cb1488f10" providerId="ADAL" clId="{F9A91F0B-9A95-4ADB-A09C-B2400F7FD908}" dt="2022-04-20T09:55:49.730" v="1433" actId="12"/>
          <ac:spMkLst>
            <pc:docMk/>
            <pc:sldMk cId="1605489150" sldId="334"/>
            <ac:spMk id="7" creationId="{54089A8B-5BBB-44CB-B743-0CECC6E1500B}"/>
          </ac:spMkLst>
        </pc:spChg>
        <pc:spChg chg="mod">
          <ac:chgData name="Camille LABORIE" userId="73b776f7-b273-4946-ad3f-132cb1488f10" providerId="ADAL" clId="{F9A91F0B-9A95-4ADB-A09C-B2400F7FD908}" dt="2022-04-20T09:55:49.730" v="1433" actId="12"/>
          <ac:spMkLst>
            <pc:docMk/>
            <pc:sldMk cId="1605489150" sldId="334"/>
            <ac:spMk id="8" creationId="{78E2FAC1-45EC-41C3-B607-4F325D53ED61}"/>
          </ac:spMkLst>
        </pc:spChg>
        <pc:spChg chg="add del mod">
          <ac:chgData name="Camille LABORIE" userId="73b776f7-b273-4946-ad3f-132cb1488f10" providerId="ADAL" clId="{F9A91F0B-9A95-4ADB-A09C-B2400F7FD908}" dt="2022-04-19T14:58:30.410" v="1146" actId="931"/>
          <ac:spMkLst>
            <pc:docMk/>
            <pc:sldMk cId="1605489150" sldId="334"/>
            <ac:spMk id="12" creationId="{AA6756E1-CB4F-49FC-8D82-C24FAEE21C74}"/>
          </ac:spMkLst>
        </pc:spChg>
        <pc:picChg chg="add del mod">
          <ac:chgData name="Camille LABORIE" userId="73b776f7-b273-4946-ad3f-132cb1488f10" providerId="ADAL" clId="{F9A91F0B-9A95-4ADB-A09C-B2400F7FD908}" dt="2022-04-19T14:58:25.449" v="1145" actId="478"/>
          <ac:picMkLst>
            <pc:docMk/>
            <pc:sldMk cId="1605489150" sldId="334"/>
            <ac:picMk id="10" creationId="{84A18D4B-440D-4376-92C9-76D2198036CF}"/>
          </ac:picMkLst>
        </pc:picChg>
        <pc:picChg chg="add mod">
          <ac:chgData name="Camille LABORIE" userId="73b776f7-b273-4946-ad3f-132cb1488f10" providerId="ADAL" clId="{F9A91F0B-9A95-4ADB-A09C-B2400F7FD908}" dt="2022-04-19T14:58:30.410" v="1146" actId="931"/>
          <ac:picMkLst>
            <pc:docMk/>
            <pc:sldMk cId="1605489150" sldId="334"/>
            <ac:picMk id="14" creationId="{748C05BC-B792-4FBB-9DE4-595465759D4B}"/>
          </ac:picMkLst>
        </pc:picChg>
      </pc:sldChg>
      <pc:sldChg chg="add">
        <pc:chgData name="Camille LABORIE" userId="73b776f7-b273-4946-ad3f-132cb1488f10" providerId="ADAL" clId="{F9A91F0B-9A95-4ADB-A09C-B2400F7FD908}" dt="2022-04-19T15:01:05.371" v="1296"/>
        <pc:sldMkLst>
          <pc:docMk/>
          <pc:sldMk cId="665773473" sldId="335"/>
        </pc:sldMkLst>
      </pc:sldChg>
      <pc:sldChg chg="addSp modSp new mod">
        <pc:chgData name="Camille LABORIE" userId="73b776f7-b273-4946-ad3f-132cb1488f10" providerId="ADAL" clId="{F9A91F0B-9A95-4ADB-A09C-B2400F7FD908}" dt="2022-04-19T15:05:56.560" v="1376" actId="207"/>
        <pc:sldMkLst>
          <pc:docMk/>
          <pc:sldMk cId="114404268" sldId="336"/>
        </pc:sldMkLst>
        <pc:spChg chg="add mod">
          <ac:chgData name="Camille LABORIE" userId="73b776f7-b273-4946-ad3f-132cb1488f10" providerId="ADAL" clId="{F9A91F0B-9A95-4ADB-A09C-B2400F7FD908}" dt="2022-04-19T15:05:56.560" v="1376" actId="207"/>
          <ac:spMkLst>
            <pc:docMk/>
            <pc:sldMk cId="114404268" sldId="336"/>
            <ac:spMk id="6" creationId="{B046E337-01B6-4E77-A31E-332FCE77E736}"/>
          </ac:spMkLst>
        </pc:spChg>
        <pc:picChg chg="add mod">
          <ac:chgData name="Camille LABORIE" userId="73b776f7-b273-4946-ad3f-132cb1488f10" providerId="ADAL" clId="{F9A91F0B-9A95-4ADB-A09C-B2400F7FD908}" dt="2022-04-19T15:04:35.185" v="1309" actId="1076"/>
          <ac:picMkLst>
            <pc:docMk/>
            <pc:sldMk cId="114404268" sldId="336"/>
            <ac:picMk id="3" creationId="{8334F285-AF86-4CA5-85B3-4D1BA53B1BA9}"/>
          </ac:picMkLst>
        </pc:picChg>
        <pc:picChg chg="add mod">
          <ac:chgData name="Camille LABORIE" userId="73b776f7-b273-4946-ad3f-132cb1488f10" providerId="ADAL" clId="{F9A91F0B-9A95-4ADB-A09C-B2400F7FD908}" dt="2022-04-19T15:04:30.795" v="1308" actId="14100"/>
          <ac:picMkLst>
            <pc:docMk/>
            <pc:sldMk cId="114404268" sldId="336"/>
            <ac:picMk id="5" creationId="{9E1CE8BF-4531-41CF-B188-0E493BBCF07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B95BC-5EBE-4E14-8294-7D126683881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DE61FC8B-3E84-4A86-A5E4-2ABBF6CA1A83}">
      <dgm:prSet phldrT="[Texte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b="1" dirty="0"/>
            <a:t>historique. &gt;1942</a:t>
          </a:r>
        </a:p>
        <a:p>
          <a:pPr mar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dirty="0"/>
            <a:t>Ingénieur civil / ingénieur </a:t>
          </a:r>
        </a:p>
      </dgm:t>
    </dgm:pt>
    <dgm:pt modelId="{4D9580BF-1115-4165-B818-E937D64D87D6}" type="parTrans" cxnId="{93D142E3-9132-4324-8376-525899E78DD7}">
      <dgm:prSet/>
      <dgm:spPr/>
      <dgm:t>
        <a:bodyPr/>
        <a:lstStyle/>
        <a:p>
          <a:endParaRPr lang="fr-FR"/>
        </a:p>
      </dgm:t>
    </dgm:pt>
    <dgm:pt modelId="{FB6B2F56-6E4F-4ED1-B9DE-80B43C6DDD44}" type="sibTrans" cxnId="{93D142E3-9132-4324-8376-525899E78DD7}">
      <dgm:prSet/>
      <dgm:spPr/>
      <dgm:t>
        <a:bodyPr/>
        <a:lstStyle/>
        <a:p>
          <a:endParaRPr lang="fr-FR"/>
        </a:p>
      </dgm:t>
    </dgm:pt>
    <dgm:pt modelId="{274F16A9-D7D6-482F-925E-A44E1AB55B61}">
      <dgm:prSet phldrT="[Texte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b="1" dirty="0">
              <a:highlight>
                <a:srgbClr val="C0C0C0"/>
              </a:highlight>
            </a:rPr>
            <a:t>1966-1986</a:t>
          </a:r>
        </a:p>
        <a:p>
          <a:pPr mar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dirty="0"/>
            <a:t>Diplômé de l'Atelier d'Urbanisme de l'ENPC </a:t>
          </a:r>
        </a:p>
      </dgm:t>
    </dgm:pt>
    <dgm:pt modelId="{4C00B85A-EC23-47D4-90E1-6737C015F2E0}" type="parTrans" cxnId="{60481FF5-0D76-4ED9-8D58-6D1C4B3E1584}">
      <dgm:prSet/>
      <dgm:spPr/>
      <dgm:t>
        <a:bodyPr/>
        <a:lstStyle/>
        <a:p>
          <a:endParaRPr lang="fr-FR"/>
        </a:p>
      </dgm:t>
    </dgm:pt>
    <dgm:pt modelId="{4F7E20B0-346F-40DD-84C0-21E86E02A9F1}" type="sibTrans" cxnId="{60481FF5-0D76-4ED9-8D58-6D1C4B3E1584}">
      <dgm:prSet/>
      <dgm:spPr/>
      <dgm:t>
        <a:bodyPr/>
        <a:lstStyle/>
        <a:p>
          <a:endParaRPr lang="fr-FR"/>
        </a:p>
      </dgm:t>
    </dgm:pt>
    <dgm:pt modelId="{B8D7F9AA-4BCC-4B4C-945C-102F50490E83}">
      <dgm:prSet phldrT="[Texte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b="1" dirty="0">
              <a:highlight>
                <a:srgbClr val="C0C0C0"/>
              </a:highlight>
            </a:rPr>
            <a:t>1978-2010</a:t>
          </a:r>
        </a:p>
        <a:p>
          <a:pPr mar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dirty="0"/>
            <a:t>Docteur ENPC </a:t>
          </a:r>
        </a:p>
      </dgm:t>
    </dgm:pt>
    <dgm:pt modelId="{63281C81-13B1-42DA-BB15-FB32758ACD28}" type="parTrans" cxnId="{961A5E5C-2E93-41FF-8B2F-71855E782E1E}">
      <dgm:prSet/>
      <dgm:spPr/>
      <dgm:t>
        <a:bodyPr/>
        <a:lstStyle/>
        <a:p>
          <a:endParaRPr lang="fr-FR"/>
        </a:p>
      </dgm:t>
    </dgm:pt>
    <dgm:pt modelId="{6170B484-1277-4F52-AAA9-F8531E257757}" type="sibTrans" cxnId="{961A5E5C-2E93-41FF-8B2F-71855E782E1E}">
      <dgm:prSet/>
      <dgm:spPr/>
      <dgm:t>
        <a:bodyPr/>
        <a:lstStyle/>
        <a:p>
          <a:endParaRPr lang="fr-FR"/>
        </a:p>
      </dgm:t>
    </dgm:pt>
    <dgm:pt modelId="{B748E13B-E7AE-4263-BC4D-BF5F20B1C56F}">
      <dgm:prSet phldrT="[Texte]"/>
      <dgm:spPr/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r-FR" b="1" dirty="0"/>
            <a:t>&gt;1987</a:t>
          </a:r>
        </a:p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fr-FR" dirty="0"/>
            <a:t>Diplômé d'un mastère spécialisé </a:t>
          </a:r>
        </a:p>
      </dgm:t>
    </dgm:pt>
    <dgm:pt modelId="{643F2414-2CC2-4FEF-904C-9C36A2D74C07}" type="parTrans" cxnId="{8E8E373F-CC3C-4634-A83D-9245B5F5E153}">
      <dgm:prSet/>
      <dgm:spPr/>
      <dgm:t>
        <a:bodyPr/>
        <a:lstStyle/>
        <a:p>
          <a:endParaRPr lang="fr-FR"/>
        </a:p>
      </dgm:t>
    </dgm:pt>
    <dgm:pt modelId="{696DDE4B-52CB-4380-A165-AF5826A1CE5F}" type="sibTrans" cxnId="{8E8E373F-CC3C-4634-A83D-9245B5F5E153}">
      <dgm:prSet/>
      <dgm:spPr/>
      <dgm:t>
        <a:bodyPr/>
        <a:lstStyle/>
        <a:p>
          <a:endParaRPr lang="fr-FR"/>
        </a:p>
      </dgm:t>
    </dgm:pt>
    <dgm:pt modelId="{9D09ECA5-401A-4F0E-8A87-9BF375844198}">
      <dgm:prSet/>
      <dgm:spPr/>
      <dgm:t>
        <a:bodyPr/>
        <a:lstStyle/>
        <a:p>
          <a:r>
            <a:rPr lang="fr-FR" b="1" dirty="0"/>
            <a:t>&gt;1989</a:t>
          </a:r>
          <a:br>
            <a:rPr lang="fr-FR" dirty="0"/>
          </a:br>
          <a:r>
            <a:rPr lang="fr-FR" dirty="0"/>
            <a:t>Diplômé du MBA</a:t>
          </a:r>
        </a:p>
      </dgm:t>
    </dgm:pt>
    <dgm:pt modelId="{9141F5AC-8286-4D37-AD49-392BF323198A}" type="parTrans" cxnId="{B69284F7-13F6-468A-B44B-1BA79C0AAB65}">
      <dgm:prSet/>
      <dgm:spPr/>
      <dgm:t>
        <a:bodyPr/>
        <a:lstStyle/>
        <a:p>
          <a:endParaRPr lang="fr-FR"/>
        </a:p>
      </dgm:t>
    </dgm:pt>
    <dgm:pt modelId="{D2E9F05B-8878-452D-9016-715B004B7EB2}" type="sibTrans" cxnId="{B69284F7-13F6-468A-B44B-1BA79C0AAB65}">
      <dgm:prSet/>
      <dgm:spPr/>
      <dgm:t>
        <a:bodyPr/>
        <a:lstStyle/>
        <a:p>
          <a:endParaRPr lang="fr-FR"/>
        </a:p>
      </dgm:t>
    </dgm:pt>
    <dgm:pt modelId="{7CEE662A-24CD-455C-92D9-A89B0AC24242}">
      <dgm:prSet/>
      <dgm:spPr/>
      <dgm:t>
        <a:bodyPr/>
        <a:lstStyle/>
        <a:p>
          <a:r>
            <a:rPr lang="fr-FR" b="1" dirty="0"/>
            <a:t>&gt;2004</a:t>
          </a:r>
          <a:br>
            <a:rPr lang="fr-FR" dirty="0"/>
          </a:br>
          <a:r>
            <a:rPr lang="fr-FR" dirty="0"/>
            <a:t>Diplômé d’un master pro</a:t>
          </a:r>
        </a:p>
      </dgm:t>
    </dgm:pt>
    <dgm:pt modelId="{6244F163-4E6F-49FE-88FD-CC3DEDC28EA8}" type="parTrans" cxnId="{24AB7A75-7327-466B-8FB4-2CA91AFF86BC}">
      <dgm:prSet/>
      <dgm:spPr/>
      <dgm:t>
        <a:bodyPr/>
        <a:lstStyle/>
        <a:p>
          <a:endParaRPr lang="fr-FR"/>
        </a:p>
      </dgm:t>
    </dgm:pt>
    <dgm:pt modelId="{A1BFC7EB-9035-4B4B-880B-7688C9B94CCF}" type="sibTrans" cxnId="{24AB7A75-7327-466B-8FB4-2CA91AFF86BC}">
      <dgm:prSet/>
      <dgm:spPr/>
      <dgm:t>
        <a:bodyPr/>
        <a:lstStyle/>
        <a:p>
          <a:endParaRPr lang="fr-FR"/>
        </a:p>
      </dgm:t>
    </dgm:pt>
    <dgm:pt modelId="{3545029E-2F0C-47C4-8F03-0D3232E805B0}">
      <dgm:prSet/>
      <dgm:spPr/>
      <dgm:t>
        <a:bodyPr/>
        <a:lstStyle/>
        <a:p>
          <a:r>
            <a:rPr lang="fr-FR" b="1" dirty="0"/>
            <a:t>&gt;2009</a:t>
          </a:r>
          <a:br>
            <a:rPr lang="fr-FR" dirty="0"/>
          </a:br>
          <a:r>
            <a:rPr lang="fr-FR" dirty="0"/>
            <a:t>Diplômé d’un master recherche</a:t>
          </a:r>
        </a:p>
      </dgm:t>
    </dgm:pt>
    <dgm:pt modelId="{B186FB10-7DA0-416A-8693-C033FA46E81D}" type="parTrans" cxnId="{AB2ED5AD-D2D9-4D46-9003-99B1E2A6CC74}">
      <dgm:prSet/>
      <dgm:spPr/>
      <dgm:t>
        <a:bodyPr/>
        <a:lstStyle/>
        <a:p>
          <a:endParaRPr lang="fr-FR"/>
        </a:p>
      </dgm:t>
    </dgm:pt>
    <dgm:pt modelId="{F6C80FB2-AB91-4CCE-8493-12A72C3A73C2}" type="sibTrans" cxnId="{AB2ED5AD-D2D9-4D46-9003-99B1E2A6CC74}">
      <dgm:prSet/>
      <dgm:spPr/>
      <dgm:t>
        <a:bodyPr/>
        <a:lstStyle/>
        <a:p>
          <a:endParaRPr lang="fr-FR"/>
        </a:p>
      </dgm:t>
    </dgm:pt>
    <dgm:pt modelId="{1D3AAAD8-EA64-4A5B-B641-38FD210B29C0}" type="pres">
      <dgm:prSet presAssocID="{64CB95BC-5EBE-4E14-8294-7D1266838812}" presName="rootnode" presStyleCnt="0">
        <dgm:presLayoutVars>
          <dgm:chMax/>
          <dgm:chPref/>
          <dgm:dir/>
          <dgm:animLvl val="lvl"/>
        </dgm:presLayoutVars>
      </dgm:prSet>
      <dgm:spPr/>
    </dgm:pt>
    <dgm:pt modelId="{F67184A1-F2C0-45FD-A89E-A798BADB260B}" type="pres">
      <dgm:prSet presAssocID="{DE61FC8B-3E84-4A86-A5E4-2ABBF6CA1A83}" presName="composite" presStyleCnt="0"/>
      <dgm:spPr/>
    </dgm:pt>
    <dgm:pt modelId="{F840F5FB-C5F7-49AE-89FA-EB202853A5E3}" type="pres">
      <dgm:prSet presAssocID="{DE61FC8B-3E84-4A86-A5E4-2ABBF6CA1A83}" presName="LShape" presStyleLbl="alignNode1" presStyleIdx="0" presStyleCnt="13"/>
      <dgm:spPr/>
    </dgm:pt>
    <dgm:pt modelId="{95080A76-447A-4332-9005-888F346B7E63}" type="pres">
      <dgm:prSet presAssocID="{DE61FC8B-3E84-4A86-A5E4-2ABBF6CA1A83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8225B075-8B4C-43AD-869F-FAC5740C7B21}" type="pres">
      <dgm:prSet presAssocID="{DE61FC8B-3E84-4A86-A5E4-2ABBF6CA1A83}" presName="Triangle" presStyleLbl="alignNode1" presStyleIdx="1" presStyleCnt="13"/>
      <dgm:spPr/>
    </dgm:pt>
    <dgm:pt modelId="{878E1659-53FC-4545-B970-0FA0F75C8597}" type="pres">
      <dgm:prSet presAssocID="{FB6B2F56-6E4F-4ED1-B9DE-80B43C6DDD44}" presName="sibTrans" presStyleCnt="0"/>
      <dgm:spPr/>
    </dgm:pt>
    <dgm:pt modelId="{CB691F3C-D614-4EE5-8F0C-ACE42B36A303}" type="pres">
      <dgm:prSet presAssocID="{FB6B2F56-6E4F-4ED1-B9DE-80B43C6DDD44}" presName="space" presStyleCnt="0"/>
      <dgm:spPr/>
    </dgm:pt>
    <dgm:pt modelId="{FB32B267-5B71-42C5-B7CB-379FA81E1340}" type="pres">
      <dgm:prSet presAssocID="{274F16A9-D7D6-482F-925E-A44E1AB55B61}" presName="composite" presStyleCnt="0"/>
      <dgm:spPr/>
    </dgm:pt>
    <dgm:pt modelId="{97E4D524-C5E5-42CA-A439-9F30CA198C4F}" type="pres">
      <dgm:prSet presAssocID="{274F16A9-D7D6-482F-925E-A44E1AB55B61}" presName="LShape" presStyleLbl="alignNode1" presStyleIdx="2" presStyleCnt="13"/>
      <dgm:spPr/>
    </dgm:pt>
    <dgm:pt modelId="{30294237-2EA1-42EC-8E73-B148106BBAB6}" type="pres">
      <dgm:prSet presAssocID="{274F16A9-D7D6-482F-925E-A44E1AB55B61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397447CC-BB39-462A-B342-278BFD56E3DE}" type="pres">
      <dgm:prSet presAssocID="{274F16A9-D7D6-482F-925E-A44E1AB55B61}" presName="Triangle" presStyleLbl="alignNode1" presStyleIdx="3" presStyleCnt="13"/>
      <dgm:spPr/>
    </dgm:pt>
    <dgm:pt modelId="{9960FEA6-C079-4B43-AE95-FE3BAA6A4FC8}" type="pres">
      <dgm:prSet presAssocID="{4F7E20B0-346F-40DD-84C0-21E86E02A9F1}" presName="sibTrans" presStyleCnt="0"/>
      <dgm:spPr/>
    </dgm:pt>
    <dgm:pt modelId="{40117A76-C3D3-4ECF-AEEE-9EE48B42ABAC}" type="pres">
      <dgm:prSet presAssocID="{4F7E20B0-346F-40DD-84C0-21E86E02A9F1}" presName="space" presStyleCnt="0"/>
      <dgm:spPr/>
    </dgm:pt>
    <dgm:pt modelId="{D3B601F8-E464-4CD9-AE33-8B1E9F7CEDE8}" type="pres">
      <dgm:prSet presAssocID="{B8D7F9AA-4BCC-4B4C-945C-102F50490E83}" presName="composite" presStyleCnt="0"/>
      <dgm:spPr/>
    </dgm:pt>
    <dgm:pt modelId="{C399511B-9D4F-4CAF-BE44-10718C052BFB}" type="pres">
      <dgm:prSet presAssocID="{B8D7F9AA-4BCC-4B4C-945C-102F50490E83}" presName="LShape" presStyleLbl="alignNode1" presStyleIdx="4" presStyleCnt="13"/>
      <dgm:spPr/>
    </dgm:pt>
    <dgm:pt modelId="{2D933139-A1B1-49F2-A39C-7F57909D232D}" type="pres">
      <dgm:prSet presAssocID="{B8D7F9AA-4BCC-4B4C-945C-102F50490E83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455DF0DF-F249-4D87-9B71-A96140289060}" type="pres">
      <dgm:prSet presAssocID="{B8D7F9AA-4BCC-4B4C-945C-102F50490E83}" presName="Triangle" presStyleLbl="alignNode1" presStyleIdx="5" presStyleCnt="13"/>
      <dgm:spPr/>
    </dgm:pt>
    <dgm:pt modelId="{CBBD59E6-1EBD-424E-BB41-7435E1296499}" type="pres">
      <dgm:prSet presAssocID="{6170B484-1277-4F52-AAA9-F8531E257757}" presName="sibTrans" presStyleCnt="0"/>
      <dgm:spPr/>
    </dgm:pt>
    <dgm:pt modelId="{AECF128D-46EA-4530-B046-3FEAF03FA072}" type="pres">
      <dgm:prSet presAssocID="{6170B484-1277-4F52-AAA9-F8531E257757}" presName="space" presStyleCnt="0"/>
      <dgm:spPr/>
    </dgm:pt>
    <dgm:pt modelId="{713BD71C-3241-419C-9545-7112F6FDF7E8}" type="pres">
      <dgm:prSet presAssocID="{B748E13B-E7AE-4263-BC4D-BF5F20B1C56F}" presName="composite" presStyleCnt="0"/>
      <dgm:spPr/>
    </dgm:pt>
    <dgm:pt modelId="{543F2B58-6070-469C-BC36-126DEA6BD456}" type="pres">
      <dgm:prSet presAssocID="{B748E13B-E7AE-4263-BC4D-BF5F20B1C56F}" presName="LShape" presStyleLbl="alignNode1" presStyleIdx="6" presStyleCnt="13"/>
      <dgm:spPr/>
    </dgm:pt>
    <dgm:pt modelId="{71B62F18-ED3C-4FA3-B8E4-3707C5A96B7D}" type="pres">
      <dgm:prSet presAssocID="{B748E13B-E7AE-4263-BC4D-BF5F20B1C56F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0E425946-5624-4F04-BB0D-06BEA4F73DBA}" type="pres">
      <dgm:prSet presAssocID="{B748E13B-E7AE-4263-BC4D-BF5F20B1C56F}" presName="Triangle" presStyleLbl="alignNode1" presStyleIdx="7" presStyleCnt="13"/>
      <dgm:spPr/>
    </dgm:pt>
    <dgm:pt modelId="{FAE98EF7-B2DA-4D44-B91D-2345CD872305}" type="pres">
      <dgm:prSet presAssocID="{696DDE4B-52CB-4380-A165-AF5826A1CE5F}" presName="sibTrans" presStyleCnt="0"/>
      <dgm:spPr/>
    </dgm:pt>
    <dgm:pt modelId="{848EB39B-6F79-47C4-B1D3-E2E7693EE1A5}" type="pres">
      <dgm:prSet presAssocID="{696DDE4B-52CB-4380-A165-AF5826A1CE5F}" presName="space" presStyleCnt="0"/>
      <dgm:spPr/>
    </dgm:pt>
    <dgm:pt modelId="{EECA191B-6018-4E74-948B-29A930C0C8FD}" type="pres">
      <dgm:prSet presAssocID="{9D09ECA5-401A-4F0E-8A87-9BF375844198}" presName="composite" presStyleCnt="0"/>
      <dgm:spPr/>
    </dgm:pt>
    <dgm:pt modelId="{2D994C7E-CAEB-481A-8A64-938B450F066C}" type="pres">
      <dgm:prSet presAssocID="{9D09ECA5-401A-4F0E-8A87-9BF375844198}" presName="LShape" presStyleLbl="alignNode1" presStyleIdx="8" presStyleCnt="13"/>
      <dgm:spPr/>
    </dgm:pt>
    <dgm:pt modelId="{712797E1-DA00-4E85-8D7E-5462FE546384}" type="pres">
      <dgm:prSet presAssocID="{9D09ECA5-401A-4F0E-8A87-9BF375844198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486C2AAB-37BD-4B9F-938C-DFECA708808E}" type="pres">
      <dgm:prSet presAssocID="{9D09ECA5-401A-4F0E-8A87-9BF375844198}" presName="Triangle" presStyleLbl="alignNode1" presStyleIdx="9" presStyleCnt="13"/>
      <dgm:spPr/>
    </dgm:pt>
    <dgm:pt modelId="{F8549ECA-8217-4D95-8E87-4F0F1EDBC100}" type="pres">
      <dgm:prSet presAssocID="{D2E9F05B-8878-452D-9016-715B004B7EB2}" presName="sibTrans" presStyleCnt="0"/>
      <dgm:spPr/>
    </dgm:pt>
    <dgm:pt modelId="{94F35338-797A-4A39-A302-3A5A050952BC}" type="pres">
      <dgm:prSet presAssocID="{D2E9F05B-8878-452D-9016-715B004B7EB2}" presName="space" presStyleCnt="0"/>
      <dgm:spPr/>
    </dgm:pt>
    <dgm:pt modelId="{B2955309-76BC-44F1-A6D8-CF17D249DB98}" type="pres">
      <dgm:prSet presAssocID="{7CEE662A-24CD-455C-92D9-A89B0AC24242}" presName="composite" presStyleCnt="0"/>
      <dgm:spPr/>
    </dgm:pt>
    <dgm:pt modelId="{92F89FE5-7CBC-4090-9B8D-7CECEDC57B3C}" type="pres">
      <dgm:prSet presAssocID="{7CEE662A-24CD-455C-92D9-A89B0AC24242}" presName="LShape" presStyleLbl="alignNode1" presStyleIdx="10" presStyleCnt="13"/>
      <dgm:spPr/>
    </dgm:pt>
    <dgm:pt modelId="{A5552A5B-4A8F-42A4-874E-456F6699C97E}" type="pres">
      <dgm:prSet presAssocID="{7CEE662A-24CD-455C-92D9-A89B0AC24242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8E64043C-4982-4FDD-881C-C1ED51279767}" type="pres">
      <dgm:prSet presAssocID="{7CEE662A-24CD-455C-92D9-A89B0AC24242}" presName="Triangle" presStyleLbl="alignNode1" presStyleIdx="11" presStyleCnt="13"/>
      <dgm:spPr/>
    </dgm:pt>
    <dgm:pt modelId="{ACC035F1-2C5F-4FDE-9054-F7B20AE7FE83}" type="pres">
      <dgm:prSet presAssocID="{A1BFC7EB-9035-4B4B-880B-7688C9B94CCF}" presName="sibTrans" presStyleCnt="0"/>
      <dgm:spPr/>
    </dgm:pt>
    <dgm:pt modelId="{DCEA52D1-4FEA-4FF4-A185-D2EE62CDBB6C}" type="pres">
      <dgm:prSet presAssocID="{A1BFC7EB-9035-4B4B-880B-7688C9B94CCF}" presName="space" presStyleCnt="0"/>
      <dgm:spPr/>
    </dgm:pt>
    <dgm:pt modelId="{99D778C5-11A5-4FA7-AB82-E4CAB8525DEF}" type="pres">
      <dgm:prSet presAssocID="{3545029E-2F0C-47C4-8F03-0D3232E805B0}" presName="composite" presStyleCnt="0"/>
      <dgm:spPr/>
    </dgm:pt>
    <dgm:pt modelId="{38B1155D-CCE1-4882-BB26-00605B09D68D}" type="pres">
      <dgm:prSet presAssocID="{3545029E-2F0C-47C4-8F03-0D3232E805B0}" presName="LShape" presStyleLbl="alignNode1" presStyleIdx="12" presStyleCnt="13"/>
      <dgm:spPr/>
    </dgm:pt>
    <dgm:pt modelId="{1FE2E0FB-C9FB-4A56-B760-BEA3EF65CA4B}" type="pres">
      <dgm:prSet presAssocID="{3545029E-2F0C-47C4-8F03-0D3232E805B0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5D68207-CF5F-4B6E-BDF8-0B61F1ED637A}" type="presOf" srcId="{274F16A9-D7D6-482F-925E-A44E1AB55B61}" destId="{30294237-2EA1-42EC-8E73-B148106BBAB6}" srcOrd="0" destOrd="0" presId="urn:microsoft.com/office/officeart/2009/3/layout/StepUpProcess"/>
    <dgm:cxn modelId="{E76A390C-0A73-4D7C-9766-606680C6DA3F}" type="presOf" srcId="{3545029E-2F0C-47C4-8F03-0D3232E805B0}" destId="{1FE2E0FB-C9FB-4A56-B760-BEA3EF65CA4B}" srcOrd="0" destOrd="0" presId="urn:microsoft.com/office/officeart/2009/3/layout/StepUpProcess"/>
    <dgm:cxn modelId="{B4C40C15-ECD8-48AA-ABE7-C60989FFDBB6}" type="presOf" srcId="{64CB95BC-5EBE-4E14-8294-7D1266838812}" destId="{1D3AAAD8-EA64-4A5B-B641-38FD210B29C0}" srcOrd="0" destOrd="0" presId="urn:microsoft.com/office/officeart/2009/3/layout/StepUpProcess"/>
    <dgm:cxn modelId="{8E8E373F-CC3C-4634-A83D-9245B5F5E153}" srcId="{64CB95BC-5EBE-4E14-8294-7D1266838812}" destId="{B748E13B-E7AE-4263-BC4D-BF5F20B1C56F}" srcOrd="3" destOrd="0" parTransId="{643F2414-2CC2-4FEF-904C-9C36A2D74C07}" sibTransId="{696DDE4B-52CB-4380-A165-AF5826A1CE5F}"/>
    <dgm:cxn modelId="{961A5E5C-2E93-41FF-8B2F-71855E782E1E}" srcId="{64CB95BC-5EBE-4E14-8294-7D1266838812}" destId="{B8D7F9AA-4BCC-4B4C-945C-102F50490E83}" srcOrd="2" destOrd="0" parTransId="{63281C81-13B1-42DA-BB15-FB32758ACD28}" sibTransId="{6170B484-1277-4F52-AAA9-F8531E257757}"/>
    <dgm:cxn modelId="{A7CC5E41-B56A-42BE-9748-E30DAC0B6649}" type="presOf" srcId="{7CEE662A-24CD-455C-92D9-A89B0AC24242}" destId="{A5552A5B-4A8F-42A4-874E-456F6699C97E}" srcOrd="0" destOrd="0" presId="urn:microsoft.com/office/officeart/2009/3/layout/StepUpProcess"/>
    <dgm:cxn modelId="{8AA71454-9A41-4051-A442-CD0985D7B74F}" type="presOf" srcId="{B748E13B-E7AE-4263-BC4D-BF5F20B1C56F}" destId="{71B62F18-ED3C-4FA3-B8E4-3707C5A96B7D}" srcOrd="0" destOrd="0" presId="urn:microsoft.com/office/officeart/2009/3/layout/StepUpProcess"/>
    <dgm:cxn modelId="{24AB7A75-7327-466B-8FB4-2CA91AFF86BC}" srcId="{64CB95BC-5EBE-4E14-8294-7D1266838812}" destId="{7CEE662A-24CD-455C-92D9-A89B0AC24242}" srcOrd="5" destOrd="0" parTransId="{6244F163-4E6F-49FE-88FD-CC3DEDC28EA8}" sibTransId="{A1BFC7EB-9035-4B4B-880B-7688C9B94CCF}"/>
    <dgm:cxn modelId="{7FE8B582-CD9D-416A-9538-F483678817BD}" type="presOf" srcId="{DE61FC8B-3E84-4A86-A5E4-2ABBF6CA1A83}" destId="{95080A76-447A-4332-9005-888F346B7E63}" srcOrd="0" destOrd="0" presId="urn:microsoft.com/office/officeart/2009/3/layout/StepUpProcess"/>
    <dgm:cxn modelId="{AB2ED5AD-D2D9-4D46-9003-99B1E2A6CC74}" srcId="{64CB95BC-5EBE-4E14-8294-7D1266838812}" destId="{3545029E-2F0C-47C4-8F03-0D3232E805B0}" srcOrd="6" destOrd="0" parTransId="{B186FB10-7DA0-416A-8693-C033FA46E81D}" sibTransId="{F6C80FB2-AB91-4CCE-8493-12A72C3A73C2}"/>
    <dgm:cxn modelId="{925FC5B8-B1EB-478A-9517-C92BCA9AD088}" type="presOf" srcId="{B8D7F9AA-4BCC-4B4C-945C-102F50490E83}" destId="{2D933139-A1B1-49F2-A39C-7F57909D232D}" srcOrd="0" destOrd="0" presId="urn:microsoft.com/office/officeart/2009/3/layout/StepUpProcess"/>
    <dgm:cxn modelId="{93D142E3-9132-4324-8376-525899E78DD7}" srcId="{64CB95BC-5EBE-4E14-8294-7D1266838812}" destId="{DE61FC8B-3E84-4A86-A5E4-2ABBF6CA1A83}" srcOrd="0" destOrd="0" parTransId="{4D9580BF-1115-4165-B818-E937D64D87D6}" sibTransId="{FB6B2F56-6E4F-4ED1-B9DE-80B43C6DDD44}"/>
    <dgm:cxn modelId="{60481FF5-0D76-4ED9-8D58-6D1C4B3E1584}" srcId="{64CB95BC-5EBE-4E14-8294-7D1266838812}" destId="{274F16A9-D7D6-482F-925E-A44E1AB55B61}" srcOrd="1" destOrd="0" parTransId="{4C00B85A-EC23-47D4-90E1-6737C015F2E0}" sibTransId="{4F7E20B0-346F-40DD-84C0-21E86E02A9F1}"/>
    <dgm:cxn modelId="{807EBAF5-3CBD-4BA1-8421-CE85D19B8788}" type="presOf" srcId="{9D09ECA5-401A-4F0E-8A87-9BF375844198}" destId="{712797E1-DA00-4E85-8D7E-5462FE546384}" srcOrd="0" destOrd="0" presId="urn:microsoft.com/office/officeart/2009/3/layout/StepUpProcess"/>
    <dgm:cxn modelId="{B69284F7-13F6-468A-B44B-1BA79C0AAB65}" srcId="{64CB95BC-5EBE-4E14-8294-7D1266838812}" destId="{9D09ECA5-401A-4F0E-8A87-9BF375844198}" srcOrd="4" destOrd="0" parTransId="{9141F5AC-8286-4D37-AD49-392BF323198A}" sibTransId="{D2E9F05B-8878-452D-9016-715B004B7EB2}"/>
    <dgm:cxn modelId="{F4B9D515-2E80-439D-BB86-A1D69F442FF9}" type="presParOf" srcId="{1D3AAAD8-EA64-4A5B-B641-38FD210B29C0}" destId="{F67184A1-F2C0-45FD-A89E-A798BADB260B}" srcOrd="0" destOrd="0" presId="urn:microsoft.com/office/officeart/2009/3/layout/StepUpProcess"/>
    <dgm:cxn modelId="{F775549A-2CFB-42BE-BA32-B9757281BB94}" type="presParOf" srcId="{F67184A1-F2C0-45FD-A89E-A798BADB260B}" destId="{F840F5FB-C5F7-49AE-89FA-EB202853A5E3}" srcOrd="0" destOrd="0" presId="urn:microsoft.com/office/officeart/2009/3/layout/StepUpProcess"/>
    <dgm:cxn modelId="{A92FE333-D844-47BB-8AA8-8A79EDBFFC18}" type="presParOf" srcId="{F67184A1-F2C0-45FD-A89E-A798BADB260B}" destId="{95080A76-447A-4332-9005-888F346B7E63}" srcOrd="1" destOrd="0" presId="urn:microsoft.com/office/officeart/2009/3/layout/StepUpProcess"/>
    <dgm:cxn modelId="{F81B648B-CC06-4393-B9A7-846216D136AF}" type="presParOf" srcId="{F67184A1-F2C0-45FD-A89E-A798BADB260B}" destId="{8225B075-8B4C-43AD-869F-FAC5740C7B21}" srcOrd="2" destOrd="0" presId="urn:microsoft.com/office/officeart/2009/3/layout/StepUpProcess"/>
    <dgm:cxn modelId="{1113AAE2-B3EA-48D8-9679-9ABF8CE3FBD1}" type="presParOf" srcId="{1D3AAAD8-EA64-4A5B-B641-38FD210B29C0}" destId="{878E1659-53FC-4545-B970-0FA0F75C8597}" srcOrd="1" destOrd="0" presId="urn:microsoft.com/office/officeart/2009/3/layout/StepUpProcess"/>
    <dgm:cxn modelId="{E854E157-D7AB-4362-9141-537004C98FBC}" type="presParOf" srcId="{878E1659-53FC-4545-B970-0FA0F75C8597}" destId="{CB691F3C-D614-4EE5-8F0C-ACE42B36A303}" srcOrd="0" destOrd="0" presId="urn:microsoft.com/office/officeart/2009/3/layout/StepUpProcess"/>
    <dgm:cxn modelId="{02FDE981-4093-42D3-B694-ED8DA3C93415}" type="presParOf" srcId="{1D3AAAD8-EA64-4A5B-B641-38FD210B29C0}" destId="{FB32B267-5B71-42C5-B7CB-379FA81E1340}" srcOrd="2" destOrd="0" presId="urn:microsoft.com/office/officeart/2009/3/layout/StepUpProcess"/>
    <dgm:cxn modelId="{6F107AEE-A13B-4BA0-AAA9-03381A6B021C}" type="presParOf" srcId="{FB32B267-5B71-42C5-B7CB-379FA81E1340}" destId="{97E4D524-C5E5-42CA-A439-9F30CA198C4F}" srcOrd="0" destOrd="0" presId="urn:microsoft.com/office/officeart/2009/3/layout/StepUpProcess"/>
    <dgm:cxn modelId="{49ED1356-8DC1-48C0-96B7-5136BEC89D56}" type="presParOf" srcId="{FB32B267-5B71-42C5-B7CB-379FA81E1340}" destId="{30294237-2EA1-42EC-8E73-B148106BBAB6}" srcOrd="1" destOrd="0" presId="urn:microsoft.com/office/officeart/2009/3/layout/StepUpProcess"/>
    <dgm:cxn modelId="{1CD78C2E-0B7E-479C-B699-EE97146EA5A5}" type="presParOf" srcId="{FB32B267-5B71-42C5-B7CB-379FA81E1340}" destId="{397447CC-BB39-462A-B342-278BFD56E3DE}" srcOrd="2" destOrd="0" presId="urn:microsoft.com/office/officeart/2009/3/layout/StepUpProcess"/>
    <dgm:cxn modelId="{5E4B7725-1050-45D4-9021-63003D838040}" type="presParOf" srcId="{1D3AAAD8-EA64-4A5B-B641-38FD210B29C0}" destId="{9960FEA6-C079-4B43-AE95-FE3BAA6A4FC8}" srcOrd="3" destOrd="0" presId="urn:microsoft.com/office/officeart/2009/3/layout/StepUpProcess"/>
    <dgm:cxn modelId="{2EFF74B0-BF85-451D-8263-3880CE86CD95}" type="presParOf" srcId="{9960FEA6-C079-4B43-AE95-FE3BAA6A4FC8}" destId="{40117A76-C3D3-4ECF-AEEE-9EE48B42ABAC}" srcOrd="0" destOrd="0" presId="urn:microsoft.com/office/officeart/2009/3/layout/StepUpProcess"/>
    <dgm:cxn modelId="{3F5174BF-7A14-4A8E-A3DF-F270BB460F71}" type="presParOf" srcId="{1D3AAAD8-EA64-4A5B-B641-38FD210B29C0}" destId="{D3B601F8-E464-4CD9-AE33-8B1E9F7CEDE8}" srcOrd="4" destOrd="0" presId="urn:microsoft.com/office/officeart/2009/3/layout/StepUpProcess"/>
    <dgm:cxn modelId="{673D0CD6-6909-4FC9-B768-A46F38EBFD01}" type="presParOf" srcId="{D3B601F8-E464-4CD9-AE33-8B1E9F7CEDE8}" destId="{C399511B-9D4F-4CAF-BE44-10718C052BFB}" srcOrd="0" destOrd="0" presId="urn:microsoft.com/office/officeart/2009/3/layout/StepUpProcess"/>
    <dgm:cxn modelId="{EDAD613F-5321-4B29-BF86-B5EB0A211DF5}" type="presParOf" srcId="{D3B601F8-E464-4CD9-AE33-8B1E9F7CEDE8}" destId="{2D933139-A1B1-49F2-A39C-7F57909D232D}" srcOrd="1" destOrd="0" presId="urn:microsoft.com/office/officeart/2009/3/layout/StepUpProcess"/>
    <dgm:cxn modelId="{F9D6A9D2-1C36-47EF-911A-7E2F7AE44B79}" type="presParOf" srcId="{D3B601F8-E464-4CD9-AE33-8B1E9F7CEDE8}" destId="{455DF0DF-F249-4D87-9B71-A96140289060}" srcOrd="2" destOrd="0" presId="urn:microsoft.com/office/officeart/2009/3/layout/StepUpProcess"/>
    <dgm:cxn modelId="{A0018BF3-823F-42CA-8ED0-1931D9D75251}" type="presParOf" srcId="{1D3AAAD8-EA64-4A5B-B641-38FD210B29C0}" destId="{CBBD59E6-1EBD-424E-BB41-7435E1296499}" srcOrd="5" destOrd="0" presId="urn:microsoft.com/office/officeart/2009/3/layout/StepUpProcess"/>
    <dgm:cxn modelId="{C4B1725B-9850-4A5C-9B21-1E4CDCC101C1}" type="presParOf" srcId="{CBBD59E6-1EBD-424E-BB41-7435E1296499}" destId="{AECF128D-46EA-4530-B046-3FEAF03FA072}" srcOrd="0" destOrd="0" presId="urn:microsoft.com/office/officeart/2009/3/layout/StepUpProcess"/>
    <dgm:cxn modelId="{FFBE302C-6E35-496E-AAFB-08DCE91B6C63}" type="presParOf" srcId="{1D3AAAD8-EA64-4A5B-B641-38FD210B29C0}" destId="{713BD71C-3241-419C-9545-7112F6FDF7E8}" srcOrd="6" destOrd="0" presId="urn:microsoft.com/office/officeart/2009/3/layout/StepUpProcess"/>
    <dgm:cxn modelId="{6DE2D227-F469-4E58-954E-8429D6D7C9AD}" type="presParOf" srcId="{713BD71C-3241-419C-9545-7112F6FDF7E8}" destId="{543F2B58-6070-469C-BC36-126DEA6BD456}" srcOrd="0" destOrd="0" presId="urn:microsoft.com/office/officeart/2009/3/layout/StepUpProcess"/>
    <dgm:cxn modelId="{17493F88-95DE-44D2-814E-7A53053D8565}" type="presParOf" srcId="{713BD71C-3241-419C-9545-7112F6FDF7E8}" destId="{71B62F18-ED3C-4FA3-B8E4-3707C5A96B7D}" srcOrd="1" destOrd="0" presId="urn:microsoft.com/office/officeart/2009/3/layout/StepUpProcess"/>
    <dgm:cxn modelId="{5744FB15-5604-4CE3-B111-F843638C3795}" type="presParOf" srcId="{713BD71C-3241-419C-9545-7112F6FDF7E8}" destId="{0E425946-5624-4F04-BB0D-06BEA4F73DBA}" srcOrd="2" destOrd="0" presId="urn:microsoft.com/office/officeart/2009/3/layout/StepUpProcess"/>
    <dgm:cxn modelId="{F16E9053-D8F6-4B55-9A04-1B31A995C126}" type="presParOf" srcId="{1D3AAAD8-EA64-4A5B-B641-38FD210B29C0}" destId="{FAE98EF7-B2DA-4D44-B91D-2345CD872305}" srcOrd="7" destOrd="0" presId="urn:microsoft.com/office/officeart/2009/3/layout/StepUpProcess"/>
    <dgm:cxn modelId="{1F5CD45B-DF4A-4E17-9650-6152FE12CFDC}" type="presParOf" srcId="{FAE98EF7-B2DA-4D44-B91D-2345CD872305}" destId="{848EB39B-6F79-47C4-B1D3-E2E7693EE1A5}" srcOrd="0" destOrd="0" presId="urn:microsoft.com/office/officeart/2009/3/layout/StepUpProcess"/>
    <dgm:cxn modelId="{E8E8B5BC-04BD-4FD5-AC14-36D572170465}" type="presParOf" srcId="{1D3AAAD8-EA64-4A5B-B641-38FD210B29C0}" destId="{EECA191B-6018-4E74-948B-29A930C0C8FD}" srcOrd="8" destOrd="0" presId="urn:microsoft.com/office/officeart/2009/3/layout/StepUpProcess"/>
    <dgm:cxn modelId="{0E154EA1-F24C-44DC-AA3E-844ECEB1A38E}" type="presParOf" srcId="{EECA191B-6018-4E74-948B-29A930C0C8FD}" destId="{2D994C7E-CAEB-481A-8A64-938B450F066C}" srcOrd="0" destOrd="0" presId="urn:microsoft.com/office/officeart/2009/3/layout/StepUpProcess"/>
    <dgm:cxn modelId="{3EE22C13-C816-42A7-8FB5-3AF9CD651793}" type="presParOf" srcId="{EECA191B-6018-4E74-948B-29A930C0C8FD}" destId="{712797E1-DA00-4E85-8D7E-5462FE546384}" srcOrd="1" destOrd="0" presId="urn:microsoft.com/office/officeart/2009/3/layout/StepUpProcess"/>
    <dgm:cxn modelId="{60798584-5F80-4EC3-B2DA-7BE953A12807}" type="presParOf" srcId="{EECA191B-6018-4E74-948B-29A930C0C8FD}" destId="{486C2AAB-37BD-4B9F-938C-DFECA708808E}" srcOrd="2" destOrd="0" presId="urn:microsoft.com/office/officeart/2009/3/layout/StepUpProcess"/>
    <dgm:cxn modelId="{9E532812-7B5A-422D-B513-8DE9F52EA218}" type="presParOf" srcId="{1D3AAAD8-EA64-4A5B-B641-38FD210B29C0}" destId="{F8549ECA-8217-4D95-8E87-4F0F1EDBC100}" srcOrd="9" destOrd="0" presId="urn:microsoft.com/office/officeart/2009/3/layout/StepUpProcess"/>
    <dgm:cxn modelId="{572D3625-7E79-46E2-99CA-DAAADA613889}" type="presParOf" srcId="{F8549ECA-8217-4D95-8E87-4F0F1EDBC100}" destId="{94F35338-797A-4A39-A302-3A5A050952BC}" srcOrd="0" destOrd="0" presId="urn:microsoft.com/office/officeart/2009/3/layout/StepUpProcess"/>
    <dgm:cxn modelId="{691E2784-86E5-4C22-A7F6-11084B4AAE9B}" type="presParOf" srcId="{1D3AAAD8-EA64-4A5B-B641-38FD210B29C0}" destId="{B2955309-76BC-44F1-A6D8-CF17D249DB98}" srcOrd="10" destOrd="0" presId="urn:microsoft.com/office/officeart/2009/3/layout/StepUpProcess"/>
    <dgm:cxn modelId="{031330BC-3308-425D-9D93-3197FA7088FB}" type="presParOf" srcId="{B2955309-76BC-44F1-A6D8-CF17D249DB98}" destId="{92F89FE5-7CBC-4090-9B8D-7CECEDC57B3C}" srcOrd="0" destOrd="0" presId="urn:microsoft.com/office/officeart/2009/3/layout/StepUpProcess"/>
    <dgm:cxn modelId="{0F4A8A27-621F-4368-B837-8C8253B0CD9F}" type="presParOf" srcId="{B2955309-76BC-44F1-A6D8-CF17D249DB98}" destId="{A5552A5B-4A8F-42A4-874E-456F6699C97E}" srcOrd="1" destOrd="0" presId="urn:microsoft.com/office/officeart/2009/3/layout/StepUpProcess"/>
    <dgm:cxn modelId="{F7DEB483-D258-43ED-B34C-BFA354164C1A}" type="presParOf" srcId="{B2955309-76BC-44F1-A6D8-CF17D249DB98}" destId="{8E64043C-4982-4FDD-881C-C1ED51279767}" srcOrd="2" destOrd="0" presId="urn:microsoft.com/office/officeart/2009/3/layout/StepUpProcess"/>
    <dgm:cxn modelId="{EEA6F28F-0D70-4294-B79E-0AEE6E3B460B}" type="presParOf" srcId="{1D3AAAD8-EA64-4A5B-B641-38FD210B29C0}" destId="{ACC035F1-2C5F-4FDE-9054-F7B20AE7FE83}" srcOrd="11" destOrd="0" presId="urn:microsoft.com/office/officeart/2009/3/layout/StepUpProcess"/>
    <dgm:cxn modelId="{A7357EF1-CB19-47EB-92B9-C2A8E4412650}" type="presParOf" srcId="{ACC035F1-2C5F-4FDE-9054-F7B20AE7FE83}" destId="{DCEA52D1-4FEA-4FF4-A185-D2EE62CDBB6C}" srcOrd="0" destOrd="0" presId="urn:microsoft.com/office/officeart/2009/3/layout/StepUpProcess"/>
    <dgm:cxn modelId="{1AF6CFEA-A80D-482C-AA1C-3451B71CAAE2}" type="presParOf" srcId="{1D3AAAD8-EA64-4A5B-B641-38FD210B29C0}" destId="{99D778C5-11A5-4FA7-AB82-E4CAB8525DEF}" srcOrd="12" destOrd="0" presId="urn:microsoft.com/office/officeart/2009/3/layout/StepUpProcess"/>
    <dgm:cxn modelId="{1E63525F-F859-4DDD-BAC4-1FD313BDD0E1}" type="presParOf" srcId="{99D778C5-11A5-4FA7-AB82-E4CAB8525DEF}" destId="{38B1155D-CCE1-4882-BB26-00605B09D68D}" srcOrd="0" destOrd="0" presId="urn:microsoft.com/office/officeart/2009/3/layout/StepUpProcess"/>
    <dgm:cxn modelId="{E18D30AB-C657-4147-B424-D95D0E5BCB4D}" type="presParOf" srcId="{99D778C5-11A5-4FA7-AB82-E4CAB8525DEF}" destId="{1FE2E0FB-C9FB-4A56-B760-BEA3EF65CA4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D843BD-B0C3-4CB8-94CA-AB503F8A46DF}" type="doc">
      <dgm:prSet loTypeId="urn:microsoft.com/office/officeart/2005/8/layout/venn2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D80796AF-DD63-43B3-82D1-326425777722}">
      <dgm:prSet phldrT="[Texte]" custT="1"/>
      <dgm:spPr/>
      <dgm:t>
        <a:bodyPr/>
        <a:lstStyle/>
        <a:p>
          <a:r>
            <a:rPr lang="fr-FR" sz="1400" b="1" dirty="0"/>
            <a:t>Assemblée Générale (1790)</a:t>
          </a:r>
        </a:p>
        <a:p>
          <a:r>
            <a:rPr lang="fr-FR" sz="1000" dirty="0"/>
            <a:t>Alumni adhérents</a:t>
          </a:r>
        </a:p>
      </dgm:t>
    </dgm:pt>
    <dgm:pt modelId="{59B827E9-BC48-47B9-9FFA-87C448D7CAED}" type="parTrans" cxnId="{0CEE68E9-FC40-483C-8967-BD4F965AA7D3}">
      <dgm:prSet/>
      <dgm:spPr/>
      <dgm:t>
        <a:bodyPr/>
        <a:lstStyle/>
        <a:p>
          <a:endParaRPr lang="fr-FR" sz="2800"/>
        </a:p>
      </dgm:t>
    </dgm:pt>
    <dgm:pt modelId="{F21DC5DE-6936-476B-9CB8-96D4473C1D26}" type="sibTrans" cxnId="{0CEE68E9-FC40-483C-8967-BD4F965AA7D3}">
      <dgm:prSet/>
      <dgm:spPr/>
      <dgm:t>
        <a:bodyPr/>
        <a:lstStyle/>
        <a:p>
          <a:endParaRPr lang="fr-FR" sz="2800"/>
        </a:p>
      </dgm:t>
    </dgm:pt>
    <dgm:pt modelId="{0D414F94-F687-41AE-9FE8-03A818671A90}">
      <dgm:prSet phldrT="[Texte]" custT="1"/>
      <dgm:spPr/>
      <dgm:t>
        <a:bodyPr/>
        <a:lstStyle/>
        <a:p>
          <a:r>
            <a:rPr lang="fr-FR" sz="1400" b="1" dirty="0"/>
            <a:t>Bureau (7)</a:t>
          </a:r>
        </a:p>
        <a:p>
          <a:r>
            <a:rPr lang="fr-FR" sz="1000" dirty="0"/>
            <a:t>3 VP</a:t>
          </a:r>
        </a:p>
        <a:p>
          <a:r>
            <a:rPr lang="fr-FR" sz="1000" dirty="0"/>
            <a:t>1 SG + 1SGAdj</a:t>
          </a:r>
        </a:p>
        <a:p>
          <a:r>
            <a:rPr lang="fr-FR" sz="1000" dirty="0"/>
            <a:t>1 Trésorier + 1 Trésorier Adj</a:t>
          </a:r>
        </a:p>
      </dgm:t>
    </dgm:pt>
    <dgm:pt modelId="{8B12E07A-EF6A-45E6-91C2-81372AE4CD22}" type="parTrans" cxnId="{1ED4408A-EBFE-429E-8938-CCA246B2FFD9}">
      <dgm:prSet/>
      <dgm:spPr/>
      <dgm:t>
        <a:bodyPr/>
        <a:lstStyle/>
        <a:p>
          <a:endParaRPr lang="fr-FR" sz="2800"/>
        </a:p>
      </dgm:t>
    </dgm:pt>
    <dgm:pt modelId="{F78C2AE2-0A33-49C2-B996-7199B64C261B}" type="sibTrans" cxnId="{1ED4408A-EBFE-429E-8938-CCA246B2FFD9}">
      <dgm:prSet/>
      <dgm:spPr/>
      <dgm:t>
        <a:bodyPr/>
        <a:lstStyle/>
        <a:p>
          <a:endParaRPr lang="fr-FR" sz="2800"/>
        </a:p>
      </dgm:t>
    </dgm:pt>
    <dgm:pt modelId="{50A03EFB-C745-4EE0-8BD6-345A4E841632}">
      <dgm:prSet phldrT="[Texte]" custT="1"/>
      <dgm:spPr/>
      <dgm:t>
        <a:bodyPr/>
        <a:lstStyle/>
        <a:p>
          <a:r>
            <a:rPr lang="fr-FR" sz="1400" b="1" dirty="0"/>
            <a:t>Président (1)</a:t>
          </a:r>
          <a:endParaRPr lang="fr-FR" sz="1000" b="1" dirty="0"/>
        </a:p>
        <a:p>
          <a:r>
            <a:rPr lang="fr-FR" sz="1000" dirty="0" err="1"/>
            <a:t>T.Déau</a:t>
          </a:r>
          <a:endParaRPr lang="fr-FR" sz="1000" dirty="0"/>
        </a:p>
      </dgm:t>
    </dgm:pt>
    <dgm:pt modelId="{063660C9-EDD4-4832-A44C-CC977852A7C9}" type="parTrans" cxnId="{69F9F0C0-B9CA-4CCF-842A-A4EAC29AFFEC}">
      <dgm:prSet/>
      <dgm:spPr/>
      <dgm:t>
        <a:bodyPr/>
        <a:lstStyle/>
        <a:p>
          <a:endParaRPr lang="fr-FR" sz="2800"/>
        </a:p>
      </dgm:t>
    </dgm:pt>
    <dgm:pt modelId="{6C2EB2C9-573F-44E7-A543-83319E91B92F}" type="sibTrans" cxnId="{69F9F0C0-B9CA-4CCF-842A-A4EAC29AFFEC}">
      <dgm:prSet/>
      <dgm:spPr/>
      <dgm:t>
        <a:bodyPr/>
        <a:lstStyle/>
        <a:p>
          <a:endParaRPr lang="fr-FR" sz="2800"/>
        </a:p>
      </dgm:t>
    </dgm:pt>
    <dgm:pt modelId="{806100F7-BD6E-4F28-BCD0-74444B62A7E8}">
      <dgm:prSet phldrT="[Texte]" custT="1"/>
      <dgm:spPr/>
      <dgm:t>
        <a:bodyPr/>
        <a:lstStyle/>
        <a:p>
          <a:r>
            <a:rPr lang="fr-FR" sz="1600" b="1" dirty="0"/>
            <a:t>Comité (25)</a:t>
          </a:r>
        </a:p>
        <a:p>
          <a:r>
            <a:rPr lang="fr-FR" sz="900" dirty="0"/>
            <a:t>16 membres élus</a:t>
          </a:r>
        </a:p>
        <a:p>
          <a:r>
            <a:rPr lang="fr-FR" sz="900" dirty="0"/>
            <a:t>DG Ecole + Présidente </a:t>
          </a:r>
          <a:r>
            <a:rPr lang="fr-FR" sz="900" dirty="0" err="1"/>
            <a:t>UnIPEF</a:t>
          </a:r>
          <a:endParaRPr lang="fr-FR" sz="900" dirty="0"/>
        </a:p>
        <a:p>
          <a:r>
            <a:rPr lang="fr-FR" sz="900" dirty="0"/>
            <a:t>7 Anciens présidents</a:t>
          </a:r>
        </a:p>
      </dgm:t>
    </dgm:pt>
    <dgm:pt modelId="{5B78A541-D43C-4355-A8DA-A07084E92F0D}" type="sibTrans" cxnId="{3E30C2C0-4580-4CE6-A1E5-0D7D76FC7A6B}">
      <dgm:prSet/>
      <dgm:spPr/>
      <dgm:t>
        <a:bodyPr/>
        <a:lstStyle/>
        <a:p>
          <a:endParaRPr lang="fr-FR" sz="2800"/>
        </a:p>
      </dgm:t>
    </dgm:pt>
    <dgm:pt modelId="{B4622BDA-ACCD-45F4-AC71-FF4B4459865D}" type="parTrans" cxnId="{3E30C2C0-4580-4CE6-A1E5-0D7D76FC7A6B}">
      <dgm:prSet/>
      <dgm:spPr/>
      <dgm:t>
        <a:bodyPr/>
        <a:lstStyle/>
        <a:p>
          <a:endParaRPr lang="fr-FR" sz="2800"/>
        </a:p>
      </dgm:t>
    </dgm:pt>
    <dgm:pt modelId="{C487872A-84BE-424D-B997-97820E387010}" type="pres">
      <dgm:prSet presAssocID="{ECD843BD-B0C3-4CB8-94CA-AB503F8A46DF}" presName="Name0" presStyleCnt="0">
        <dgm:presLayoutVars>
          <dgm:chMax val="7"/>
          <dgm:resizeHandles val="exact"/>
        </dgm:presLayoutVars>
      </dgm:prSet>
      <dgm:spPr/>
    </dgm:pt>
    <dgm:pt modelId="{D0E3E09C-3276-4533-A5F0-4AB21973E247}" type="pres">
      <dgm:prSet presAssocID="{ECD843BD-B0C3-4CB8-94CA-AB503F8A46DF}" presName="comp1" presStyleCnt="0"/>
      <dgm:spPr/>
    </dgm:pt>
    <dgm:pt modelId="{2C0D1BF8-F9AD-4B26-AFDF-D5672768206C}" type="pres">
      <dgm:prSet presAssocID="{ECD843BD-B0C3-4CB8-94CA-AB503F8A46DF}" presName="circle1" presStyleLbl="node1" presStyleIdx="0" presStyleCnt="4"/>
      <dgm:spPr/>
    </dgm:pt>
    <dgm:pt modelId="{847B9F9E-8A5D-40C7-B72E-2E07507CB680}" type="pres">
      <dgm:prSet presAssocID="{ECD843BD-B0C3-4CB8-94CA-AB503F8A46DF}" presName="c1text" presStyleLbl="node1" presStyleIdx="0" presStyleCnt="4">
        <dgm:presLayoutVars>
          <dgm:bulletEnabled val="1"/>
        </dgm:presLayoutVars>
      </dgm:prSet>
      <dgm:spPr/>
    </dgm:pt>
    <dgm:pt modelId="{9F46401E-A501-4BA3-8555-96E596BEF072}" type="pres">
      <dgm:prSet presAssocID="{ECD843BD-B0C3-4CB8-94CA-AB503F8A46DF}" presName="comp2" presStyleCnt="0"/>
      <dgm:spPr/>
    </dgm:pt>
    <dgm:pt modelId="{6EBF3C2C-58D0-4239-B533-29B6CB3F94CA}" type="pres">
      <dgm:prSet presAssocID="{ECD843BD-B0C3-4CB8-94CA-AB503F8A46DF}" presName="circle2" presStyleLbl="node1" presStyleIdx="1" presStyleCnt="4" custLinFactNeighborX="2110" custLinFactNeighborY="-649"/>
      <dgm:spPr/>
    </dgm:pt>
    <dgm:pt modelId="{E6F7CAE1-8789-4FEE-BC6B-DCF193936604}" type="pres">
      <dgm:prSet presAssocID="{ECD843BD-B0C3-4CB8-94CA-AB503F8A46DF}" presName="c2text" presStyleLbl="node1" presStyleIdx="1" presStyleCnt="4">
        <dgm:presLayoutVars>
          <dgm:bulletEnabled val="1"/>
        </dgm:presLayoutVars>
      </dgm:prSet>
      <dgm:spPr/>
    </dgm:pt>
    <dgm:pt modelId="{7B96B473-1E88-4453-B309-3B3D5064F193}" type="pres">
      <dgm:prSet presAssocID="{ECD843BD-B0C3-4CB8-94CA-AB503F8A46DF}" presName="comp3" presStyleCnt="0"/>
      <dgm:spPr/>
    </dgm:pt>
    <dgm:pt modelId="{B2244030-985E-4D4E-B7E9-90DA9A6CB52D}" type="pres">
      <dgm:prSet presAssocID="{ECD843BD-B0C3-4CB8-94CA-AB503F8A46DF}" presName="circle3" presStyleLbl="node1" presStyleIdx="2" presStyleCnt="4"/>
      <dgm:spPr/>
    </dgm:pt>
    <dgm:pt modelId="{AB05BFE5-025E-4C77-9FB6-A8B4DD822C56}" type="pres">
      <dgm:prSet presAssocID="{ECD843BD-B0C3-4CB8-94CA-AB503F8A46DF}" presName="c3text" presStyleLbl="node1" presStyleIdx="2" presStyleCnt="4">
        <dgm:presLayoutVars>
          <dgm:bulletEnabled val="1"/>
        </dgm:presLayoutVars>
      </dgm:prSet>
      <dgm:spPr/>
    </dgm:pt>
    <dgm:pt modelId="{4609E3BB-037D-403F-A0FB-1A58FF52C23F}" type="pres">
      <dgm:prSet presAssocID="{ECD843BD-B0C3-4CB8-94CA-AB503F8A46DF}" presName="comp4" presStyleCnt="0"/>
      <dgm:spPr/>
    </dgm:pt>
    <dgm:pt modelId="{86AEBFC3-5E39-4DCB-8881-F51C243F4243}" type="pres">
      <dgm:prSet presAssocID="{ECD843BD-B0C3-4CB8-94CA-AB503F8A46DF}" presName="circle4" presStyleLbl="node1" presStyleIdx="3" presStyleCnt="4"/>
      <dgm:spPr/>
    </dgm:pt>
    <dgm:pt modelId="{2C442F58-DB9F-41A6-BEC6-51BA6DC4ABB0}" type="pres">
      <dgm:prSet presAssocID="{ECD843BD-B0C3-4CB8-94CA-AB503F8A46D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F9F2801C-41AF-47DA-8FD7-5C115DC7009E}" type="presOf" srcId="{0D414F94-F687-41AE-9FE8-03A818671A90}" destId="{AB05BFE5-025E-4C77-9FB6-A8B4DD822C56}" srcOrd="1" destOrd="0" presId="urn:microsoft.com/office/officeart/2005/8/layout/venn2"/>
    <dgm:cxn modelId="{382EB81E-8CA5-43B9-9309-FB8EE1BF58E9}" type="presOf" srcId="{806100F7-BD6E-4F28-BCD0-74444B62A7E8}" destId="{6EBF3C2C-58D0-4239-B533-29B6CB3F94CA}" srcOrd="0" destOrd="0" presId="urn:microsoft.com/office/officeart/2005/8/layout/venn2"/>
    <dgm:cxn modelId="{8CAEA92F-A641-402C-9F35-2B0ECA566476}" type="presOf" srcId="{0D414F94-F687-41AE-9FE8-03A818671A90}" destId="{B2244030-985E-4D4E-B7E9-90DA9A6CB52D}" srcOrd="0" destOrd="0" presId="urn:microsoft.com/office/officeart/2005/8/layout/venn2"/>
    <dgm:cxn modelId="{AD3EE55E-0C0E-47A5-806B-28101A2EC340}" type="presOf" srcId="{D80796AF-DD63-43B3-82D1-326425777722}" destId="{2C0D1BF8-F9AD-4B26-AFDF-D5672768206C}" srcOrd="0" destOrd="0" presId="urn:microsoft.com/office/officeart/2005/8/layout/venn2"/>
    <dgm:cxn modelId="{220E8F60-4AD6-40DB-AF71-49CA35856279}" type="presOf" srcId="{50A03EFB-C745-4EE0-8BD6-345A4E841632}" destId="{86AEBFC3-5E39-4DCB-8881-F51C243F4243}" srcOrd="0" destOrd="0" presId="urn:microsoft.com/office/officeart/2005/8/layout/venn2"/>
    <dgm:cxn modelId="{92110D4B-FFE3-494D-8231-A08A962FB76B}" type="presOf" srcId="{50A03EFB-C745-4EE0-8BD6-345A4E841632}" destId="{2C442F58-DB9F-41A6-BEC6-51BA6DC4ABB0}" srcOrd="1" destOrd="0" presId="urn:microsoft.com/office/officeart/2005/8/layout/venn2"/>
    <dgm:cxn modelId="{1ED4408A-EBFE-429E-8938-CCA246B2FFD9}" srcId="{ECD843BD-B0C3-4CB8-94CA-AB503F8A46DF}" destId="{0D414F94-F687-41AE-9FE8-03A818671A90}" srcOrd="2" destOrd="0" parTransId="{8B12E07A-EF6A-45E6-91C2-81372AE4CD22}" sibTransId="{F78C2AE2-0A33-49C2-B996-7199B64C261B}"/>
    <dgm:cxn modelId="{61170C8B-6D53-4B67-86A9-459B993EF6F4}" type="presOf" srcId="{806100F7-BD6E-4F28-BCD0-74444B62A7E8}" destId="{E6F7CAE1-8789-4FEE-BC6B-DCF193936604}" srcOrd="1" destOrd="0" presId="urn:microsoft.com/office/officeart/2005/8/layout/venn2"/>
    <dgm:cxn modelId="{ABE261A1-5273-4B53-B01C-74639AC2961B}" type="presOf" srcId="{D80796AF-DD63-43B3-82D1-326425777722}" destId="{847B9F9E-8A5D-40C7-B72E-2E07507CB680}" srcOrd="1" destOrd="0" presId="urn:microsoft.com/office/officeart/2005/8/layout/venn2"/>
    <dgm:cxn modelId="{68A9E1AB-C0F0-4195-ADCA-CC6DD6BE3A65}" type="presOf" srcId="{ECD843BD-B0C3-4CB8-94CA-AB503F8A46DF}" destId="{C487872A-84BE-424D-B997-97820E387010}" srcOrd="0" destOrd="0" presId="urn:microsoft.com/office/officeart/2005/8/layout/venn2"/>
    <dgm:cxn modelId="{3E30C2C0-4580-4CE6-A1E5-0D7D76FC7A6B}" srcId="{ECD843BD-B0C3-4CB8-94CA-AB503F8A46DF}" destId="{806100F7-BD6E-4F28-BCD0-74444B62A7E8}" srcOrd="1" destOrd="0" parTransId="{B4622BDA-ACCD-45F4-AC71-FF4B4459865D}" sibTransId="{5B78A541-D43C-4355-A8DA-A07084E92F0D}"/>
    <dgm:cxn modelId="{69F9F0C0-B9CA-4CCF-842A-A4EAC29AFFEC}" srcId="{ECD843BD-B0C3-4CB8-94CA-AB503F8A46DF}" destId="{50A03EFB-C745-4EE0-8BD6-345A4E841632}" srcOrd="3" destOrd="0" parTransId="{063660C9-EDD4-4832-A44C-CC977852A7C9}" sibTransId="{6C2EB2C9-573F-44E7-A543-83319E91B92F}"/>
    <dgm:cxn modelId="{0CEE68E9-FC40-483C-8967-BD4F965AA7D3}" srcId="{ECD843BD-B0C3-4CB8-94CA-AB503F8A46DF}" destId="{D80796AF-DD63-43B3-82D1-326425777722}" srcOrd="0" destOrd="0" parTransId="{59B827E9-BC48-47B9-9FFA-87C448D7CAED}" sibTransId="{F21DC5DE-6936-476B-9CB8-96D4473C1D26}"/>
    <dgm:cxn modelId="{97B7BF50-90E5-481F-B7B4-5CA088631719}" type="presParOf" srcId="{C487872A-84BE-424D-B997-97820E387010}" destId="{D0E3E09C-3276-4533-A5F0-4AB21973E247}" srcOrd="0" destOrd="0" presId="urn:microsoft.com/office/officeart/2005/8/layout/venn2"/>
    <dgm:cxn modelId="{664CB861-00E9-4F06-8AFB-428705123BE4}" type="presParOf" srcId="{D0E3E09C-3276-4533-A5F0-4AB21973E247}" destId="{2C0D1BF8-F9AD-4B26-AFDF-D5672768206C}" srcOrd="0" destOrd="0" presId="urn:microsoft.com/office/officeart/2005/8/layout/venn2"/>
    <dgm:cxn modelId="{EAA0AF03-F71B-4184-929E-A9395C72DC79}" type="presParOf" srcId="{D0E3E09C-3276-4533-A5F0-4AB21973E247}" destId="{847B9F9E-8A5D-40C7-B72E-2E07507CB680}" srcOrd="1" destOrd="0" presId="urn:microsoft.com/office/officeart/2005/8/layout/venn2"/>
    <dgm:cxn modelId="{86CB1763-2673-4AA2-8793-F8BE031BD293}" type="presParOf" srcId="{C487872A-84BE-424D-B997-97820E387010}" destId="{9F46401E-A501-4BA3-8555-96E596BEF072}" srcOrd="1" destOrd="0" presId="urn:microsoft.com/office/officeart/2005/8/layout/venn2"/>
    <dgm:cxn modelId="{4177939A-226D-4956-9B96-C357C942B124}" type="presParOf" srcId="{9F46401E-A501-4BA3-8555-96E596BEF072}" destId="{6EBF3C2C-58D0-4239-B533-29B6CB3F94CA}" srcOrd="0" destOrd="0" presId="urn:microsoft.com/office/officeart/2005/8/layout/venn2"/>
    <dgm:cxn modelId="{F1B8A37D-669C-4012-985A-4DBF5AAEDEAE}" type="presParOf" srcId="{9F46401E-A501-4BA3-8555-96E596BEF072}" destId="{E6F7CAE1-8789-4FEE-BC6B-DCF193936604}" srcOrd="1" destOrd="0" presId="urn:microsoft.com/office/officeart/2005/8/layout/venn2"/>
    <dgm:cxn modelId="{4E194984-50D6-43CF-A9D9-775D8C3591DD}" type="presParOf" srcId="{C487872A-84BE-424D-B997-97820E387010}" destId="{7B96B473-1E88-4453-B309-3B3D5064F193}" srcOrd="2" destOrd="0" presId="urn:microsoft.com/office/officeart/2005/8/layout/venn2"/>
    <dgm:cxn modelId="{3A1A7406-CB7E-4AE5-8C4F-C249B0A5F055}" type="presParOf" srcId="{7B96B473-1E88-4453-B309-3B3D5064F193}" destId="{B2244030-985E-4D4E-B7E9-90DA9A6CB52D}" srcOrd="0" destOrd="0" presId="urn:microsoft.com/office/officeart/2005/8/layout/venn2"/>
    <dgm:cxn modelId="{EABD4E45-DF12-45DE-9F9C-604243F6A6D6}" type="presParOf" srcId="{7B96B473-1E88-4453-B309-3B3D5064F193}" destId="{AB05BFE5-025E-4C77-9FB6-A8B4DD822C56}" srcOrd="1" destOrd="0" presId="urn:microsoft.com/office/officeart/2005/8/layout/venn2"/>
    <dgm:cxn modelId="{DD043B79-9AF3-437E-B272-3C1C2217CCB4}" type="presParOf" srcId="{C487872A-84BE-424D-B997-97820E387010}" destId="{4609E3BB-037D-403F-A0FB-1A58FF52C23F}" srcOrd="3" destOrd="0" presId="urn:microsoft.com/office/officeart/2005/8/layout/venn2"/>
    <dgm:cxn modelId="{CFD6ECD6-5CEF-4084-8BFB-DFA5C2582155}" type="presParOf" srcId="{4609E3BB-037D-403F-A0FB-1A58FF52C23F}" destId="{86AEBFC3-5E39-4DCB-8881-F51C243F4243}" srcOrd="0" destOrd="0" presId="urn:microsoft.com/office/officeart/2005/8/layout/venn2"/>
    <dgm:cxn modelId="{8F6CDB5D-7C12-4714-A843-D080C4F09FD9}" type="presParOf" srcId="{4609E3BB-037D-403F-A0FB-1A58FF52C23F}" destId="{2C442F58-DB9F-41A6-BEC6-51BA6DC4ABB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0F5FB-C5F7-49AE-89FA-EB202853A5E3}">
      <dsp:nvSpPr>
        <dsp:cNvPr id="0" name=""/>
        <dsp:cNvSpPr/>
      </dsp:nvSpPr>
      <dsp:spPr>
        <a:xfrm rot="5400000">
          <a:off x="809292" y="906002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80A76-447A-4332-9005-888F346B7E63}">
      <dsp:nvSpPr>
        <dsp:cNvPr id="0" name=""/>
        <dsp:cNvSpPr/>
      </dsp:nvSpPr>
      <dsp:spPr>
        <a:xfrm>
          <a:off x="746265" y="1093722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600" b="1" kern="1200" dirty="0"/>
            <a:t>historique. &gt;1942</a:t>
          </a:r>
        </a:p>
        <a:p>
          <a:pPr mar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Ingénieur civil / ingénieur </a:t>
          </a:r>
        </a:p>
      </dsp:txBody>
      <dsp:txXfrm>
        <a:off x="746265" y="1093722"/>
        <a:ext cx="567212" cy="497194"/>
      </dsp:txXfrm>
    </dsp:sp>
    <dsp:sp modelId="{8225B075-8B4C-43AD-869F-FAC5740C7B21}">
      <dsp:nvSpPr>
        <dsp:cNvPr id="0" name=""/>
        <dsp:cNvSpPr/>
      </dsp:nvSpPr>
      <dsp:spPr>
        <a:xfrm>
          <a:off x="1206456" y="859747"/>
          <a:ext cx="107021" cy="10702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4D524-C5E5-42CA-A439-9F30CA198C4F}">
      <dsp:nvSpPr>
        <dsp:cNvPr id="0" name=""/>
        <dsp:cNvSpPr/>
      </dsp:nvSpPr>
      <dsp:spPr>
        <a:xfrm rot="5400000">
          <a:off x="1503671" y="734177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94237-2EA1-42EC-8E73-B148106BBAB6}">
      <dsp:nvSpPr>
        <dsp:cNvPr id="0" name=""/>
        <dsp:cNvSpPr/>
      </dsp:nvSpPr>
      <dsp:spPr>
        <a:xfrm>
          <a:off x="1440644" y="921897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600" b="1" kern="1200" dirty="0">
              <a:highlight>
                <a:srgbClr val="C0C0C0"/>
              </a:highlight>
            </a:rPr>
            <a:t>1966-1986</a:t>
          </a:r>
        </a:p>
        <a:p>
          <a:pPr mar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Diplômé de l'Atelier d'Urbanisme de l'ENPC </a:t>
          </a:r>
        </a:p>
      </dsp:txBody>
      <dsp:txXfrm>
        <a:off x="1440644" y="921897"/>
        <a:ext cx="567212" cy="497194"/>
      </dsp:txXfrm>
    </dsp:sp>
    <dsp:sp modelId="{397447CC-BB39-462A-B342-278BFD56E3DE}">
      <dsp:nvSpPr>
        <dsp:cNvPr id="0" name=""/>
        <dsp:cNvSpPr/>
      </dsp:nvSpPr>
      <dsp:spPr>
        <a:xfrm>
          <a:off x="1900835" y="687923"/>
          <a:ext cx="107021" cy="107021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9511B-9D4F-4CAF-BE44-10718C052BFB}">
      <dsp:nvSpPr>
        <dsp:cNvPr id="0" name=""/>
        <dsp:cNvSpPr/>
      </dsp:nvSpPr>
      <dsp:spPr>
        <a:xfrm rot="5400000">
          <a:off x="2198049" y="562353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33139-A1B1-49F2-A39C-7F57909D232D}">
      <dsp:nvSpPr>
        <dsp:cNvPr id="0" name=""/>
        <dsp:cNvSpPr/>
      </dsp:nvSpPr>
      <dsp:spPr>
        <a:xfrm>
          <a:off x="2135023" y="750072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600" b="1" kern="1200" dirty="0">
              <a:highlight>
                <a:srgbClr val="C0C0C0"/>
              </a:highlight>
            </a:rPr>
            <a:t>1978-2010</a:t>
          </a:r>
        </a:p>
        <a:p>
          <a:pPr mar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Docteur ENPC </a:t>
          </a:r>
        </a:p>
      </dsp:txBody>
      <dsp:txXfrm>
        <a:off x="2135023" y="750072"/>
        <a:ext cx="567212" cy="497194"/>
      </dsp:txXfrm>
    </dsp:sp>
    <dsp:sp modelId="{455DF0DF-F249-4D87-9B71-A96140289060}">
      <dsp:nvSpPr>
        <dsp:cNvPr id="0" name=""/>
        <dsp:cNvSpPr/>
      </dsp:nvSpPr>
      <dsp:spPr>
        <a:xfrm>
          <a:off x="2595214" y="516098"/>
          <a:ext cx="107021" cy="10702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F2B58-6070-469C-BC36-126DEA6BD456}">
      <dsp:nvSpPr>
        <dsp:cNvPr id="0" name=""/>
        <dsp:cNvSpPr/>
      </dsp:nvSpPr>
      <dsp:spPr>
        <a:xfrm rot="5400000">
          <a:off x="2892428" y="390528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62F18-ED3C-4FA3-B8E4-3707C5A96B7D}">
      <dsp:nvSpPr>
        <dsp:cNvPr id="0" name=""/>
        <dsp:cNvSpPr/>
      </dsp:nvSpPr>
      <dsp:spPr>
        <a:xfrm>
          <a:off x="2829401" y="578247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marR="0" lvl="0" indent="0" algn="l" defTabSz="2667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FR" sz="600" b="1" kern="1200" dirty="0"/>
            <a:t>&gt;1987</a:t>
          </a:r>
        </a:p>
        <a:p>
          <a:pPr marL="0" marR="0" lvl="0" indent="0" algn="l" defTabSz="2667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FR" sz="600" kern="1200" dirty="0"/>
            <a:t>Diplômé d'un mastère spécialisé </a:t>
          </a:r>
        </a:p>
      </dsp:txBody>
      <dsp:txXfrm>
        <a:off x="2829401" y="578247"/>
        <a:ext cx="567212" cy="497194"/>
      </dsp:txXfrm>
    </dsp:sp>
    <dsp:sp modelId="{0E425946-5624-4F04-BB0D-06BEA4F73DBA}">
      <dsp:nvSpPr>
        <dsp:cNvPr id="0" name=""/>
        <dsp:cNvSpPr/>
      </dsp:nvSpPr>
      <dsp:spPr>
        <a:xfrm>
          <a:off x="3289593" y="344273"/>
          <a:ext cx="107021" cy="10702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94C7E-CAEB-481A-8A64-938B450F066C}">
      <dsp:nvSpPr>
        <dsp:cNvPr id="0" name=""/>
        <dsp:cNvSpPr/>
      </dsp:nvSpPr>
      <dsp:spPr>
        <a:xfrm rot="5400000">
          <a:off x="3586807" y="218703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797E1-DA00-4E85-8D7E-5462FE546384}">
      <dsp:nvSpPr>
        <dsp:cNvPr id="0" name=""/>
        <dsp:cNvSpPr/>
      </dsp:nvSpPr>
      <dsp:spPr>
        <a:xfrm>
          <a:off x="3523780" y="406423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&gt;1989</a:t>
          </a:r>
          <a:br>
            <a:rPr lang="fr-FR" sz="600" kern="1200" dirty="0"/>
          </a:br>
          <a:r>
            <a:rPr lang="fr-FR" sz="600" kern="1200" dirty="0"/>
            <a:t>Diplômé du MBA</a:t>
          </a:r>
        </a:p>
      </dsp:txBody>
      <dsp:txXfrm>
        <a:off x="3523780" y="406423"/>
        <a:ext cx="567212" cy="497194"/>
      </dsp:txXfrm>
    </dsp:sp>
    <dsp:sp modelId="{486C2AAB-37BD-4B9F-938C-DFECA708808E}">
      <dsp:nvSpPr>
        <dsp:cNvPr id="0" name=""/>
        <dsp:cNvSpPr/>
      </dsp:nvSpPr>
      <dsp:spPr>
        <a:xfrm>
          <a:off x="3983971" y="172449"/>
          <a:ext cx="107021" cy="107021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89FE5-7CBC-4090-9B8D-7CECEDC57B3C}">
      <dsp:nvSpPr>
        <dsp:cNvPr id="0" name=""/>
        <dsp:cNvSpPr/>
      </dsp:nvSpPr>
      <dsp:spPr>
        <a:xfrm rot="5400000">
          <a:off x="4281186" y="46878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52A5B-4A8F-42A4-874E-456F6699C97E}">
      <dsp:nvSpPr>
        <dsp:cNvPr id="0" name=""/>
        <dsp:cNvSpPr/>
      </dsp:nvSpPr>
      <dsp:spPr>
        <a:xfrm>
          <a:off x="4218159" y="234598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&gt;2004</a:t>
          </a:r>
          <a:br>
            <a:rPr lang="fr-FR" sz="600" kern="1200" dirty="0"/>
          </a:br>
          <a:r>
            <a:rPr lang="fr-FR" sz="600" kern="1200" dirty="0"/>
            <a:t>Diplômé d’un master pro</a:t>
          </a:r>
        </a:p>
      </dsp:txBody>
      <dsp:txXfrm>
        <a:off x="4218159" y="234598"/>
        <a:ext cx="567212" cy="497194"/>
      </dsp:txXfrm>
    </dsp:sp>
    <dsp:sp modelId="{8E64043C-4982-4FDD-881C-C1ED51279767}">
      <dsp:nvSpPr>
        <dsp:cNvPr id="0" name=""/>
        <dsp:cNvSpPr/>
      </dsp:nvSpPr>
      <dsp:spPr>
        <a:xfrm>
          <a:off x="4678350" y="624"/>
          <a:ext cx="107021" cy="10702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1155D-CCE1-4882-BB26-00605B09D68D}">
      <dsp:nvSpPr>
        <dsp:cNvPr id="0" name=""/>
        <dsp:cNvSpPr/>
      </dsp:nvSpPr>
      <dsp:spPr>
        <a:xfrm rot="5400000">
          <a:off x="4975564" y="-124945"/>
          <a:ext cx="377575" cy="62827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2E0FB-C9FB-4A56-B760-BEA3EF65CA4B}">
      <dsp:nvSpPr>
        <dsp:cNvPr id="0" name=""/>
        <dsp:cNvSpPr/>
      </dsp:nvSpPr>
      <dsp:spPr>
        <a:xfrm>
          <a:off x="4912538" y="62773"/>
          <a:ext cx="567212" cy="497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/>
            <a:t>&gt;2009</a:t>
          </a:r>
          <a:br>
            <a:rPr lang="fr-FR" sz="600" kern="1200" dirty="0"/>
          </a:br>
          <a:r>
            <a:rPr lang="fr-FR" sz="600" kern="1200" dirty="0"/>
            <a:t>Diplômé d’un master recherche</a:t>
          </a:r>
        </a:p>
      </dsp:txBody>
      <dsp:txXfrm>
        <a:off x="4912538" y="62773"/>
        <a:ext cx="567212" cy="497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D1BF8-F9AD-4B26-AFDF-D5672768206C}">
      <dsp:nvSpPr>
        <dsp:cNvPr id="0" name=""/>
        <dsp:cNvSpPr/>
      </dsp:nvSpPr>
      <dsp:spPr>
        <a:xfrm>
          <a:off x="1656183" y="0"/>
          <a:ext cx="5544616" cy="554461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Assemblée Générale (1790)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Alumni adhérents</a:t>
          </a:r>
        </a:p>
      </dsp:txBody>
      <dsp:txXfrm>
        <a:off x="3653354" y="277230"/>
        <a:ext cx="1550274" cy="831692"/>
      </dsp:txXfrm>
    </dsp:sp>
    <dsp:sp modelId="{6EBF3C2C-58D0-4239-B533-29B6CB3F94CA}">
      <dsp:nvSpPr>
        <dsp:cNvPr id="0" name=""/>
        <dsp:cNvSpPr/>
      </dsp:nvSpPr>
      <dsp:spPr>
        <a:xfrm>
          <a:off x="2304238" y="1080135"/>
          <a:ext cx="4435692" cy="443569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64749"/>
                <a:satOff val="-17721"/>
                <a:lumOff val="12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64749"/>
                <a:satOff val="-17721"/>
                <a:lumOff val="12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64749"/>
                <a:satOff val="-17721"/>
                <a:lumOff val="12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Comité (25)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16 membres élus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DG Ecole + Présidente </a:t>
          </a:r>
          <a:r>
            <a:rPr lang="fr-FR" sz="900" kern="1200" dirty="0" err="1"/>
            <a:t>UnIPEF</a:t>
          </a:r>
          <a:endParaRPr lang="fr-FR" sz="9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7 Anciens présidents</a:t>
          </a:r>
        </a:p>
      </dsp:txBody>
      <dsp:txXfrm>
        <a:off x="3746947" y="1346277"/>
        <a:ext cx="1550274" cy="798424"/>
      </dsp:txXfrm>
    </dsp:sp>
    <dsp:sp modelId="{B2244030-985E-4D4E-B7E9-90DA9A6CB52D}">
      <dsp:nvSpPr>
        <dsp:cNvPr id="0" name=""/>
        <dsp:cNvSpPr/>
      </dsp:nvSpPr>
      <dsp:spPr>
        <a:xfrm>
          <a:off x="2765107" y="2217846"/>
          <a:ext cx="3326769" cy="332676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29497"/>
                <a:satOff val="-35441"/>
                <a:lumOff val="244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29497"/>
                <a:satOff val="-35441"/>
                <a:lumOff val="244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29497"/>
                <a:satOff val="-35441"/>
                <a:lumOff val="244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Bureau (7)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3 VP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 SG + 1SGAdj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 Trésorier + 1 Trésorier Adj</a:t>
          </a:r>
        </a:p>
      </dsp:txBody>
      <dsp:txXfrm>
        <a:off x="3653354" y="2467354"/>
        <a:ext cx="1550274" cy="748523"/>
      </dsp:txXfrm>
    </dsp:sp>
    <dsp:sp modelId="{86AEBFC3-5E39-4DCB-8881-F51C243F4243}">
      <dsp:nvSpPr>
        <dsp:cNvPr id="0" name=""/>
        <dsp:cNvSpPr/>
      </dsp:nvSpPr>
      <dsp:spPr>
        <a:xfrm>
          <a:off x="3319568" y="3326769"/>
          <a:ext cx="2217846" cy="221784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494246"/>
                <a:satOff val="-53162"/>
                <a:lumOff val="367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94246"/>
                <a:satOff val="-53162"/>
                <a:lumOff val="367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94246"/>
                <a:satOff val="-53162"/>
                <a:lumOff val="367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Président (1)</a:t>
          </a:r>
          <a:endParaRPr lang="fr-FR" sz="10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T.Déau</a:t>
          </a:r>
          <a:endParaRPr lang="fr-FR" sz="1000" kern="1200" dirty="0"/>
        </a:p>
      </dsp:txBody>
      <dsp:txXfrm>
        <a:off x="3644364" y="3881231"/>
        <a:ext cx="1568254" cy="1108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999C06C-802A-4CE4-8CDD-1A8A7CEA8F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C4CE58-E9B5-416A-A4B3-4ED3E3604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F22EDF-53BB-48DE-8D04-D0F1A1248603}" type="datetimeFigureOut">
              <a:rPr lang="fr-FR"/>
              <a:pPr>
                <a:defRPr/>
              </a:pPr>
              <a:t>20/04/2022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184013-F2E2-479A-90BF-E990A8F61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7DA3C3-47E0-4600-97FF-34A691299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6C5FF3-5C3A-4817-A97C-5662C78A9ED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0016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8A0A1-667F-479F-B1D9-B9DCF9E44484}" type="datetimeFigureOut">
              <a:rPr lang="fr-FR" smtClean="0"/>
              <a:t>20/04/2022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00E83-3B44-4E81-87A2-72413FF6A2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05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00E83-3B44-4E81-87A2-72413FF6A2F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12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0875" y="4721925"/>
            <a:ext cx="5447000" cy="4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4857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1"/>
            <a:ext cx="9143996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/>
        </p:nvSpPr>
        <p:spPr>
          <a:xfrm>
            <a:off x="1" y="1539434"/>
            <a:ext cx="6649655" cy="5318567"/>
          </a:xfrm>
          <a:prstGeom prst="rect">
            <a:avLst/>
          </a:prstGeom>
          <a:solidFill>
            <a:schemeClr val="accent1"/>
          </a:solidFill>
          <a:ln>
            <a:solidFill>
              <a:srgbClr val="67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02421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703093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820802" y="2706094"/>
            <a:ext cx="1" cy="1641604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34171D-B37B-4BA7-BC1F-2369AAFA0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93310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70" y="4867540"/>
            <a:ext cx="167985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375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5810" y="812800"/>
            <a:ext cx="2668190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57640" y="879710"/>
            <a:ext cx="2987894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7640" y="1956155"/>
            <a:ext cx="2987894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7640" y="3032600"/>
            <a:ext cx="2987894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7640" y="4109045"/>
            <a:ext cx="2987894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640" y="5185490"/>
            <a:ext cx="2987894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5797" y="879710"/>
            <a:ext cx="55581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45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5797" y="1956155"/>
            <a:ext cx="55581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45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45797" y="3032600"/>
            <a:ext cx="55581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45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5797" y="4109045"/>
            <a:ext cx="55581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45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4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45797" y="5185490"/>
            <a:ext cx="55581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45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5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/>
        </p:nvSpPr>
        <p:spPr>
          <a:xfrm rot="16200000" flipV="1">
            <a:off x="723866" y="4140829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</p:spTree>
    <p:extLst>
      <p:ext uri="{BB962C8B-B14F-4D97-AF65-F5344CB8AC3E}">
        <p14:creationId xmlns:p14="http://schemas.microsoft.com/office/powerpoint/2010/main" val="299536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483" y="1691473"/>
            <a:ext cx="3289381" cy="1325563"/>
          </a:xfrm>
        </p:spPr>
        <p:txBody>
          <a:bodyPr rtlCol="0" anchor="b"/>
          <a:lstStyle>
            <a:lvl1pPr algn="r">
              <a:defRPr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00438"/>
            <a:ext cx="9144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7382" y="1690688"/>
            <a:ext cx="3116574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7382" y="1227699"/>
            <a:ext cx="3116574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474534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11" y="1193766"/>
            <a:ext cx="3289381" cy="1325563"/>
          </a:xfrm>
        </p:spPr>
        <p:txBody>
          <a:bodyPr rtlCol="0" anchor="b">
            <a:normAutofit/>
          </a:bodyPr>
          <a:lstStyle>
            <a:lvl1pPr algn="r">
              <a:defRPr sz="3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3711" y="2632338"/>
            <a:ext cx="3289381" cy="3357563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3112" y="2540530"/>
            <a:ext cx="2284727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7205" y="2540530"/>
            <a:ext cx="2267362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2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2894" y="2944814"/>
            <a:ext cx="2284810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7205" y="2944814"/>
            <a:ext cx="2267362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4308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894" y="1193766"/>
            <a:ext cx="4741673" cy="1325563"/>
          </a:xfrm>
        </p:spPr>
        <p:txBody>
          <a:bodyPr lIns="0" rtlCol="0" anchor="b">
            <a:normAutofit/>
          </a:bodyPr>
          <a:lstStyle>
            <a:lvl1pPr algn="l">
              <a:defRPr sz="3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193766"/>
            <a:ext cx="3923091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3112" y="2540530"/>
            <a:ext cx="2284727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7205" y="2540530"/>
            <a:ext cx="2267362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2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2894" y="2944814"/>
            <a:ext cx="2284810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7205" y="2944814"/>
            <a:ext cx="2267362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62935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010"/>
            <a:ext cx="2562696" cy="2884911"/>
          </a:xfrm>
        </p:spPr>
        <p:txBody>
          <a:bodyPr lIns="0" rtlCol="0" anchor="t">
            <a:normAutofit/>
          </a:bodyPr>
          <a:lstStyle>
            <a:lvl1pPr algn="r">
              <a:defRPr sz="300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157" y="1809010"/>
            <a:ext cx="2764519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9131" y="1809010"/>
            <a:ext cx="2743508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2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2930" y="2213294"/>
            <a:ext cx="2764619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9131" y="2213294"/>
            <a:ext cx="2743508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9347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90"/>
            <a:ext cx="3222909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3000" dirty="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algn="r" rtl="0"/>
            <a:r>
              <a:rPr lang="fr-FR" noProof="0" dirty="0"/>
              <a:t>Cliquez pour modifier le titre du Master </a:t>
            </a:r>
            <a:br>
              <a:rPr lang="fr-FR" noProof="0" dirty="0"/>
            </a:br>
            <a:r>
              <a:rPr lang="fr-FR" noProof="0" dirty="0"/>
              <a:t>style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563" y="1687090"/>
            <a:ext cx="2764519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9131" y="1687090"/>
            <a:ext cx="2743508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200" b="1" dirty="0">
                <a:latin typeface="Montserrat" panose="02000505000000020004" pitchFamily="2" charset="0"/>
              </a:defRPr>
            </a:lvl1pPr>
          </a:lstStyle>
          <a:p>
            <a:pPr marL="171450" lvl="0" indent="-17145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6336" y="2091374"/>
            <a:ext cx="2764619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9131" y="2091374"/>
            <a:ext cx="2743508" cy="3044825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Forme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/>
        </p:nvSpPr>
        <p:spPr>
          <a:xfrm rot="16200000" flipV="1">
            <a:off x="2499043" y="1573120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/>
        </p:nvSpPr>
        <p:spPr>
          <a:xfrm>
            <a:off x="9065872" y="1675515"/>
            <a:ext cx="86810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4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3426563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3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Style du titre du Master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/>
        </p:nvSpPr>
        <p:spPr>
          <a:xfrm>
            <a:off x="0" y="3408892"/>
            <a:ext cx="9152681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243000" bIns="3429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fr-FR" sz="3000" noProof="0" dirty="0">
              <a:latin typeface="+mn-lt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563" y="3666355"/>
            <a:ext cx="25866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2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0542" y="3666355"/>
            <a:ext cx="258769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200" b="1" dirty="0">
                <a:latin typeface="Montserrat" panose="02000505000000020004" pitchFamily="2" charset="0"/>
              </a:defRPr>
            </a:lvl1pPr>
          </a:lstStyle>
          <a:p>
            <a:pPr marL="171450" lvl="0" indent="-17145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6335" y="4070640"/>
            <a:ext cx="2586600" cy="2253961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0542" y="4070640"/>
            <a:ext cx="2587699" cy="2253961"/>
          </a:xfrm>
        </p:spPr>
        <p:txBody>
          <a:bodyPr lIns="0" tIns="72000" rtlCol="0">
            <a:normAutofit/>
          </a:bodyPr>
          <a:lstStyle>
            <a:lvl1pPr>
              <a:defRPr sz="1050">
                <a:latin typeface="Montserrat" panose="02000505000000020004" pitchFamily="2" charset="0"/>
              </a:defRPr>
            </a:lvl1pPr>
            <a:lvl2pPr>
              <a:defRPr sz="900">
                <a:latin typeface="Montserrat" panose="02000505000000020004" pitchFamily="2" charset="0"/>
              </a:defRPr>
            </a:lvl2pPr>
            <a:lvl3pPr>
              <a:defRPr sz="825">
                <a:latin typeface="Montserrat" panose="02000505000000020004" pitchFamily="2" charset="0"/>
              </a:defRPr>
            </a:lvl3pPr>
            <a:lvl4pPr>
              <a:defRPr sz="788">
                <a:latin typeface="Montserrat" panose="02000505000000020004" pitchFamily="2" charset="0"/>
              </a:defRPr>
            </a:lvl4pPr>
            <a:lvl5pPr>
              <a:defRPr sz="788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Forme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/>
        </p:nvSpPr>
        <p:spPr>
          <a:xfrm rot="16200000" flipV="1">
            <a:off x="2499043" y="971232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60809" y="3805254"/>
            <a:ext cx="1451944" cy="185477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58141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11" y="1193766"/>
            <a:ext cx="3289381" cy="1325563"/>
          </a:xfrm>
        </p:spPr>
        <p:txBody>
          <a:bodyPr rtlCol="0" anchor="b">
            <a:normAutofit/>
          </a:bodyPr>
          <a:lstStyle>
            <a:lvl1pPr algn="r"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3711" y="2632338"/>
            <a:ext cx="328938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112" y="2944855"/>
            <a:ext cx="2284727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3112" y="2540530"/>
            <a:ext cx="2284727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7205" y="2944855"/>
            <a:ext cx="2284727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7205" y="2540530"/>
            <a:ext cx="226736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</p:spTree>
    <p:extLst>
      <p:ext uri="{BB962C8B-B14F-4D97-AF65-F5344CB8AC3E}">
        <p14:creationId xmlns:p14="http://schemas.microsoft.com/office/powerpoint/2010/main" val="752964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6493" y="836271"/>
            <a:ext cx="3197507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43198" y="836271"/>
            <a:ext cx="31968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75" y="1659771"/>
            <a:ext cx="1918504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/>
        </p:nvSpPr>
        <p:spPr>
          <a:xfrm rot="16200000" flipV="1">
            <a:off x="723866" y="676269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</p:spTree>
    <p:extLst>
      <p:ext uri="{BB962C8B-B14F-4D97-AF65-F5344CB8AC3E}">
        <p14:creationId xmlns:p14="http://schemas.microsoft.com/office/powerpoint/2010/main" val="516609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7"/>
            <a:ext cx="9144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8540" y="1775521"/>
            <a:ext cx="4826643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8878" y="836271"/>
            <a:ext cx="2642567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57477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/>
        </p:nvSpPr>
        <p:spPr>
          <a:xfrm>
            <a:off x="0" y="1539433"/>
            <a:ext cx="6649655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1"/>
            <a:ext cx="9143996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02421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MERCI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090445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WWW.WEBSITENAME.COM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820802" y="2093446"/>
            <a:ext cx="1" cy="1641604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135FBD-5652-4984-9067-54923C9FA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93310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2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8539" y="3206187"/>
            <a:ext cx="4826644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8540" y="1775521"/>
            <a:ext cx="4826643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51" y="836271"/>
            <a:ext cx="2742794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61219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9215" y="3428991"/>
            <a:ext cx="5584785" cy="3429009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659771"/>
            <a:ext cx="2314214" cy="1325563"/>
          </a:xfrm>
        </p:spPr>
        <p:txBody>
          <a:bodyPr lIns="0"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/>
        </p:nvSpPr>
        <p:spPr>
          <a:xfrm rot="16200000" flipV="1">
            <a:off x="723866" y="676269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/>
        </p:nvSpPr>
        <p:spPr>
          <a:xfrm>
            <a:off x="3559215" y="0"/>
            <a:ext cx="5584785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189000" tIns="108000" rIns="108000" bIns="3429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fr-FR" sz="105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19308" y="987208"/>
            <a:ext cx="2128367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2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3528" y="987208"/>
            <a:ext cx="2625830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25"/>
            </a:lvl3pPr>
            <a:lvl4pPr>
              <a:defRPr sz="788"/>
            </a:lvl4pPr>
            <a:lvl5pPr>
              <a:defRPr sz="788"/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464356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50" y="0"/>
            <a:ext cx="851535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566452"/>
            <a:ext cx="3755261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Cliquez pour modifier </a:t>
            </a:r>
            <a:br>
              <a:rPr lang="fr-FR" noProof="0"/>
            </a:br>
            <a:r>
              <a:rPr lang="fr-FR" noProof="0"/>
              <a:t>Style du titre du Master</a:t>
            </a:r>
          </a:p>
        </p:txBody>
      </p:sp>
    </p:spTree>
    <p:extLst>
      <p:ext uri="{BB962C8B-B14F-4D97-AF65-F5344CB8AC3E}">
        <p14:creationId xmlns:p14="http://schemas.microsoft.com/office/powerpoint/2010/main" val="77491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50" y="0"/>
            <a:ext cx="851535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3429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971997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05635"/>
            <a:ext cx="4383911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7347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781249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688402"/>
            <a:ext cx="653796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6544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596600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50" y="1"/>
            <a:ext cx="8515350" cy="554736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688402"/>
            <a:ext cx="653796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9643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50" y="853442"/>
            <a:ext cx="8515350" cy="5151119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5545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1"/>
            <a:ext cx="9143996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/>
        </p:nvSpPr>
        <p:spPr>
          <a:xfrm>
            <a:off x="1" y="1539434"/>
            <a:ext cx="6649655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02421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489942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820802" y="2093446"/>
            <a:ext cx="1" cy="1641604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9642F6-C957-4450-8481-2252F03F2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93310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8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5657" y="1203769"/>
            <a:ext cx="7172687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56" y="339162"/>
            <a:ext cx="7172686" cy="823070"/>
          </a:xfrm>
          <a:noFill/>
        </p:spPr>
        <p:txBody>
          <a:bodyPr lIns="0" rtlCol="0">
            <a:normAutofit/>
          </a:bodyPr>
          <a:lstStyle>
            <a:lvl1pPr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98705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23" y="747000"/>
            <a:ext cx="7889955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083187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-12480" y="0"/>
            <a:ext cx="852782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5725716" cy="1325563"/>
          </a:xfrm>
        </p:spPr>
        <p:txBody>
          <a:bodyPr rtlCol="0"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771" y="4719574"/>
            <a:ext cx="18669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225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4049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4373881" y="0"/>
            <a:ext cx="414146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1525"/>
            <a:ext cx="3524250" cy="1694180"/>
          </a:xfrm>
        </p:spPr>
        <p:txBody>
          <a:bodyPr lIns="0" rtlCol="0" anchor="t">
            <a:noAutofit/>
          </a:bodyPr>
          <a:lstStyle>
            <a:lvl1pPr>
              <a:defRPr sz="495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Section </a:t>
            </a:r>
            <a:br>
              <a:rPr lang="fr-FR" noProof="0"/>
            </a:br>
            <a:r>
              <a:rPr lang="fr-FR" noProof="0"/>
              <a:t>En-tête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771" y="4554447"/>
            <a:ext cx="18669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1875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7082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1" y="0"/>
            <a:ext cx="529209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71525"/>
            <a:ext cx="3943350" cy="1694180"/>
          </a:xfrm>
        </p:spPr>
        <p:txBody>
          <a:bodyPr lIns="0" rtlCol="0" anchor="t"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6977" y="4463007"/>
            <a:ext cx="18669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1875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9824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735" y="3145492"/>
            <a:ext cx="18669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1875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0" y="1394371"/>
            <a:ext cx="529209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220" y="1934210"/>
            <a:ext cx="3954780" cy="1694180"/>
          </a:xfrm>
        </p:spPr>
        <p:txBody>
          <a:bodyPr lIns="0" rtlCol="0" anchor="t">
            <a:normAutofit/>
          </a:bodyPr>
          <a:lstStyle>
            <a:lvl1pPr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</p:spTree>
    <p:extLst>
      <p:ext uri="{BB962C8B-B14F-4D97-AF65-F5344CB8AC3E}">
        <p14:creationId xmlns:p14="http://schemas.microsoft.com/office/powerpoint/2010/main" val="1221677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/>
        </p:nvSpPr>
        <p:spPr>
          <a:xfrm>
            <a:off x="-12480" y="1"/>
            <a:ext cx="915647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220" y="2691447"/>
            <a:ext cx="4704241" cy="1694180"/>
          </a:xfrm>
        </p:spPr>
        <p:txBody>
          <a:bodyPr lIns="0" rtlCol="0" anchor="b">
            <a:noAutofit/>
          </a:bodyPr>
          <a:lstStyle>
            <a:lvl1pPr algn="l">
              <a:defRPr sz="495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3870" y="2613057"/>
            <a:ext cx="18669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1875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93296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373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0" y="1"/>
            <a:ext cx="4543425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972000" tIns="34290" rIns="324000" bIns="3429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750"/>
              </a:spcBef>
              <a:buFontTx/>
              <a:buNone/>
            </a:pPr>
            <a:endParaRPr lang="fr-FR" sz="105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793" y="1100290"/>
            <a:ext cx="3006328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794" y="2561160"/>
            <a:ext cx="3006328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050" spc="225">
                <a:solidFill>
                  <a:schemeClr val="tx2"/>
                </a:solidFill>
              </a:defRPr>
            </a:lvl1pPr>
            <a:lvl2pPr>
              <a:defRPr sz="825">
                <a:solidFill>
                  <a:schemeClr val="tx2"/>
                </a:solidFill>
              </a:defRPr>
            </a:lvl2pPr>
            <a:lvl3pPr>
              <a:defRPr sz="788">
                <a:solidFill>
                  <a:schemeClr val="tx2"/>
                </a:solidFill>
              </a:defRPr>
            </a:lvl3pPr>
            <a:lvl4pPr>
              <a:defRPr sz="750">
                <a:solidFill>
                  <a:schemeClr val="tx2"/>
                </a:solidFill>
              </a:defRPr>
            </a:lvl4pPr>
            <a:lvl5pPr>
              <a:defRPr sz="75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/>
        </p:nvSpPr>
        <p:spPr>
          <a:xfrm rot="16200000" flipV="1">
            <a:off x="723866" y="259580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8742" y="1074809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742" y="2365537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8742" y="3656265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8742" y="4946994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278529"/>
            <a:ext cx="3006329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617" y="1042385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617" y="2331744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92617" y="3621102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92617" y="4910462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68000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1031" y="3097232"/>
            <a:ext cx="3006090" cy="2742196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793" y="1100290"/>
            <a:ext cx="3006328" cy="1395208"/>
          </a:xfrm>
        </p:spPr>
        <p:txBody>
          <a:bodyPr lIns="0" rtlCol="0" anchor="b">
            <a:normAutofit/>
          </a:bodyPr>
          <a:lstStyle>
            <a:lvl1pPr>
              <a:defRPr sz="3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794" y="2561160"/>
            <a:ext cx="3006328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050" spc="225">
                <a:solidFill>
                  <a:schemeClr val="tx2"/>
                </a:solidFill>
              </a:defRPr>
            </a:lvl1pPr>
            <a:lvl2pPr>
              <a:defRPr sz="825">
                <a:solidFill>
                  <a:schemeClr val="tx2"/>
                </a:solidFill>
              </a:defRPr>
            </a:lvl2pPr>
            <a:lvl3pPr>
              <a:defRPr sz="788">
                <a:solidFill>
                  <a:schemeClr val="tx2"/>
                </a:solidFill>
              </a:defRPr>
            </a:lvl3pPr>
            <a:lvl4pPr>
              <a:defRPr sz="750">
                <a:solidFill>
                  <a:schemeClr val="tx2"/>
                </a:solidFill>
              </a:defRPr>
            </a:lvl4pPr>
            <a:lvl5pPr>
              <a:defRPr sz="75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/>
        </p:nvSpPr>
        <p:spPr>
          <a:xfrm rot="16200000" flipV="1">
            <a:off x="723866" y="259580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8742" y="1074809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742" y="2365537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8742" y="3656265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8742" y="4946994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617" y="1042385"/>
            <a:ext cx="60356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617" y="2331744"/>
            <a:ext cx="60356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92617" y="3621102"/>
            <a:ext cx="60356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92617" y="4910462"/>
            <a:ext cx="60356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324402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78736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666759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20" name="Espace réservé d’imag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9655" y="0"/>
            <a:ext cx="2494344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820802" y="669761"/>
            <a:ext cx="1" cy="1641604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CD2F32-8B27-4322-8E25-EBB640830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33268" r="16558" b="29450"/>
          <a:stretch/>
        </p:blipFill>
        <p:spPr>
          <a:xfrm>
            <a:off x="-13317" y="6172118"/>
            <a:ext cx="93310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96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0" y="3721473"/>
            <a:ext cx="9144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972000" tIns="34290" rIns="324000" bIns="3429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750"/>
              </a:spcBef>
              <a:buFontTx/>
              <a:buNone/>
            </a:pPr>
            <a:endParaRPr lang="fr-FR" sz="105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407" y="358611"/>
            <a:ext cx="8141186" cy="804759"/>
          </a:xfrm>
        </p:spPr>
        <p:txBody>
          <a:bodyPr lIns="0" rtlCol="0" anchor="b">
            <a:normAutofit/>
          </a:bodyPr>
          <a:lstStyle>
            <a:lvl1pPr algn="ctr">
              <a:defRPr sz="3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7478" y="2677211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2957" y="2677211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68435" y="2677211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03914" y="2677211"/>
            <a:ext cx="60356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85" y="3920809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7619" y="3923752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2152" y="3920809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6687" y="3916626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337303"/>
            <a:ext cx="8013943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85436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407" y="1039331"/>
            <a:ext cx="8141186" cy="804759"/>
          </a:xfrm>
        </p:spPr>
        <p:txBody>
          <a:bodyPr lIns="0" rtlCol="0" anchor="b">
            <a:normAutofit/>
          </a:bodyPr>
          <a:lstStyle>
            <a:lvl1pPr algn="ctr">
              <a:defRPr sz="3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5840" y="3235748"/>
            <a:ext cx="786845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41319" y="3235748"/>
            <a:ext cx="786845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76797" y="3235748"/>
            <a:ext cx="786845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2276" y="3235748"/>
            <a:ext cx="786845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085" y="4601529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7619" y="4604472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2152" y="4601529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6687" y="4597346"/>
            <a:ext cx="1852355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2018023"/>
            <a:ext cx="8013943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5270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/>
        </p:nvSpPr>
        <p:spPr>
          <a:xfrm>
            <a:off x="4600575" y="1"/>
            <a:ext cx="4543425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972000" tIns="34290" rIns="324000" bIns="3429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750"/>
              </a:spcBef>
              <a:buFontTx/>
              <a:buNone/>
            </a:pPr>
            <a:endParaRPr lang="fr-FR" sz="105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793" y="2234610"/>
            <a:ext cx="3006328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794" y="3695480"/>
            <a:ext cx="3006328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050" spc="225">
                <a:solidFill>
                  <a:schemeClr val="tx2"/>
                </a:solidFill>
                <a:latin typeface="+mn-lt"/>
              </a:defRPr>
            </a:lvl1pPr>
            <a:lvl2pPr>
              <a:defRPr sz="825">
                <a:solidFill>
                  <a:schemeClr val="tx2"/>
                </a:solidFill>
              </a:defRPr>
            </a:lvl2pPr>
            <a:lvl3pPr>
              <a:defRPr sz="788">
                <a:solidFill>
                  <a:schemeClr val="tx2"/>
                </a:solidFill>
              </a:defRPr>
            </a:lvl3pPr>
            <a:lvl4pPr>
              <a:defRPr sz="750">
                <a:solidFill>
                  <a:schemeClr val="tx2"/>
                </a:solidFill>
              </a:defRPr>
            </a:lvl4pPr>
            <a:lvl5pPr>
              <a:defRPr sz="75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/>
        </p:nvSpPr>
        <p:spPr>
          <a:xfrm rot="16200000" flipV="1">
            <a:off x="723866" y="1393900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567" y="1038725"/>
            <a:ext cx="60356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5567" y="2330236"/>
            <a:ext cx="60356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15567" y="3621747"/>
            <a:ext cx="60356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5567" y="4913258"/>
            <a:ext cx="60356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88742" y="1074809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742" y="2365537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8742" y="3656265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8742" y="4946994"/>
            <a:ext cx="2983236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41467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61" y="971950"/>
            <a:ext cx="2652773" cy="2036100"/>
          </a:xfrm>
        </p:spPr>
        <p:txBody>
          <a:bodyPr lIns="0" rtlCol="0"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7698" y="729827"/>
            <a:ext cx="1232538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27952" y="729827"/>
            <a:ext cx="1232538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7698" y="3646649"/>
            <a:ext cx="1232538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7952" y="3646649"/>
            <a:ext cx="1232538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2078" y="2823837"/>
            <a:ext cx="1888204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2078" y="2419512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8717" y="2823837"/>
            <a:ext cx="1888204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8717" y="2419512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2078" y="5740657"/>
            <a:ext cx="1888204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2078" y="5336332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8717" y="5740657"/>
            <a:ext cx="1888204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8717" y="5336332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6" name="Forme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/>
        </p:nvSpPr>
        <p:spPr>
          <a:xfrm rot="16200000" flipV="1">
            <a:off x="723866" y="56380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</p:spTree>
    <p:extLst>
      <p:ext uri="{BB962C8B-B14F-4D97-AF65-F5344CB8AC3E}">
        <p14:creationId xmlns:p14="http://schemas.microsoft.com/office/powerpoint/2010/main" val="2728315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/>
        </p:nvSpPr>
        <p:spPr>
          <a:xfrm>
            <a:off x="3142698" y="2280735"/>
            <a:ext cx="1406153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166" y="616350"/>
            <a:ext cx="5983670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29505" y="2385012"/>
            <a:ext cx="1232538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05279" y="2385012"/>
            <a:ext cx="1232538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29505" y="4352707"/>
            <a:ext cx="1232538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05279" y="4352707"/>
            <a:ext cx="1232538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2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8549" y="3168715"/>
            <a:ext cx="1888204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549" y="2764390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1053" y="3168715"/>
            <a:ext cx="1888204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1053" y="2764390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8549" y="5167572"/>
            <a:ext cx="1888204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8549" y="4763247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053" y="5167572"/>
            <a:ext cx="1888204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1053" y="4763247"/>
            <a:ext cx="1888204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2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/>
        </p:nvSpPr>
        <p:spPr>
          <a:xfrm>
            <a:off x="4618470" y="2280735"/>
            <a:ext cx="1406153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/>
        </p:nvSpPr>
        <p:spPr>
          <a:xfrm>
            <a:off x="3142698" y="4236857"/>
            <a:ext cx="1406153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/>
        </p:nvSpPr>
        <p:spPr>
          <a:xfrm>
            <a:off x="4618470" y="4236857"/>
            <a:ext cx="1406153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404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85" y="687573"/>
            <a:ext cx="3575447" cy="1342045"/>
          </a:xfrm>
        </p:spPr>
        <p:txBody>
          <a:bodyPr lIns="0" rtlCol="0" anchor="b">
            <a:normAutofit/>
          </a:bodyPr>
          <a:lstStyle>
            <a:lvl1pPr algn="r"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1565" y="687573"/>
            <a:ext cx="4028055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1pPr>
            <a:lvl2pPr marL="342900" indent="0">
              <a:lnSpc>
                <a:spcPct val="100000"/>
              </a:lnSpc>
              <a:buNone/>
              <a:defRPr sz="825" spc="0">
                <a:solidFill>
                  <a:schemeClr val="tx2"/>
                </a:solidFill>
              </a:defRPr>
            </a:lvl2pPr>
            <a:lvl3pPr marL="685800" indent="0">
              <a:lnSpc>
                <a:spcPct val="100000"/>
              </a:lnSpc>
              <a:buNone/>
              <a:defRPr sz="788" spc="0">
                <a:solidFill>
                  <a:schemeClr val="tx2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750" spc="0">
                <a:solidFill>
                  <a:schemeClr val="tx2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75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2392681"/>
            <a:ext cx="8039882" cy="416750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191073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85" y="687573"/>
            <a:ext cx="3575447" cy="1342045"/>
          </a:xfrm>
        </p:spPr>
        <p:txBody>
          <a:bodyPr lIns="0" rtlCol="0" anchor="b">
            <a:normAutofit/>
          </a:bodyPr>
          <a:lstStyle>
            <a:lvl1pPr algn="r"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1565" y="687573"/>
            <a:ext cx="4028055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1pPr>
            <a:lvl2pPr marL="342900" indent="0">
              <a:lnSpc>
                <a:spcPct val="100000"/>
              </a:lnSpc>
              <a:buNone/>
              <a:defRPr sz="825" spc="0">
                <a:solidFill>
                  <a:schemeClr val="tx2"/>
                </a:solidFill>
              </a:defRPr>
            </a:lvl2pPr>
            <a:lvl3pPr marL="685800" indent="0">
              <a:lnSpc>
                <a:spcPct val="100000"/>
              </a:lnSpc>
              <a:buNone/>
              <a:defRPr sz="788" spc="0">
                <a:solidFill>
                  <a:schemeClr val="tx2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750" spc="0">
                <a:solidFill>
                  <a:schemeClr val="tx2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75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361565" y="2392681"/>
            <a:ext cx="4306967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2392046"/>
            <a:ext cx="3582591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014735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5" y="289560"/>
            <a:ext cx="817245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MODIFIER LE STYLE DU TITRE DE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775" y="1097364"/>
            <a:ext cx="817245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050" spc="225">
                <a:solidFill>
                  <a:schemeClr val="tx2"/>
                </a:solidFill>
              </a:defRPr>
            </a:lvl1pPr>
            <a:lvl2pPr>
              <a:defRPr sz="825">
                <a:solidFill>
                  <a:schemeClr val="tx2"/>
                </a:solidFill>
              </a:defRPr>
            </a:lvl2pPr>
            <a:lvl3pPr>
              <a:defRPr sz="788">
                <a:solidFill>
                  <a:schemeClr val="tx2"/>
                </a:solidFill>
              </a:defRPr>
            </a:lvl3pPr>
            <a:lvl4pPr>
              <a:defRPr sz="750">
                <a:solidFill>
                  <a:schemeClr val="tx2"/>
                </a:solidFill>
              </a:defRPr>
            </a:lvl4pPr>
            <a:lvl5pPr>
              <a:defRPr sz="75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4" name="Espace réservé du tableau 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85775" y="1806575"/>
            <a:ext cx="8172450" cy="457835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1590988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9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27447" y="260350"/>
            <a:ext cx="3369469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79307" y="260350"/>
            <a:ext cx="3039666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79307" y="4165600"/>
            <a:ext cx="3039666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621" y="524172"/>
            <a:ext cx="1933574" cy="2508588"/>
          </a:xfrm>
        </p:spPr>
        <p:txBody>
          <a:bodyPr lIns="0" rtlCol="0" anchor="t">
            <a:normAutofit/>
          </a:bodyPr>
          <a:lstStyle>
            <a:lvl1pPr algn="l">
              <a:defRPr sz="3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/>
        </p:nvSpPr>
        <p:spPr>
          <a:xfrm rot="16200000" flipV="1">
            <a:off x="723866" y="-461781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</p:spTree>
    <p:extLst>
      <p:ext uri="{BB962C8B-B14F-4D97-AF65-F5344CB8AC3E}">
        <p14:creationId xmlns:p14="http://schemas.microsoft.com/office/powerpoint/2010/main" val="331542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08475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796499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/>
        </p:nvSpPr>
        <p:spPr>
          <a:xfrm rot="16200000" flipV="1">
            <a:off x="820802" y="2799500"/>
            <a:ext cx="1" cy="1641604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3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6B115D-D229-4AA4-AEF5-F8401DFE9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131727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1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544" y="198755"/>
            <a:ext cx="2892029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4214" y="198755"/>
            <a:ext cx="5738336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0021" y="4648201"/>
            <a:ext cx="5738337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2190" y="4648201"/>
            <a:ext cx="289179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429570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6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9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3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2406" y="2870519"/>
            <a:ext cx="5439379" cy="891250"/>
          </a:xfrm>
        </p:spPr>
        <p:txBody>
          <a:bodyPr rtlCol="0" anchor="t">
            <a:noAutofit/>
          </a:bodyPr>
          <a:lstStyle>
            <a:lvl1pPr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407" y="3958543"/>
            <a:ext cx="5439378" cy="338549"/>
          </a:xfrm>
        </p:spPr>
        <p:txBody>
          <a:bodyPr rtlCol="0">
            <a:normAutofit/>
          </a:bodyPr>
          <a:lstStyle>
            <a:lvl1pPr marL="0" indent="0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/>
        </p:nvSpPr>
        <p:spPr>
          <a:xfrm rot="16200000" flipV="1">
            <a:off x="3591494" y="3058479"/>
            <a:ext cx="0" cy="1447733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C5E654-9DD5-4608-9E3B-39BDE29EF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131727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éparateur de diapositiv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3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123" y="3379810"/>
            <a:ext cx="5439379" cy="891250"/>
          </a:xfrm>
        </p:spPr>
        <p:txBody>
          <a:bodyPr rtlCol="0" anchor="t">
            <a:noAutofit/>
          </a:bodyPr>
          <a:lstStyle>
            <a:lvl1pPr algn="l">
              <a:defRPr sz="375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124" y="4467834"/>
            <a:ext cx="5439378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spc="225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/>
        </p:nvSpPr>
        <p:spPr>
          <a:xfrm rot="16200000" flipV="1">
            <a:off x="964039" y="3327597"/>
            <a:ext cx="0" cy="1928078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8E8A4A-E330-4023-BE45-37F861649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33268" r="16558" b="29450"/>
          <a:stretch/>
        </p:blipFill>
        <p:spPr>
          <a:xfrm>
            <a:off x="2174450" y="4982580"/>
            <a:ext cx="3081902" cy="16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77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70" y="4867540"/>
            <a:ext cx="170654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375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5810" y="812800"/>
            <a:ext cx="2668190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6485" y="879710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 dirty="0"/>
              <a:t>Cliquez pour modifier le Master </a:t>
            </a:r>
            <a:br>
              <a:rPr lang="fr-FR" noProof="0" dirty="0"/>
            </a:br>
            <a:r>
              <a:rPr lang="fr-FR" noProof="0" dirty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6485" y="1956155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6485" y="3032600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16485" y="4109045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6485" y="5185490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723866" y="4140829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</p:spTree>
    <p:extLst>
      <p:ext uri="{BB962C8B-B14F-4D97-AF65-F5344CB8AC3E}">
        <p14:creationId xmlns:p14="http://schemas.microsoft.com/office/powerpoint/2010/main" val="342413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70" y="4867540"/>
            <a:ext cx="176730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375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33603" y="2225041"/>
            <a:ext cx="2668190" cy="3668025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9574" y="2055335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05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74" y="2782449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74" y="4352427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74" y="3567438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69574" y="5137415"/>
            <a:ext cx="3220655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723866" y="3628561"/>
            <a:ext cx="0" cy="1447733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4288" tIns="14288" rIns="14288" bIns="14288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125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/>
        </p:nvSpPr>
        <p:spPr>
          <a:xfrm>
            <a:off x="2833603" y="1"/>
            <a:ext cx="268962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5426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A6FF41-54B8-48A5-97C1-AA732323D200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l="13586" t="31866" r="12119" b="27012"/>
          <a:stretch/>
        </p:blipFill>
        <p:spPr>
          <a:xfrm>
            <a:off x="2" y="6176963"/>
            <a:ext cx="902295" cy="6658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64B10A-2378-4ABC-949F-C1A6A94A9043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65990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1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268" r:id="rId13"/>
    <p:sldLayoutId id="2147484269" r:id="rId14"/>
    <p:sldLayoutId id="2147484270" r:id="rId15"/>
    <p:sldLayoutId id="2147484271" r:id="rId16"/>
    <p:sldLayoutId id="2147484272" r:id="rId17"/>
    <p:sldLayoutId id="2147484273" r:id="rId18"/>
    <p:sldLayoutId id="2147484274" r:id="rId19"/>
    <p:sldLayoutId id="2147484275" r:id="rId20"/>
    <p:sldLayoutId id="2147484276" r:id="rId21"/>
    <p:sldLayoutId id="2147484277" r:id="rId22"/>
    <p:sldLayoutId id="2147484278" r:id="rId23"/>
    <p:sldLayoutId id="2147484279" r:id="rId24"/>
    <p:sldLayoutId id="2147484280" r:id="rId25"/>
    <p:sldLayoutId id="2147484281" r:id="rId26"/>
    <p:sldLayoutId id="2147484282" r:id="rId27"/>
    <p:sldLayoutId id="2147484283" r:id="rId28"/>
    <p:sldLayoutId id="2147484284" r:id="rId29"/>
    <p:sldLayoutId id="2147484285" r:id="rId30"/>
    <p:sldLayoutId id="2147484286" r:id="rId31"/>
    <p:sldLayoutId id="2147484287" r:id="rId32"/>
    <p:sldLayoutId id="2147484288" r:id="rId33"/>
    <p:sldLayoutId id="2147484289" r:id="rId34"/>
    <p:sldLayoutId id="2147484290" r:id="rId35"/>
    <p:sldLayoutId id="2147484291" r:id="rId36"/>
    <p:sldLayoutId id="2147484292" r:id="rId37"/>
    <p:sldLayoutId id="2147484293" r:id="rId38"/>
    <p:sldLayoutId id="2147484294" r:id="rId39"/>
    <p:sldLayoutId id="2147484295" r:id="rId40"/>
    <p:sldLayoutId id="2147484296" r:id="rId41"/>
    <p:sldLayoutId id="2147484297" r:id="rId42"/>
    <p:sldLayoutId id="2147484298" r:id="rId43"/>
    <p:sldLayoutId id="2147484299" r:id="rId44"/>
    <p:sldLayoutId id="2147484300" r:id="rId45"/>
    <p:sldLayoutId id="2147484301" r:id="rId46"/>
    <p:sldLayoutId id="2147484302" r:id="rId47"/>
    <p:sldLayoutId id="2147484303" r:id="rId48"/>
    <p:sldLayoutId id="2147484304" r:id="rId49"/>
    <p:sldLayoutId id="2147484305" r:id="rId50"/>
    <p:sldLayoutId id="2147484306" r:id="rId51"/>
    <p:sldLayoutId id="2147484307" r:id="rId5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tx2"/>
          </a:solidFill>
          <a:latin typeface="Poppins" panose="02000000000000000000" pitchFamily="2" charset="0"/>
          <a:ea typeface="+mj-ea"/>
          <a:cs typeface="Poppins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5"/>
        </a:buClr>
        <a:buFont typeface="Arial" panose="020B0604020202020204" pitchFamily="34" charset="0"/>
        <a:buChar char="•"/>
        <a:defRPr sz="1500" b="0" i="0" kern="1200">
          <a:solidFill>
            <a:schemeClr val="accent4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48.jpeg"/><Relationship Id="rId12" Type="http://schemas.openxmlformats.org/officeDocument/2006/relationships/image" Target="../media/image5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2.xml"/><Relationship Id="rId11" Type="http://schemas.openxmlformats.org/officeDocument/2006/relationships/image" Target="../media/image52.jp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130009-DC82-4EE2-A2A6-ADA5F18E7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332656" y="4082030"/>
            <a:ext cx="10764688" cy="2948511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r-FR" sz="2000" dirty="0"/>
              <a:t>Ponts Alumni en quelques slides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7B1398-857B-423C-95BE-F218320E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540" y="1775521"/>
            <a:ext cx="4826643" cy="2085527"/>
          </a:xfrm>
        </p:spPr>
        <p:txBody>
          <a:bodyPr anchor="b">
            <a:normAutofit/>
          </a:bodyPr>
          <a:lstStyle/>
          <a:p>
            <a:r>
              <a:rPr lang="fr-FR" dirty="0"/>
              <a:t>Bienvenue aux nouveaux administrateurs</a:t>
            </a:r>
          </a:p>
        </p:txBody>
      </p:sp>
      <p:pic>
        <p:nvPicPr>
          <p:cNvPr id="6" name="Espace réservé pour une image  5" descr="Une image contenant arbre, extérieur, bâtiment, maison&#10;&#10;Description générée automatiquement">
            <a:extLst>
              <a:ext uri="{FF2B5EF4-FFF2-40B4-BE49-F238E27FC236}">
                <a16:creationId xmlns:a16="http://schemas.microsoft.com/office/drawing/2014/main" id="{3B24441B-D654-4A96-8E61-01EF35E27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r="16028" b="3"/>
          <a:stretch/>
        </p:blipFill>
        <p:spPr>
          <a:xfrm>
            <a:off x="728878" y="836271"/>
            <a:ext cx="2642567" cy="5185458"/>
          </a:xfr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8EFDFC-933C-48E3-9278-75CA33F6C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0283"/>
            <a:ext cx="3076190" cy="1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5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4763103-75B4-48C2-9DC5-52458AE7E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r="27249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52199F2-4714-421B-BE99-68150D1102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b="798"/>
          <a:stretch>
            <a:fillRect/>
          </a:stretch>
        </p:blipFill>
        <p:spPr>
          <a:xfrm rot="10800000">
            <a:off x="3233738" y="198438"/>
            <a:ext cx="5738812" cy="4235450"/>
          </a:xfrm>
        </p:spPr>
      </p:pic>
      <p:pic>
        <p:nvPicPr>
          <p:cNvPr id="9" name="Espace réservé pour une image  8" descr="Une image contenant personne, assis, gens, groupe&#10;&#10;Description générée automatiquement">
            <a:extLst>
              <a:ext uri="{FF2B5EF4-FFF2-40B4-BE49-F238E27FC236}">
                <a16:creationId xmlns:a16="http://schemas.microsoft.com/office/drawing/2014/main" id="{C0FAE1FC-17AF-4911-ABBC-4A91B70DA7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26634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7950FAE-BD6D-4E25-ADDA-B936587523C8}"/>
              </a:ext>
            </a:extLst>
          </p:cNvPr>
          <p:cNvSpPr txBox="1"/>
          <p:nvPr/>
        </p:nvSpPr>
        <p:spPr>
          <a:xfrm>
            <a:off x="611560" y="398704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j-lt"/>
              </a:rPr>
              <a:t>AG 2021@ENPC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6F1145-64D8-4A01-B268-20905167299D}"/>
              </a:ext>
            </a:extLst>
          </p:cNvPr>
          <p:cNvSpPr txBox="1"/>
          <p:nvPr/>
        </p:nvSpPr>
        <p:spPr>
          <a:xfrm>
            <a:off x="4275111" y="398704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j-lt"/>
              </a:rPr>
              <a:t>Jean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Jouzel@Club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des Ponts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6217F46-0D00-4E2A-A77D-9390041AEDF1}"/>
              </a:ext>
            </a:extLst>
          </p:cNvPr>
          <p:cNvSpPr txBox="1"/>
          <p:nvPr/>
        </p:nvSpPr>
        <p:spPr>
          <a:xfrm>
            <a:off x="971600" y="6289913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j-lt"/>
              </a:rPr>
              <a:t>Parrainage 2021@Quartier latin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0AE5A2F-0532-4FED-9249-3D356E24D4CE}"/>
              </a:ext>
            </a:extLst>
          </p:cNvPr>
          <p:cNvSpPr txBox="1"/>
          <p:nvPr/>
        </p:nvSpPr>
        <p:spPr>
          <a:xfrm>
            <a:off x="6173944" y="6289913"/>
            <a:ext cx="272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j-lt"/>
              </a:rPr>
              <a:t>Internest@Future40</a:t>
            </a:r>
          </a:p>
        </p:txBody>
      </p:sp>
      <p:pic>
        <p:nvPicPr>
          <p:cNvPr id="5" name="Espace réservé pour une image  4" descr="Une image contenant personne, musique, cuivre&#10;&#10;Description générée automatiquement">
            <a:extLst>
              <a:ext uri="{FF2B5EF4-FFF2-40B4-BE49-F238E27FC236}">
                <a16:creationId xmlns:a16="http://schemas.microsoft.com/office/drawing/2014/main" id="{574D5C85-7196-453C-8076-46A597DF12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r="2092"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D112405-EB07-4AE7-9D27-0C3084A03449}"/>
              </a:ext>
            </a:extLst>
          </p:cNvPr>
          <p:cNvSpPr txBox="1"/>
          <p:nvPr/>
        </p:nvSpPr>
        <p:spPr>
          <a:xfrm>
            <a:off x="6088471" y="6289278"/>
            <a:ext cx="317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+mj-lt"/>
              </a:rPr>
              <a:t>The Saints Peres Band</a:t>
            </a:r>
          </a:p>
        </p:txBody>
      </p:sp>
    </p:spTree>
    <p:extLst>
      <p:ext uri="{BB962C8B-B14F-4D97-AF65-F5344CB8AC3E}">
        <p14:creationId xmlns:p14="http://schemas.microsoft.com/office/powerpoint/2010/main" val="390296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bâtiment, personne, extérieur, gens&#10;&#10;Description générée automatiquement">
            <a:extLst>
              <a:ext uri="{FF2B5EF4-FFF2-40B4-BE49-F238E27FC236}">
                <a16:creationId xmlns:a16="http://schemas.microsoft.com/office/drawing/2014/main" id="{1A83A5EF-674C-4378-9946-31E1D4640E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b="798"/>
          <a:stretch>
            <a:fillRect/>
          </a:stretch>
        </p:blipFill>
        <p:spPr/>
      </p:pic>
      <p:pic>
        <p:nvPicPr>
          <p:cNvPr id="20" name="Espace réservé pour une image  19" descr="Une image contenant plancher, intérieur, mur, pièce&#10;&#10;Description générée automatiquement">
            <a:extLst>
              <a:ext uri="{FF2B5EF4-FFF2-40B4-BE49-F238E27FC236}">
                <a16:creationId xmlns:a16="http://schemas.microsoft.com/office/drawing/2014/main" id="{7190E20D-9F36-468E-AE3C-42911CF5F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 b="3615"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88019B-22A4-4AA4-AB4C-EF5693C1F30D}"/>
              </a:ext>
            </a:extLst>
          </p:cNvPr>
          <p:cNvSpPr txBox="1"/>
          <p:nvPr/>
        </p:nvSpPr>
        <p:spPr>
          <a:xfrm>
            <a:off x="4716016" y="3910985"/>
            <a:ext cx="2972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FFFF00"/>
                </a:solidFill>
                <a:latin typeface="+mj-lt"/>
              </a:rPr>
              <a:t>Alumni@Grand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Paris Express</a:t>
            </a:r>
          </a:p>
        </p:txBody>
      </p:sp>
      <p:pic>
        <p:nvPicPr>
          <p:cNvPr id="12" name="Espace réservé pour une image  11" descr="Une image contenant intérieur, plancher, plusieurs&#10;&#10;Description générée automatiquement">
            <a:extLst>
              <a:ext uri="{FF2B5EF4-FFF2-40B4-BE49-F238E27FC236}">
                <a16:creationId xmlns:a16="http://schemas.microsoft.com/office/drawing/2014/main" id="{AA3119D8-F1F7-4A77-AC5F-A546B6E0B3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b="4523"/>
          <a:stretch>
            <a:fillRect/>
          </a:stretch>
        </p:blipFill>
        <p:spPr>
          <a:xfrm rot="5400000">
            <a:off x="-291285" y="613966"/>
            <a:ext cx="2839821" cy="1937209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04C5652-20A9-41B7-9F87-B4AEC5286D17}"/>
              </a:ext>
            </a:extLst>
          </p:cNvPr>
          <p:cNvSpPr txBox="1"/>
          <p:nvPr/>
        </p:nvSpPr>
        <p:spPr>
          <a:xfrm>
            <a:off x="171450" y="332656"/>
            <a:ext cx="296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  <a:latin typeface="+mj-lt"/>
              </a:rPr>
              <a:t>Vins et Fromages</a:t>
            </a:r>
            <a:br>
              <a:rPr lang="fr-FR" sz="1400" dirty="0">
                <a:solidFill>
                  <a:srgbClr val="FFFF00"/>
                </a:solidFill>
                <a:latin typeface="+mj-lt"/>
              </a:rPr>
            </a:br>
            <a:r>
              <a:rPr lang="fr-FR" sz="1400" dirty="0">
                <a:solidFill>
                  <a:srgbClr val="FFFF00"/>
                </a:solidFill>
                <a:latin typeface="+mj-lt"/>
              </a:rPr>
              <a:t>@Club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oeno</a:t>
            </a:r>
            <a:endParaRPr lang="fr-FR" sz="1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D9D637-BEE3-44F7-9E0C-B2EC3ECBE657}"/>
              </a:ext>
            </a:extLst>
          </p:cNvPr>
          <p:cNvSpPr txBox="1"/>
          <p:nvPr/>
        </p:nvSpPr>
        <p:spPr>
          <a:xfrm>
            <a:off x="1293076" y="6331157"/>
            <a:ext cx="3677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00"/>
                </a:solidFill>
                <a:latin typeface="+mj-lt"/>
              </a:rPr>
              <a:t>Soirée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NipPonts@Maison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des Ponts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EFA585F-BE09-460E-A6B7-EDE7C6FABCB5}"/>
              </a:ext>
            </a:extLst>
          </p:cNvPr>
          <p:cNvSpPr txBox="1"/>
          <p:nvPr/>
        </p:nvSpPr>
        <p:spPr>
          <a:xfrm>
            <a:off x="6092190" y="6361935"/>
            <a:ext cx="3050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  <a:latin typeface="+mj-lt"/>
              </a:rPr>
              <a:t>Soirée </a:t>
            </a:r>
            <a:r>
              <a:rPr lang="fr-FR" sz="1200" dirty="0" err="1">
                <a:solidFill>
                  <a:srgbClr val="FFFF00"/>
                </a:solidFill>
                <a:latin typeface="+mj-lt"/>
              </a:rPr>
              <a:t>Métiers@Maison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 des Ponts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F51D50FC-5982-4B24-84BD-89938FBE1F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 b="18846"/>
          <a:stretch>
            <a:fillRect/>
          </a:stretch>
        </p:blipFill>
        <p:spPr/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EFCA8EE-4EFE-4F9E-A99F-810C5E0C625D}"/>
              </a:ext>
            </a:extLst>
          </p:cNvPr>
          <p:cNvSpPr txBox="1"/>
          <p:nvPr/>
        </p:nvSpPr>
        <p:spPr>
          <a:xfrm>
            <a:off x="1113966" y="6361935"/>
            <a:ext cx="387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FFFF00"/>
                </a:solidFill>
                <a:latin typeface="+mj-lt"/>
              </a:rPr>
              <a:t>Mentoring@all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around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the world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CE6DB-D12B-4D53-AE3A-663340CF11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 b="27918"/>
          <a:stretch/>
        </p:blipFill>
        <p:spPr>
          <a:xfrm>
            <a:off x="115143" y="3150084"/>
            <a:ext cx="2920932" cy="141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4436533" y="5619750"/>
            <a:ext cx="4434417" cy="8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42 rue </a:t>
            </a:r>
            <a:r>
              <a:rPr lang="en-US" sz="1600" b="1" i="0" u="none" strike="noStrike" cap="none" dirty="0" err="1">
                <a:solidFill>
                  <a:srgbClr val="376092"/>
                </a:solidFill>
                <a:ea typeface="Arial"/>
                <a:cs typeface="Arial"/>
                <a:sym typeface="Arial"/>
              </a:rPr>
              <a:t>Boissière</a:t>
            </a:r>
            <a:r>
              <a:rPr lang="en-US" sz="1600" b="1" i="0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 - Paris 16</a:t>
            </a:r>
            <a:r>
              <a:rPr lang="en-US" sz="1600" b="1" i="0" u="none" strike="noStrike" cap="none" baseline="30000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e</a:t>
            </a:r>
            <a:r>
              <a:rPr lang="en-US" sz="1600" b="1" i="0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376092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(M° </a:t>
            </a:r>
            <a:r>
              <a:rPr lang="en-US" sz="1600" b="1" i="0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:</a:t>
            </a:r>
            <a:r>
              <a:rPr lang="en-US" sz="1600" b="1" i="1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1" u="none" strike="noStrike" cap="none" dirty="0" err="1">
                <a:solidFill>
                  <a:srgbClr val="376092"/>
                </a:solidFill>
                <a:ea typeface="Arial"/>
                <a:cs typeface="Arial"/>
                <a:sym typeface="Arial"/>
              </a:rPr>
              <a:t>Boissière</a:t>
            </a:r>
            <a:r>
              <a:rPr lang="en-US" sz="1600" b="1" i="1" u="none" strike="noStrike" cap="none" dirty="0">
                <a:solidFill>
                  <a:srgbClr val="376092"/>
                </a:solidFill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-US" sz="1600" b="1" i="1" dirty="0">
                <a:solidFill>
                  <a:srgbClr val="376092"/>
                </a:solidFill>
                <a:cs typeface="Arial"/>
                <a:sym typeface="Arial"/>
              </a:rPr>
              <a:t>Direct </a:t>
            </a:r>
            <a:r>
              <a:rPr lang="en-US" sz="1600" b="1" i="1" dirty="0" err="1">
                <a:solidFill>
                  <a:srgbClr val="376092"/>
                </a:solidFill>
                <a:cs typeface="Arial"/>
                <a:sym typeface="Arial"/>
              </a:rPr>
              <a:t>en</a:t>
            </a:r>
            <a:r>
              <a:rPr lang="en-US" sz="1600" b="1" i="1" dirty="0">
                <a:solidFill>
                  <a:srgbClr val="376092"/>
                </a:solidFill>
                <a:cs typeface="Arial"/>
                <a:sym typeface="Arial"/>
              </a:rPr>
              <a:t> RER A</a:t>
            </a:r>
            <a:endParaRPr dirty="0">
              <a:solidFill>
                <a:srgbClr val="376092"/>
              </a:solidFill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4044950" y="3924300"/>
            <a:ext cx="5087937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23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Un lieu de vie, 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d’étude</a:t>
            </a:r>
            <a:r>
              <a:rPr lang="en-US" sz="23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et de travail pour 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toute</a:t>
            </a:r>
            <a:r>
              <a:rPr lang="en-US" sz="23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la </a:t>
            </a:r>
            <a:r>
              <a:rPr lang="en-US" sz="23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communauté</a:t>
            </a:r>
            <a:r>
              <a:rPr lang="en-US" sz="23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des Ponts.</a:t>
            </a:r>
            <a:endParaRPr dirty="0"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725" y="1722437"/>
            <a:ext cx="2208212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5075" y="1711325"/>
            <a:ext cx="3024187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475" y="4724400"/>
            <a:ext cx="2073275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3087" y="1711325"/>
            <a:ext cx="2967037" cy="197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24125" y="4014787"/>
            <a:ext cx="1435100" cy="21542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791023A-7DB1-4627-BFE2-DF590997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Ponts Alumni et la </a:t>
            </a:r>
            <a:r>
              <a:rPr lang="fr-FR" dirty="0">
                <a:solidFill>
                  <a:schemeClr val="accent1"/>
                </a:solidFill>
              </a:rPr>
              <a:t>Maison des Ponts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C696651-7F2D-4A7F-BB65-307CB6208114}"/>
              </a:ext>
            </a:extLst>
          </p:cNvPr>
          <p:cNvCxnSpPr/>
          <p:nvPr/>
        </p:nvCxnSpPr>
        <p:spPr>
          <a:xfrm>
            <a:off x="179109" y="1527143"/>
            <a:ext cx="23755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BAB94DA1-6396-46C3-8411-78B0B4BFF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3438"/>
          <a:stretch>
            <a:fillRect/>
          </a:stretch>
        </p:blipFill>
        <p:spPr/>
      </p:pic>
      <p:sp>
        <p:nvSpPr>
          <p:cNvPr id="26626" name="Titre 1">
            <a:extLst>
              <a:ext uri="{FF2B5EF4-FFF2-40B4-BE49-F238E27FC236}">
                <a16:creationId xmlns:a16="http://schemas.microsoft.com/office/drawing/2014/main" id="{7E2F4276-71D9-4D99-8435-0CC821012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Station F - La Halle Freyssinet</a:t>
            </a:r>
          </a:p>
        </p:txBody>
      </p:sp>
      <p:sp>
        <p:nvSpPr>
          <p:cNvPr id="26627" name="Espace réservé du contenu 2">
            <a:extLst>
              <a:ext uri="{FF2B5EF4-FFF2-40B4-BE49-F238E27FC236}">
                <a16:creationId xmlns:a16="http://schemas.microsoft.com/office/drawing/2014/main" id="{9B48E66C-DE29-4764-9691-1436269207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1002" y="4602376"/>
            <a:ext cx="3888234" cy="136815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0" indent="0" algn="r" eaLnBrk="1" hangingPunct="1">
              <a:buFont typeface="Wingdings" panose="05000000000000000000" pitchFamily="2" charset="2"/>
              <a:buNone/>
            </a:pPr>
            <a:endParaRPr lang="fr-FR" altLang="fr-FR" sz="1600" b="1" dirty="0">
              <a:solidFill>
                <a:schemeClr val="bg1"/>
              </a:solidFill>
            </a:endParaRP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chemeClr val="bg1"/>
                </a:solidFill>
              </a:rPr>
              <a:t>14 start-up</a:t>
            </a:r>
            <a:r>
              <a:rPr lang="fr-FR" altLang="fr-FR" sz="1600" dirty="0">
                <a:solidFill>
                  <a:schemeClr val="bg1"/>
                </a:solidFill>
              </a:rPr>
              <a:t> incubées à Station F 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chemeClr val="bg1"/>
                </a:solidFill>
              </a:rPr>
              <a:t>31 postes</a:t>
            </a:r>
            <a:r>
              <a:rPr lang="fr-FR" altLang="fr-FR" sz="1600" dirty="0">
                <a:solidFill>
                  <a:schemeClr val="bg1"/>
                </a:solidFill>
              </a:rPr>
              <a:t> de travail.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endParaRPr lang="fr-FR" altLang="fr-FR" sz="1600" dirty="0">
              <a:solidFill>
                <a:schemeClr val="bg1"/>
              </a:solidFill>
            </a:endParaRP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endParaRPr lang="fr-FR" altLang="fr-FR" sz="1600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D94814C-544F-4995-9AC8-79A145ECD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65701"/>
            <a:ext cx="1049190" cy="7967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D8611E-F02B-4C32-9A86-37A24369D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8" b="24553"/>
          <a:stretch/>
        </p:blipFill>
        <p:spPr>
          <a:xfrm>
            <a:off x="8133413" y="6316200"/>
            <a:ext cx="955260" cy="469783"/>
          </a:xfrm>
          <a:prstGeom prst="rect">
            <a:avLst/>
          </a:prstGeom>
        </p:spPr>
      </p:pic>
      <p:pic>
        <p:nvPicPr>
          <p:cNvPr id="12" name="Image 11" descr="Une image contenant texte, clipart, arts de la table, vaisselle&#10;&#10;Description générée automatiquement">
            <a:extLst>
              <a:ext uri="{FF2B5EF4-FFF2-40B4-BE49-F238E27FC236}">
                <a16:creationId xmlns:a16="http://schemas.microsoft.com/office/drawing/2014/main" id="{569F8DAB-DDE6-4E4C-B130-0EF222531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15" y="6316200"/>
            <a:ext cx="1162871" cy="4697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06B84D-1330-4FE9-96FD-00601BDD4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01" y="6303019"/>
            <a:ext cx="615779" cy="4829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3A80BD-F967-4422-8FC7-AEC1C829D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37" y="6303019"/>
            <a:ext cx="1083704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6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34F285-AF86-4CA5-85B3-4D1BA53B1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85144"/>
            <a:ext cx="2880000" cy="288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1CE8BF-4531-41CF-B188-0E493BBCF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9000"/>
            <a:ext cx="5472288" cy="54722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46E337-01B6-4E77-A31E-332FCE77E736}"/>
              </a:ext>
            </a:extLst>
          </p:cNvPr>
          <p:cNvSpPr txBox="1"/>
          <p:nvPr/>
        </p:nvSpPr>
        <p:spPr>
          <a:xfrm>
            <a:off x="5364088" y="549000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+mj-lt"/>
              </a:rPr>
              <a:t>Ecole, Association, Fondation :</a:t>
            </a:r>
          </a:p>
          <a:p>
            <a:r>
              <a:rPr lang="fr-FR" sz="2800" b="1" dirty="0">
                <a:solidFill>
                  <a:schemeClr val="tx2"/>
                </a:solidFill>
                <a:latin typeface="+mj-lt"/>
              </a:rPr>
              <a:t>La </a:t>
            </a:r>
            <a:r>
              <a:rPr lang="fr-FR" sz="2800" b="1" dirty="0">
                <a:solidFill>
                  <a:schemeClr val="accent1"/>
                </a:solidFill>
                <a:latin typeface="+mj-lt"/>
              </a:rPr>
              <a:t>communauté des Ponts</a:t>
            </a:r>
          </a:p>
        </p:txBody>
      </p:sp>
    </p:spTree>
    <p:extLst>
      <p:ext uri="{BB962C8B-B14F-4D97-AF65-F5344CB8AC3E}">
        <p14:creationId xmlns:p14="http://schemas.microsoft.com/office/powerpoint/2010/main" val="11440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femme, mur, intérieur&#10;&#10;Description générée automatiquement">
            <a:extLst>
              <a:ext uri="{FF2B5EF4-FFF2-40B4-BE49-F238E27FC236}">
                <a16:creationId xmlns:a16="http://schemas.microsoft.com/office/drawing/2014/main" id="{49C4977E-26FA-4392-96CA-7EE1E066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54" y="2209377"/>
            <a:ext cx="2074772" cy="13014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E46C57-02A7-4D51-8FCE-E71A18BE7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4" y="2905419"/>
            <a:ext cx="6057468" cy="243736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CCB228E-BF31-4843-B84E-9BB9C295EF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2480" y="1510097"/>
            <a:ext cx="4542234" cy="994172"/>
          </a:xfrm>
        </p:spPr>
        <p:txBody>
          <a:bodyPr>
            <a:normAutofit/>
          </a:bodyPr>
          <a:lstStyle/>
          <a:p>
            <a:r>
              <a:rPr lang="fr-FR" sz="3600" dirty="0"/>
              <a:t>Signature officielle</a:t>
            </a:r>
            <a:br>
              <a:rPr lang="fr-FR" sz="3600" dirty="0"/>
            </a:br>
            <a:r>
              <a:rPr lang="fr-FR" sz="2100" dirty="0">
                <a:solidFill>
                  <a:schemeClr val="accent1"/>
                </a:solidFill>
              </a:rPr>
              <a:t>23 novembre 2021</a:t>
            </a:r>
            <a:endParaRPr lang="fr-FR" sz="825" dirty="0">
              <a:solidFill>
                <a:schemeClr val="accent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FF6BD2-EA8F-4B39-BB40-16191786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9" y="883541"/>
            <a:ext cx="3277990" cy="1806446"/>
          </a:xfrm>
          <a:prstGeom prst="rect">
            <a:avLst/>
          </a:prstGeom>
        </p:spPr>
      </p:pic>
      <p:sp>
        <p:nvSpPr>
          <p:cNvPr id="17" name="Titre 2">
            <a:extLst>
              <a:ext uri="{FF2B5EF4-FFF2-40B4-BE49-F238E27FC236}">
                <a16:creationId xmlns:a16="http://schemas.microsoft.com/office/drawing/2014/main" id="{51436991-9A00-4619-BBF4-9F6F93A7D5FE}"/>
              </a:ext>
            </a:extLst>
          </p:cNvPr>
          <p:cNvSpPr txBox="1">
            <a:spLocks/>
          </p:cNvSpPr>
          <p:nvPr/>
        </p:nvSpPr>
        <p:spPr>
          <a:xfrm>
            <a:off x="6641908" y="3369846"/>
            <a:ext cx="2020916" cy="7355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Poppins" panose="02000000000000000000" pitchFamily="2" charset="0"/>
                <a:ea typeface="+mj-ea"/>
                <a:cs typeface="Poppins" panose="02000000000000000000" pitchFamily="2" charset="0"/>
              </a:defRPr>
            </a:lvl1pPr>
          </a:lstStyle>
          <a:p>
            <a:r>
              <a:rPr lang="fr-FR" sz="1350" dirty="0"/>
              <a:t>Hortense </a:t>
            </a:r>
            <a:r>
              <a:rPr lang="fr-FR" sz="1350" dirty="0">
                <a:solidFill>
                  <a:schemeClr val="accent1"/>
                </a:solidFill>
              </a:rPr>
              <a:t>de Roux</a:t>
            </a:r>
          </a:p>
          <a:p>
            <a:r>
              <a:rPr lang="fr-FR" sz="1050" dirty="0"/>
              <a:t>Présidente de GEF</a:t>
            </a:r>
            <a:endParaRPr lang="fr-FR" sz="150" dirty="0"/>
          </a:p>
        </p:txBody>
      </p:sp>
      <p:pic>
        <p:nvPicPr>
          <p:cNvPr id="21" name="Image 20" descr="Une image contenant personne, homme, mur, complet&#10;&#10;Description générée automatiquement">
            <a:extLst>
              <a:ext uri="{FF2B5EF4-FFF2-40B4-BE49-F238E27FC236}">
                <a16:creationId xmlns:a16="http://schemas.microsoft.com/office/drawing/2014/main" id="{847160D2-5914-445E-9815-BEF779202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6" t="9182" b="48408"/>
          <a:stretch/>
        </p:blipFill>
        <p:spPr>
          <a:xfrm>
            <a:off x="6707555" y="3994765"/>
            <a:ext cx="2073600" cy="1353139"/>
          </a:xfrm>
          <a:prstGeom prst="rect">
            <a:avLst/>
          </a:prstGeom>
        </p:spPr>
      </p:pic>
      <p:sp>
        <p:nvSpPr>
          <p:cNvPr id="22" name="Titre 2">
            <a:extLst>
              <a:ext uri="{FF2B5EF4-FFF2-40B4-BE49-F238E27FC236}">
                <a16:creationId xmlns:a16="http://schemas.microsoft.com/office/drawing/2014/main" id="{ECBE6117-026E-4046-B82F-0572E61D3A85}"/>
              </a:ext>
            </a:extLst>
          </p:cNvPr>
          <p:cNvSpPr txBox="1">
            <a:spLocks/>
          </p:cNvSpPr>
          <p:nvPr/>
        </p:nvSpPr>
        <p:spPr>
          <a:xfrm>
            <a:off x="6641908" y="5265210"/>
            <a:ext cx="2020916" cy="7355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Poppins" panose="02000000000000000000" pitchFamily="2" charset="0"/>
                <a:ea typeface="+mj-ea"/>
                <a:cs typeface="Poppins" panose="02000000000000000000" pitchFamily="2" charset="0"/>
              </a:defRPr>
            </a:lvl1pPr>
          </a:lstStyle>
          <a:p>
            <a:r>
              <a:rPr lang="fr-FR" sz="1350" dirty="0"/>
              <a:t>Thierry </a:t>
            </a:r>
            <a:r>
              <a:rPr lang="fr-FR" sz="1350" dirty="0" err="1">
                <a:solidFill>
                  <a:schemeClr val="accent1"/>
                </a:solidFill>
              </a:rPr>
              <a:t>Déau</a:t>
            </a:r>
            <a:endParaRPr lang="fr-FR" sz="1350" dirty="0">
              <a:solidFill>
                <a:schemeClr val="accent1"/>
              </a:solidFill>
            </a:endParaRPr>
          </a:p>
          <a:p>
            <a:r>
              <a:rPr lang="fr-FR" sz="1050" dirty="0"/>
              <a:t>Président de Pont s Alumni</a:t>
            </a:r>
            <a:endParaRPr lang="fr-FR" sz="150" dirty="0"/>
          </a:p>
        </p:txBody>
      </p:sp>
    </p:spTree>
    <p:extLst>
      <p:ext uri="{BB962C8B-B14F-4D97-AF65-F5344CB8AC3E}">
        <p14:creationId xmlns:p14="http://schemas.microsoft.com/office/powerpoint/2010/main" val="128309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1BCCE78-ED91-4539-A28A-C2DB9BD7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US" dirty="0"/>
              <a:t>Situation </a:t>
            </a:r>
            <a:r>
              <a:rPr lang="en-US" dirty="0" err="1"/>
              <a:t>Carrières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24C870-BF74-4F7E-9B32-CAB4EB4BE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 fontScale="92500"/>
          </a:bodyPr>
          <a:lstStyle/>
          <a:p>
            <a:r>
              <a:rPr lang="fr-FR" sz="1350" dirty="0">
                <a:latin typeface="+mn-lt"/>
                <a:ea typeface="Calibri" panose="020F0502020204030204" pitchFamily="34" charset="0"/>
              </a:rPr>
              <a:t>La </a:t>
            </a:r>
            <a:r>
              <a:rPr lang="fr-FR" sz="1350" b="1" dirty="0">
                <a:latin typeface="+mn-lt"/>
                <a:ea typeface="Calibri" panose="020F0502020204030204" pitchFamily="34" charset="0"/>
              </a:rPr>
              <a:t>situation professionnelle des </a:t>
            </a:r>
            <a:r>
              <a:rPr lang="fr-FR" sz="1350" b="1" dirty="0" err="1">
                <a:latin typeface="+mn-lt"/>
                <a:ea typeface="Calibri" panose="020F0502020204030204" pitchFamily="34" charset="0"/>
              </a:rPr>
              <a:t>alumni</a:t>
            </a:r>
            <a:r>
              <a:rPr lang="fr-FR" sz="135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des Ponts est très satisfaisante avec de f</a:t>
            </a:r>
            <a:r>
              <a:rPr lang="fr-FR" sz="135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aibles sollicitations entretien pour l’instant : </a:t>
            </a:r>
            <a:endParaRPr lang="fr-FR" sz="1350" dirty="0">
              <a:latin typeface="+mn-lt"/>
              <a:ea typeface="Calibri" panose="020F0502020204030204" pitchFamily="34" charset="0"/>
            </a:endParaRPr>
          </a:p>
          <a:p>
            <a:pPr lvl="1"/>
            <a:r>
              <a:rPr lang="fr-FR" sz="1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10 demandes sur sept/</a:t>
            </a:r>
            <a:r>
              <a:rPr lang="fr-FR" sz="1200" b="1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fr-FR" sz="1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fr-FR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(14 pour la même période de 2020), dont 2 MS, 2 X, avec 4 </a:t>
            </a:r>
            <a:r>
              <a:rPr lang="fr-FR" sz="120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alumni</a:t>
            </a:r>
            <a:r>
              <a:rPr lang="fr-FR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en recherche de poste à temps plein.</a:t>
            </a:r>
            <a:endParaRPr lang="fr-FR" sz="1200" dirty="0">
              <a:latin typeface="+mn-lt"/>
              <a:ea typeface="Calibri" panose="020F0502020204030204" pitchFamily="34" charset="0"/>
            </a:endParaRPr>
          </a:p>
          <a:p>
            <a:pPr lvl="1"/>
            <a:r>
              <a:rPr lang="fr-FR" sz="1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21 entretiens </a:t>
            </a:r>
            <a:r>
              <a:rPr lang="fr-FR" sz="1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pour l’année 2021 à comparer à 31 pour 2020</a:t>
            </a:r>
            <a:endParaRPr lang="fr-FR" sz="1200" dirty="0">
              <a:latin typeface="+mn-lt"/>
              <a:ea typeface="Calibri" panose="020F0502020204030204" pitchFamily="34" charset="0"/>
            </a:endParaRPr>
          </a:p>
          <a:p>
            <a:r>
              <a:rPr lang="fr-FR" sz="135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Mentoring</a:t>
            </a:r>
            <a:r>
              <a:rPr lang="fr-FR" sz="135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: peu de nouvelles demandes de </a:t>
            </a:r>
            <a:r>
              <a:rPr lang="fr-FR" sz="135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mentee</a:t>
            </a:r>
            <a:r>
              <a:rPr lang="fr-FR" sz="135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35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à confirmer par </a:t>
            </a:r>
            <a:r>
              <a:rPr lang="fr-FR" sz="1350" dirty="0" err="1"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135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Persoz ou LM Pons)</a:t>
            </a:r>
          </a:p>
          <a:p>
            <a:r>
              <a:rPr lang="fr-FR" sz="1350" dirty="0">
                <a:latin typeface="+mn-lt"/>
                <a:ea typeface="Calibri" panose="020F0502020204030204" pitchFamily="34" charset="0"/>
              </a:rPr>
              <a:t>La </a:t>
            </a:r>
            <a:r>
              <a:rPr lang="fr-FR" sz="1350" b="1" dirty="0">
                <a:latin typeface="+mn-lt"/>
                <a:ea typeface="Calibri" panose="020F0502020204030204" pitchFamily="34" charset="0"/>
              </a:rPr>
              <a:t>fréquentation de nos ateliers 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est globalement faible ou modeste, nécessitant des annulations et reprogrammations, partenariat engagé avec </a:t>
            </a:r>
            <a:r>
              <a:rPr lang="fr-FR" sz="1350" dirty="0" err="1">
                <a:latin typeface="+mn-lt"/>
                <a:ea typeface="Calibri" panose="020F0502020204030204" pitchFamily="34" charset="0"/>
              </a:rPr>
              <a:t>UniAgro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 et </a:t>
            </a:r>
            <a:r>
              <a:rPr lang="fr-FR" sz="1350" dirty="0" err="1">
                <a:latin typeface="+mn-lt"/>
                <a:ea typeface="Calibri" panose="020F0502020204030204" pitchFamily="34" charset="0"/>
              </a:rPr>
              <a:t>InterMines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 </a:t>
            </a:r>
          </a:p>
          <a:p>
            <a:r>
              <a:rPr lang="fr-FR" sz="1350" dirty="0">
                <a:latin typeface="+mn-lt"/>
                <a:ea typeface="Calibri" panose="020F0502020204030204" pitchFamily="34" charset="0"/>
              </a:rPr>
              <a:t>Il n’est pas facile d’anticiper l’évolution de la pandémie : les ateliers ou évènements mixtes présentiel + distanciel ne marchent pas et basculent sur du tout distanciel</a:t>
            </a:r>
            <a:br>
              <a:rPr lang="fr-FR" sz="1350" dirty="0">
                <a:latin typeface="+mn-lt"/>
                <a:ea typeface="Calibri" panose="020F0502020204030204" pitchFamily="34" charset="0"/>
              </a:rPr>
            </a:br>
            <a:br>
              <a:rPr lang="fr-FR" sz="1350" dirty="0">
                <a:latin typeface="+mn-lt"/>
                <a:ea typeface="Calibri" panose="020F0502020204030204" pitchFamily="34" charset="0"/>
              </a:rPr>
            </a:br>
            <a:r>
              <a:rPr lang="fr-FR" sz="1350" dirty="0">
                <a:latin typeface="+mn-lt"/>
                <a:ea typeface="Calibri" panose="020F0502020204030204" pitchFamily="34" charset="0"/>
              </a:rPr>
              <a:t>=&gt; </a:t>
            </a:r>
            <a:r>
              <a:rPr lang="fr-FR" sz="1350" b="1" dirty="0">
                <a:latin typeface="+mn-lt"/>
                <a:ea typeface="Calibri" panose="020F0502020204030204" pitchFamily="34" charset="0"/>
              </a:rPr>
              <a:t>proposition d’un questionnaire spécifique Carrière 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avec la Newsletter de janvier, ensuite analyse et mise en place des suites éventuelles</a:t>
            </a:r>
          </a:p>
          <a:p>
            <a:pPr algn="just"/>
            <a:r>
              <a:rPr lang="fr-FR" sz="135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Opportunité de revenir vers </a:t>
            </a:r>
            <a:r>
              <a:rPr lang="fr-FR" sz="1350" b="1" dirty="0"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l’outil Wats4U </a:t>
            </a:r>
            <a:r>
              <a:rPr lang="fr-FR" sz="1350" dirty="0">
                <a:highlight>
                  <a:srgbClr val="FFFF00"/>
                </a:highlight>
                <a:latin typeface="+mn-lt"/>
                <a:ea typeface="Calibri" panose="020F0502020204030204" pitchFamily="34" charset="0"/>
              </a:rPr>
              <a:t>en lien avec l’école intéressée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 par l’outil stage associé </a:t>
            </a:r>
            <a:r>
              <a:rPr lang="fr-FR" sz="1350" dirty="0" err="1">
                <a:latin typeface="+mn-lt"/>
                <a:ea typeface="Calibri" panose="020F0502020204030204" pitchFamily="34" charset="0"/>
              </a:rPr>
              <a:t>GoinGlobal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 (coût annuel de 2 k€) : en effet notre </a:t>
            </a:r>
            <a:r>
              <a:rPr lang="fr-FR" sz="1350" dirty="0" err="1">
                <a:latin typeface="+mn-lt"/>
                <a:ea typeface="Calibri" panose="020F0502020204030204" pitchFamily="34" charset="0"/>
              </a:rPr>
              <a:t>JobBoard</a:t>
            </a:r>
            <a:r>
              <a:rPr lang="fr-FR" sz="1350" dirty="0">
                <a:latin typeface="+mn-lt"/>
                <a:ea typeface="Calibri" panose="020F0502020204030204" pitchFamily="34" charset="0"/>
              </a:rPr>
              <a:t> fourni par Netanswer est peu pertinent (environ 50000 offres en 2021 et 2000 visualisation)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02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134E181C-0A61-4C58-934E-657C5921335B}"/>
              </a:ext>
            </a:extLst>
          </p:cNvPr>
          <p:cNvGraphicFramePr/>
          <p:nvPr/>
        </p:nvGraphicFramePr>
        <p:xfrm>
          <a:off x="287016" y="624940"/>
          <a:ext cx="885698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 descr="Une image contenant personne, habits, rouge, posant&#10;&#10;Description générée automatiquement">
            <a:extLst>
              <a:ext uri="{FF2B5EF4-FFF2-40B4-BE49-F238E27FC236}">
                <a16:creationId xmlns:a16="http://schemas.microsoft.com/office/drawing/2014/main" id="{2DB1A824-A1EF-48FA-A210-DC75B10B7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8766" r="-1268" b="24567"/>
          <a:stretch/>
        </p:blipFill>
        <p:spPr>
          <a:xfrm>
            <a:off x="7585638" y="3531939"/>
            <a:ext cx="1440000" cy="1440000"/>
          </a:xfrm>
          <a:prstGeom prst="rect">
            <a:avLst/>
          </a:prstGeom>
        </p:spPr>
      </p:pic>
      <p:pic>
        <p:nvPicPr>
          <p:cNvPr id="6" name="Image 5" descr="Une image contenant personne, complet, homme, portant&#10;&#10;Description générée automatiquement">
            <a:extLst>
              <a:ext uri="{FF2B5EF4-FFF2-40B4-BE49-F238E27FC236}">
                <a16:creationId xmlns:a16="http://schemas.microsoft.com/office/drawing/2014/main" id="{E01BDBBA-E215-4F47-92F9-B63AA7FB9E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25081"/>
          <a:stretch/>
        </p:blipFill>
        <p:spPr>
          <a:xfrm>
            <a:off x="7585638" y="93787"/>
            <a:ext cx="1440000" cy="1440000"/>
          </a:xfrm>
          <a:prstGeom prst="rect">
            <a:avLst/>
          </a:prstGeom>
        </p:spPr>
      </p:pic>
      <p:pic>
        <p:nvPicPr>
          <p:cNvPr id="8" name="Image 7" descr="Une image contenant homme, personne, verres, mur&#10;&#10;Description générée automatiquement">
            <a:extLst>
              <a:ext uri="{FF2B5EF4-FFF2-40B4-BE49-F238E27FC236}">
                <a16:creationId xmlns:a16="http://schemas.microsoft.com/office/drawing/2014/main" id="{1703D045-DD0E-4147-8281-5973C099FE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7" t="4639" r="1367" b="28695"/>
          <a:stretch/>
        </p:blipFill>
        <p:spPr>
          <a:xfrm>
            <a:off x="169098" y="1816419"/>
            <a:ext cx="1440000" cy="1440000"/>
          </a:xfrm>
          <a:prstGeom prst="rect">
            <a:avLst/>
          </a:prstGeom>
        </p:spPr>
      </p:pic>
      <p:pic>
        <p:nvPicPr>
          <p:cNvPr id="10" name="Image 9" descr="Une image contenant personne, homme, souriant, intérieur&#10;&#10;Description générée automatiquement">
            <a:extLst>
              <a:ext uri="{FF2B5EF4-FFF2-40B4-BE49-F238E27FC236}">
                <a16:creationId xmlns:a16="http://schemas.microsoft.com/office/drawing/2014/main" id="{08A2DB20-12FD-42A1-975D-4A228A4D18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5" t="449" r="985" b="20411"/>
          <a:stretch/>
        </p:blipFill>
        <p:spPr>
          <a:xfrm>
            <a:off x="7577323" y="5200126"/>
            <a:ext cx="1440000" cy="1440000"/>
          </a:xfrm>
          <a:prstGeom prst="rect">
            <a:avLst/>
          </a:prstGeom>
        </p:spPr>
      </p:pic>
      <p:pic>
        <p:nvPicPr>
          <p:cNvPr id="12" name="Image 11" descr="Une image contenant personne, homme, mur, complet&#10;&#10;Description générée automatiquement">
            <a:extLst>
              <a:ext uri="{FF2B5EF4-FFF2-40B4-BE49-F238E27FC236}">
                <a16:creationId xmlns:a16="http://schemas.microsoft.com/office/drawing/2014/main" id="{14F7827A-0FC9-4D62-8E37-A28F398D5B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 b="18162"/>
          <a:stretch/>
        </p:blipFill>
        <p:spPr>
          <a:xfrm>
            <a:off x="179512" y="93787"/>
            <a:ext cx="1440000" cy="1440000"/>
          </a:xfrm>
          <a:prstGeom prst="rect">
            <a:avLst/>
          </a:prstGeom>
        </p:spPr>
      </p:pic>
      <p:pic>
        <p:nvPicPr>
          <p:cNvPr id="14" name="Image 13" descr="Une image contenant personne, mur, intérieur, posant&#10;&#10;Description générée automatiquement">
            <a:extLst>
              <a:ext uri="{FF2B5EF4-FFF2-40B4-BE49-F238E27FC236}">
                <a16:creationId xmlns:a16="http://schemas.microsoft.com/office/drawing/2014/main" id="{43AD2A36-8D63-4A87-873F-AAF0EB8BEC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5261683"/>
            <a:ext cx="1440000" cy="1440000"/>
          </a:xfrm>
          <a:prstGeom prst="rect">
            <a:avLst/>
          </a:prstGeom>
        </p:spPr>
      </p:pic>
      <p:pic>
        <p:nvPicPr>
          <p:cNvPr id="16" name="Image 15" descr="Une image contenant personne, extérieur, souriant, posant&#10;&#10;Description générée automatiquement">
            <a:extLst>
              <a:ext uri="{FF2B5EF4-FFF2-40B4-BE49-F238E27FC236}">
                <a16:creationId xmlns:a16="http://schemas.microsoft.com/office/drawing/2014/main" id="{A812F1B8-E050-4F9F-8232-1494FC495F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169098" y="3539051"/>
            <a:ext cx="1440000" cy="1440000"/>
          </a:xfrm>
          <a:prstGeom prst="rect">
            <a:avLst/>
          </a:prstGeom>
        </p:spPr>
      </p:pic>
      <p:pic>
        <p:nvPicPr>
          <p:cNvPr id="18" name="Image 17" descr="Une image contenant personne, homme, complet, verres&#10;&#10;Description générée automatiquement">
            <a:extLst>
              <a:ext uri="{FF2B5EF4-FFF2-40B4-BE49-F238E27FC236}">
                <a16:creationId xmlns:a16="http://schemas.microsoft.com/office/drawing/2014/main" id="{2C048C89-508B-47A1-B102-0BA775DF7BF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2769" r="-1695" b="26977"/>
          <a:stretch/>
        </p:blipFill>
        <p:spPr>
          <a:xfrm>
            <a:off x="7577323" y="1761480"/>
            <a:ext cx="1440000" cy="14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7B5232B-2BBA-456D-A479-D1FE75BB1550}"/>
              </a:ext>
            </a:extLst>
          </p:cNvPr>
          <p:cNvSpPr txBox="1"/>
          <p:nvPr/>
        </p:nvSpPr>
        <p:spPr>
          <a:xfrm>
            <a:off x="1429302" y="250056"/>
            <a:ext cx="8640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T.Déau</a:t>
            </a:r>
            <a:r>
              <a:rPr lang="fr-FR" sz="1100" b="1" dirty="0"/>
              <a:t> (CIV 93)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51F742-D491-4070-B783-06F37BB901F9}"/>
              </a:ext>
            </a:extLst>
          </p:cNvPr>
          <p:cNvSpPr txBox="1"/>
          <p:nvPr/>
        </p:nvSpPr>
        <p:spPr>
          <a:xfrm>
            <a:off x="1429302" y="1908671"/>
            <a:ext cx="8640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C.Persoz</a:t>
            </a:r>
            <a:r>
              <a:rPr lang="fr-FR" sz="1100" b="1" dirty="0"/>
              <a:t>(IPEF 87)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E58A19-04D2-4627-8D6A-A67BAEA034F8}"/>
              </a:ext>
            </a:extLst>
          </p:cNvPr>
          <p:cNvSpPr txBox="1"/>
          <p:nvPr/>
        </p:nvSpPr>
        <p:spPr>
          <a:xfrm>
            <a:off x="1429302" y="3654369"/>
            <a:ext cx="98245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H.Metzger</a:t>
            </a:r>
            <a:r>
              <a:rPr lang="fr-FR" sz="1100" b="1" dirty="0"/>
              <a:t>(CIV 13)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E4BFF94-8304-4723-8D18-99B1D3522BCF}"/>
              </a:ext>
            </a:extLst>
          </p:cNvPr>
          <p:cNvSpPr txBox="1"/>
          <p:nvPr/>
        </p:nvSpPr>
        <p:spPr>
          <a:xfrm>
            <a:off x="1370121" y="5383435"/>
            <a:ext cx="98245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D.Citerne</a:t>
            </a:r>
            <a:endParaRPr lang="fr-FR" sz="1100" b="1" dirty="0"/>
          </a:p>
          <a:p>
            <a:r>
              <a:rPr lang="fr-FR" sz="1100" b="1" dirty="0"/>
              <a:t>(CIV 05)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C4213F6-D50A-4B05-A2C2-FB832B34EC5B}"/>
              </a:ext>
            </a:extLst>
          </p:cNvPr>
          <p:cNvSpPr txBox="1"/>
          <p:nvPr/>
        </p:nvSpPr>
        <p:spPr>
          <a:xfrm>
            <a:off x="6588224" y="268454"/>
            <a:ext cx="124483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B.Rowenczyn</a:t>
            </a:r>
            <a:endParaRPr lang="fr-FR" sz="1100" b="1" dirty="0"/>
          </a:p>
          <a:p>
            <a:r>
              <a:rPr lang="fr-FR" sz="1100" b="1" dirty="0"/>
              <a:t>(CIV 03)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E806EE4-EB8F-4266-90C5-1BA0CEC36EAC}"/>
              </a:ext>
            </a:extLst>
          </p:cNvPr>
          <p:cNvSpPr txBox="1"/>
          <p:nvPr/>
        </p:nvSpPr>
        <p:spPr>
          <a:xfrm>
            <a:off x="6588224" y="1899041"/>
            <a:ext cx="124483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P.Vidailhet</a:t>
            </a:r>
            <a:endParaRPr lang="fr-FR" sz="1100" b="1" dirty="0"/>
          </a:p>
          <a:p>
            <a:r>
              <a:rPr lang="fr-FR" sz="1100" b="1" dirty="0"/>
              <a:t>(X, CIV 77)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3A3CC84-E7D5-4424-8300-1E9C43FFD88A}"/>
              </a:ext>
            </a:extLst>
          </p:cNvPr>
          <p:cNvSpPr txBox="1"/>
          <p:nvPr/>
        </p:nvSpPr>
        <p:spPr>
          <a:xfrm>
            <a:off x="6516216" y="3654369"/>
            <a:ext cx="131684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C.Abou</a:t>
            </a:r>
            <a:r>
              <a:rPr lang="fr-FR" sz="1100" b="1" dirty="0"/>
              <a:t> Chedid</a:t>
            </a:r>
          </a:p>
          <a:p>
            <a:r>
              <a:rPr lang="fr-FR" sz="1100" b="1" dirty="0"/>
              <a:t>(CIV 16)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C10A84-7CD6-467B-8B0D-186E85679381}"/>
              </a:ext>
            </a:extLst>
          </p:cNvPr>
          <p:cNvSpPr txBox="1"/>
          <p:nvPr/>
        </p:nvSpPr>
        <p:spPr>
          <a:xfrm>
            <a:off x="6791422" y="5360325"/>
            <a:ext cx="997819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M.Aouat</a:t>
            </a:r>
            <a:endParaRPr lang="fr-FR" sz="1100" b="1" dirty="0"/>
          </a:p>
          <a:p>
            <a:r>
              <a:rPr lang="fr-FR" sz="1100" b="1" dirty="0"/>
              <a:t>(CIV 13, IPEF 15)</a:t>
            </a:r>
          </a:p>
        </p:txBody>
      </p:sp>
    </p:spTree>
    <p:extLst>
      <p:ext uri="{BB962C8B-B14F-4D97-AF65-F5344CB8AC3E}">
        <p14:creationId xmlns:p14="http://schemas.microsoft.com/office/powerpoint/2010/main" val="231965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1ABBE943-5828-40AA-B725-F5DE0FF3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63" y="2060848"/>
            <a:ext cx="2652773" cy="20361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L’</a:t>
            </a:r>
            <a:r>
              <a:rPr lang="en-US" dirty="0" err="1"/>
              <a:t>équipe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salariée</a:t>
            </a:r>
            <a:endParaRPr lang="en-US" dirty="0"/>
          </a:p>
        </p:txBody>
      </p:sp>
      <p:pic>
        <p:nvPicPr>
          <p:cNvPr id="33" name="Espace réservé pour une image  32" descr="Une image contenant personne, mur, tenant, souriant&#10;&#10;Description générée automatiquement">
            <a:extLst>
              <a:ext uri="{FF2B5EF4-FFF2-40B4-BE49-F238E27FC236}">
                <a16:creationId xmlns:a16="http://schemas.microsoft.com/office/drawing/2014/main" id="{09FC58AE-747A-42CF-8F30-E9E3CC92DC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r="14115" b="-11"/>
          <a:stretch/>
        </p:blipFill>
        <p:spPr>
          <a:xfrm>
            <a:off x="6697820" y="3495232"/>
            <a:ext cx="1232538" cy="1643384"/>
          </a:xfrm>
          <a:noFill/>
        </p:spPr>
      </p:pic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A8A164A1-E04F-4667-9742-BCDDC58A15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0024" y="5604834"/>
            <a:ext cx="1888204" cy="484146"/>
          </a:xfrm>
        </p:spPr>
        <p:txBody>
          <a:bodyPr/>
          <a:lstStyle/>
          <a:p>
            <a:r>
              <a:rPr lang="en-US" dirty="0" err="1"/>
              <a:t>Emploi</a:t>
            </a:r>
            <a:r>
              <a:rPr lang="en-US" dirty="0"/>
              <a:t>, </a:t>
            </a:r>
            <a:r>
              <a:rPr lang="en-US" dirty="0" err="1"/>
              <a:t>groupes</a:t>
            </a:r>
            <a:r>
              <a:rPr lang="en-US" dirty="0"/>
              <a:t> pro, </a:t>
            </a:r>
            <a:r>
              <a:rPr lang="en-US" dirty="0" err="1"/>
              <a:t>évènements</a:t>
            </a:r>
            <a:r>
              <a:rPr lang="en-US" dirty="0"/>
              <a:t>, site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A4AB422-7ECD-4A84-AA58-9F6D618DD9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0024" y="5200509"/>
            <a:ext cx="1888204" cy="382749"/>
          </a:xfrm>
        </p:spPr>
        <p:txBody>
          <a:bodyPr/>
          <a:lstStyle/>
          <a:p>
            <a:r>
              <a:rPr lang="en-US" dirty="0"/>
              <a:t>Isabelle DELIN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637F7DF0-F765-4021-A01C-3E0A491B6F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0879" y="2575790"/>
            <a:ext cx="1888204" cy="484146"/>
          </a:xfrm>
        </p:spPr>
        <p:txBody>
          <a:bodyPr/>
          <a:lstStyle/>
          <a:p>
            <a:r>
              <a:rPr lang="en-US" dirty="0"/>
              <a:t>CIV 1984</a:t>
            </a:r>
          </a:p>
          <a:p>
            <a:r>
              <a:rPr lang="en-US" dirty="0"/>
              <a:t>Station F, </a:t>
            </a:r>
            <a:r>
              <a:rPr lang="en-US" dirty="0" err="1"/>
              <a:t>groupes</a:t>
            </a:r>
            <a:r>
              <a:rPr lang="en-US" dirty="0"/>
              <a:t> (pro, </a:t>
            </a:r>
            <a:r>
              <a:rPr lang="en-US" dirty="0" err="1"/>
              <a:t>géo</a:t>
            </a:r>
            <a:r>
              <a:rPr lang="en-US" dirty="0"/>
              <a:t>, </a:t>
            </a:r>
            <a:r>
              <a:rPr lang="en-US" dirty="0" err="1"/>
              <a:t>millesimes</a:t>
            </a:r>
            <a:r>
              <a:rPr lang="en-US" dirty="0"/>
              <a:t>)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9B8E393E-E374-44F6-A7FB-6057D3DF64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0879" y="2171465"/>
            <a:ext cx="1888204" cy="382749"/>
          </a:xfrm>
        </p:spPr>
        <p:txBody>
          <a:bodyPr/>
          <a:lstStyle/>
          <a:p>
            <a:r>
              <a:rPr lang="en-US" dirty="0"/>
              <a:t>Anne DAIRE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7D2AC30E-21A6-464E-A3CC-1F5BC8F151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72200" y="5589240"/>
            <a:ext cx="1888204" cy="484146"/>
          </a:xfrm>
        </p:spPr>
        <p:txBody>
          <a:bodyPr/>
          <a:lstStyle/>
          <a:p>
            <a:r>
              <a:rPr lang="en-US" dirty="0" err="1"/>
              <a:t>Déléguée</a:t>
            </a:r>
            <a:r>
              <a:rPr lang="en-US" dirty="0"/>
              <a:t> Générale de Ponts Alumni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C06FFAF2-F251-45EE-A93B-CC1D239D31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72200" y="5184915"/>
            <a:ext cx="1888204" cy="382749"/>
          </a:xfrm>
        </p:spPr>
        <p:txBody>
          <a:bodyPr/>
          <a:lstStyle/>
          <a:p>
            <a:r>
              <a:rPr lang="en-US" dirty="0"/>
              <a:t>Camille LABORIE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E7C7DF37-0A98-43A6-B920-24E9AEEA8B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04401" y="2591380"/>
            <a:ext cx="1888204" cy="484146"/>
          </a:xfrm>
        </p:spPr>
        <p:txBody>
          <a:bodyPr/>
          <a:lstStyle/>
          <a:p>
            <a:r>
              <a:rPr lang="en-US" dirty="0"/>
              <a:t>Déléguée Générale </a:t>
            </a:r>
            <a:r>
              <a:rPr lang="en-US" dirty="0" err="1"/>
              <a:t>Adjointe</a:t>
            </a:r>
            <a:r>
              <a:rPr lang="en-US" dirty="0"/>
              <a:t> de Ponts Alumni</a:t>
            </a:r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644AF975-2080-46B4-AC12-59A51A5C6A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04401" y="2187055"/>
            <a:ext cx="1888204" cy="382749"/>
          </a:xfrm>
        </p:spPr>
        <p:txBody>
          <a:bodyPr/>
          <a:lstStyle/>
          <a:p>
            <a:r>
              <a:rPr lang="en-US" dirty="0"/>
              <a:t>Hanna BUDZYNSKA</a:t>
            </a:r>
          </a:p>
        </p:txBody>
      </p:sp>
      <p:pic>
        <p:nvPicPr>
          <p:cNvPr id="9" name="Espace réservé pour une image  8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CC5991E1-E62D-47E1-A4B3-979623800F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275138" y="481013"/>
            <a:ext cx="1233487" cy="1644650"/>
          </a:xfrm>
        </p:spPr>
      </p:pic>
      <p:pic>
        <p:nvPicPr>
          <p:cNvPr id="15" name="Espace réservé pour une image  14" descr="Une image contenant personne, extérieur, souriant&#10;&#10;Description générée automatiquement">
            <a:extLst>
              <a:ext uri="{FF2B5EF4-FFF2-40B4-BE49-F238E27FC236}">
                <a16:creationId xmlns:a16="http://schemas.microsoft.com/office/drawing/2014/main" id="{595FEDBE-F811-4CD1-9671-C10011B6AD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12512"/>
          <a:stretch>
            <a:fillRect/>
          </a:stretch>
        </p:blipFill>
        <p:spPr>
          <a:xfrm>
            <a:off x="6648712" y="514069"/>
            <a:ext cx="1232538" cy="1643384"/>
          </a:xfr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48316C22-4816-499A-8F83-06487473B9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>
            <a:fillRect/>
          </a:stretch>
        </p:blipFill>
        <p:spPr>
          <a:xfrm>
            <a:off x="4275138" y="3371850"/>
            <a:ext cx="1231900" cy="1644650"/>
          </a:xfrm>
        </p:spPr>
      </p:pic>
    </p:spTree>
    <p:extLst>
      <p:ext uri="{BB962C8B-B14F-4D97-AF65-F5344CB8AC3E}">
        <p14:creationId xmlns:p14="http://schemas.microsoft.com/office/powerpoint/2010/main" val="332668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385" y="687573"/>
            <a:ext cx="3575447" cy="1342045"/>
          </a:xfrm>
        </p:spPr>
        <p:txBody>
          <a:bodyPr anchor="b">
            <a:normAutofit/>
          </a:bodyPr>
          <a:lstStyle/>
          <a:p>
            <a:r>
              <a:rPr lang="fr-FR" dirty="0"/>
              <a:t>Agenda gouvernance</a:t>
            </a:r>
            <a:br>
              <a:rPr lang="fr-FR" dirty="0"/>
            </a:br>
            <a:r>
              <a:rPr lang="fr-FR" dirty="0"/>
              <a:t>2022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9C48961-D32A-4670-8BB7-AC7D80232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5664" y="628810"/>
            <a:ext cx="4028055" cy="1342044"/>
          </a:xfrm>
        </p:spPr>
        <p:txBody>
          <a:bodyPr/>
          <a:lstStyle/>
          <a:p>
            <a:r>
              <a:rPr lang="en-US" dirty="0"/>
              <a:t>Propositions pour le 2e </a:t>
            </a:r>
            <a:r>
              <a:rPr lang="en-US" dirty="0" err="1"/>
              <a:t>semestre</a:t>
            </a:r>
            <a:endParaRPr lang="en-US" dirty="0"/>
          </a:p>
          <a:p>
            <a:r>
              <a:rPr lang="en-US" dirty="0"/>
              <a:t>VISIO + </a:t>
            </a:r>
            <a:r>
              <a:rPr lang="en-US" dirty="0" err="1"/>
              <a:t>présentiel</a:t>
            </a:r>
            <a:r>
              <a:rPr lang="en-US" dirty="0"/>
              <a:t> @Maison des Ponts</a:t>
            </a:r>
          </a:p>
        </p:txBody>
      </p:sp>
      <p:pic>
        <p:nvPicPr>
          <p:cNvPr id="8" name="Espace réservé pour une image  7" descr="Une image contenant table, intérieur, fenêtre, pièce&#10;&#10;Description générée automatiquement">
            <a:extLst>
              <a:ext uri="{FF2B5EF4-FFF2-40B4-BE49-F238E27FC236}">
                <a16:creationId xmlns:a16="http://schemas.microsoft.com/office/drawing/2014/main" id="{1A10386E-EEDB-44BC-9087-17B46AA1AC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20508"/>
          <a:stretch>
            <a:fillRect/>
          </a:stretch>
        </p:blipFill>
        <p:spPr>
          <a:xfrm>
            <a:off x="628650" y="2392363"/>
            <a:ext cx="3582988" cy="4024312"/>
          </a:xfr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3B677FE-28F0-4F6C-8EF0-CCB9DBB66582}"/>
              </a:ext>
            </a:extLst>
          </p:cNvPr>
          <p:cNvSpPr/>
          <p:nvPr/>
        </p:nvSpPr>
        <p:spPr>
          <a:xfrm>
            <a:off x="4348751" y="2116361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/>
              <a:t>16 mai : Assemblée Générale</a:t>
            </a:r>
            <a:endParaRPr lang="en-US" sz="1300" kern="1200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B76C312-778F-428D-9C61-3D32BD7A90D4}"/>
              </a:ext>
            </a:extLst>
          </p:cNvPr>
          <p:cNvSpPr/>
          <p:nvPr/>
        </p:nvSpPr>
        <p:spPr>
          <a:xfrm>
            <a:off x="4348751" y="2670228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/>
              <a:t>30 mai : </a:t>
            </a:r>
            <a:r>
              <a:rPr lang="fr-FR" sz="1300" b="1" kern="1200" dirty="0"/>
              <a:t>Bureau</a:t>
            </a:r>
            <a:endParaRPr lang="en-US" sz="1300" kern="1200" dirty="0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9B226D1E-2B8F-4E90-AF46-38E99BD6CEF0}"/>
              </a:ext>
            </a:extLst>
          </p:cNvPr>
          <p:cNvSpPr/>
          <p:nvPr/>
        </p:nvSpPr>
        <p:spPr>
          <a:xfrm>
            <a:off x="4348751" y="3224095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/>
              <a:t>29 juin : Comité</a:t>
            </a:r>
            <a:endParaRPr lang="en-US" sz="1300" kern="1200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C68DCECD-92CD-44A7-886F-1872678F3A7A}"/>
              </a:ext>
            </a:extLst>
          </p:cNvPr>
          <p:cNvSpPr/>
          <p:nvPr/>
        </p:nvSpPr>
        <p:spPr>
          <a:xfrm>
            <a:off x="4375384" y="4293300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/>
              <a:t>Samedi 8 octobre : Séminaire du Comité</a:t>
            </a:r>
            <a:endParaRPr lang="en-US" sz="1300" kern="1200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E8DCCE67-B784-4F9E-A780-853EC88E69F5}"/>
              </a:ext>
            </a:extLst>
          </p:cNvPr>
          <p:cNvSpPr/>
          <p:nvPr/>
        </p:nvSpPr>
        <p:spPr>
          <a:xfrm>
            <a:off x="4375383" y="4846078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/>
              <a:t>27 octobre : Bureau</a:t>
            </a:r>
            <a:endParaRPr lang="en-US" sz="1300" kern="1200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EE30E41C-CFCB-471E-815B-4FA53B0DAB74}"/>
              </a:ext>
            </a:extLst>
          </p:cNvPr>
          <p:cNvSpPr/>
          <p:nvPr/>
        </p:nvSpPr>
        <p:spPr>
          <a:xfrm>
            <a:off x="4375382" y="5398856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>
                <a:solidFill>
                  <a:schemeClr val="bg1"/>
                </a:solidFill>
              </a:rPr>
              <a:t>23</a:t>
            </a:r>
            <a:r>
              <a:rPr lang="fr-FR" sz="1300" b="1" kern="1200" dirty="0"/>
              <a:t> novembre </a:t>
            </a:r>
            <a:r>
              <a:rPr lang="fr-FR" sz="1300" b="1" u="sng" kern="1200" dirty="0"/>
              <a:t>à 18h </a:t>
            </a:r>
            <a:r>
              <a:rPr lang="fr-FR" sz="1300" b="1" kern="1200" dirty="0"/>
              <a:t>(ou </a:t>
            </a:r>
            <a:r>
              <a:rPr lang="fr-FR" sz="1300" b="1" kern="1200" dirty="0" err="1"/>
              <a:t>visio</a:t>
            </a:r>
            <a:r>
              <a:rPr lang="fr-FR" sz="1300" b="1" kern="1200" dirty="0"/>
              <a:t>) : Bureau</a:t>
            </a:r>
            <a:endParaRPr lang="en-US" sz="1300" kern="1200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DA1CB4F-0F81-49FA-8A2F-E490A6D22933}"/>
              </a:ext>
            </a:extLst>
          </p:cNvPr>
          <p:cNvSpPr/>
          <p:nvPr/>
        </p:nvSpPr>
        <p:spPr>
          <a:xfrm>
            <a:off x="4375382" y="5951634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kern="1200" dirty="0"/>
              <a:t>14 décembre : Comité + dîner de fin d’année</a:t>
            </a:r>
            <a:endParaRPr lang="en-US" sz="1300" kern="1200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D781ECB9-BE30-43B1-B482-50D8B709D68D}"/>
              </a:ext>
            </a:extLst>
          </p:cNvPr>
          <p:cNvSpPr/>
          <p:nvPr/>
        </p:nvSpPr>
        <p:spPr>
          <a:xfrm>
            <a:off x="4375382" y="3758697"/>
            <a:ext cx="4306967" cy="516427"/>
          </a:xfrm>
          <a:custGeom>
            <a:avLst/>
            <a:gdLst>
              <a:gd name="connsiteX0" fmla="*/ 0 w 4306967"/>
              <a:gd name="connsiteY0" fmla="*/ 86073 h 516427"/>
              <a:gd name="connsiteX1" fmla="*/ 86073 w 4306967"/>
              <a:gd name="connsiteY1" fmla="*/ 0 h 516427"/>
              <a:gd name="connsiteX2" fmla="*/ 4220894 w 4306967"/>
              <a:gd name="connsiteY2" fmla="*/ 0 h 516427"/>
              <a:gd name="connsiteX3" fmla="*/ 4306967 w 4306967"/>
              <a:gd name="connsiteY3" fmla="*/ 86073 h 516427"/>
              <a:gd name="connsiteX4" fmla="*/ 4306967 w 4306967"/>
              <a:gd name="connsiteY4" fmla="*/ 430354 h 516427"/>
              <a:gd name="connsiteX5" fmla="*/ 4220894 w 4306967"/>
              <a:gd name="connsiteY5" fmla="*/ 516427 h 516427"/>
              <a:gd name="connsiteX6" fmla="*/ 86073 w 4306967"/>
              <a:gd name="connsiteY6" fmla="*/ 516427 h 516427"/>
              <a:gd name="connsiteX7" fmla="*/ 0 w 4306967"/>
              <a:gd name="connsiteY7" fmla="*/ 430354 h 516427"/>
              <a:gd name="connsiteX8" fmla="*/ 0 w 4306967"/>
              <a:gd name="connsiteY8" fmla="*/ 86073 h 51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967" h="516427">
                <a:moveTo>
                  <a:pt x="0" y="86073"/>
                </a:moveTo>
                <a:cubicBezTo>
                  <a:pt x="0" y="38536"/>
                  <a:pt x="38536" y="0"/>
                  <a:pt x="86073" y="0"/>
                </a:cubicBezTo>
                <a:lnTo>
                  <a:pt x="4220894" y="0"/>
                </a:lnTo>
                <a:cubicBezTo>
                  <a:pt x="4268431" y="0"/>
                  <a:pt x="4306967" y="38536"/>
                  <a:pt x="4306967" y="86073"/>
                </a:cubicBezTo>
                <a:lnTo>
                  <a:pt x="4306967" y="430354"/>
                </a:lnTo>
                <a:cubicBezTo>
                  <a:pt x="4306967" y="477891"/>
                  <a:pt x="4268431" y="516427"/>
                  <a:pt x="4220894" y="516427"/>
                </a:cubicBezTo>
                <a:lnTo>
                  <a:pt x="86073" y="516427"/>
                </a:lnTo>
                <a:cubicBezTo>
                  <a:pt x="38536" y="516427"/>
                  <a:pt x="0" y="477891"/>
                  <a:pt x="0" y="430354"/>
                </a:cubicBezTo>
                <a:lnTo>
                  <a:pt x="0" y="86073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300" b="1" dirty="0"/>
              <a:t>29 août </a:t>
            </a:r>
            <a:r>
              <a:rPr lang="fr-FR" sz="1300" b="1" kern="1200" dirty="0"/>
              <a:t>: Bureau</a:t>
            </a:r>
            <a:endParaRPr lang="en-US" sz="1300" kern="1200" dirty="0"/>
          </a:p>
        </p:txBody>
      </p:sp>
    </p:spTree>
    <p:extLst>
      <p:ext uri="{BB962C8B-B14F-4D97-AF65-F5344CB8AC3E}">
        <p14:creationId xmlns:p14="http://schemas.microsoft.com/office/powerpoint/2010/main" val="66577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61570-D009-4CD7-AC41-DECEE8C6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108077"/>
            <a:ext cx="3600400" cy="1025525"/>
          </a:xfrm>
        </p:spPr>
        <p:txBody>
          <a:bodyPr/>
          <a:lstStyle/>
          <a:p>
            <a:r>
              <a:rPr lang="fr-FR" dirty="0"/>
              <a:t>Au programme…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137A3D-905F-4FF6-AEC1-9F72EEF7C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Notre population : </a:t>
            </a:r>
            <a:r>
              <a:rPr lang="fr-FR" sz="1800" dirty="0" err="1"/>
              <a:t>alumni</a:t>
            </a:r>
            <a:r>
              <a:rPr lang="fr-FR" sz="1800" dirty="0"/>
              <a:t>, cotisations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95BBFB-438C-431E-8B18-49C8FA475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Services et activités proposés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0B83D77-433B-4AB2-AD87-2820DAC40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Gouvernance et organisation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4089A8B-5BBB-44CB-B743-0CECC6E15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Focus Carrières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8E2FAC1-45EC-41C3-B607-4F325D53ED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Groupes de travail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48C05BC-B792-4FBB-9DE4-595465759D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r="13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548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41EFC-C435-402F-B108-06D25BC4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Groupes de travail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0DDBC9-A02D-465A-9EB5-985543828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5088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08691C1-0F54-4C37-AD50-835AB786C6B3}"/>
              </a:ext>
            </a:extLst>
          </p:cNvPr>
          <p:cNvSpPr/>
          <p:nvPr/>
        </p:nvSpPr>
        <p:spPr>
          <a:xfrm>
            <a:off x="2665463" y="1753960"/>
            <a:ext cx="6142977" cy="39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C01AE1-9AD2-4044-99B8-1E05B464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10" y="968962"/>
            <a:ext cx="8141186" cy="603569"/>
          </a:xfrm>
        </p:spPr>
        <p:txBody>
          <a:bodyPr/>
          <a:lstStyle/>
          <a:p>
            <a:r>
              <a:rPr lang="fr-FR" dirty="0"/>
              <a:t>Des idées aux actions : groupes de travail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1CF83FFC-E97D-456E-A98F-D0BE56FCC7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677353" y="2732318"/>
            <a:ext cx="726479" cy="726479"/>
          </a:xfr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A162CC2-FAE2-41E0-8609-EE8ED50825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3328873" y="2732318"/>
            <a:ext cx="726479" cy="726479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B023E75-6652-483E-BAD9-2E5E42E514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>
            <a:fillRect/>
          </a:stretch>
        </p:blipFill>
        <p:spPr>
          <a:xfrm>
            <a:off x="5305090" y="2732318"/>
            <a:ext cx="726479" cy="726479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F4E9F8E-8C57-45E9-BF85-2C346D64DA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5960" y="3707299"/>
            <a:ext cx="1389266" cy="411578"/>
          </a:xfrm>
        </p:spPr>
        <p:txBody>
          <a:bodyPr>
            <a:noAutofit/>
          </a:bodyPr>
          <a:lstStyle/>
          <a:p>
            <a:r>
              <a:rPr lang="fr-FR" sz="1069" dirty="0"/>
              <a:t>Tarifs Conférences</a:t>
            </a:r>
          </a:p>
          <a:p>
            <a:r>
              <a:rPr lang="fr-FR" sz="1069" dirty="0"/>
              <a:t>Activités des groupes</a:t>
            </a:r>
          </a:p>
          <a:p>
            <a:r>
              <a:rPr lang="fr-FR" sz="1069" dirty="0"/>
              <a:t>Package Entreprises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F5EC302-89FA-4065-95D7-1F42E727E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25125" y="3782284"/>
            <a:ext cx="1286928" cy="1714046"/>
          </a:xfrm>
        </p:spPr>
        <p:txBody>
          <a:bodyPr>
            <a:normAutofit fontScale="92500" lnSpcReduction="10000"/>
          </a:bodyPr>
          <a:lstStyle/>
          <a:p>
            <a:r>
              <a:rPr lang="fr-FR" sz="1125" dirty="0"/>
              <a:t>Appel à cotisation</a:t>
            </a:r>
          </a:p>
          <a:p>
            <a:r>
              <a:rPr lang="fr-FR" sz="1125" dirty="0"/>
              <a:t>Charte graphique</a:t>
            </a:r>
          </a:p>
          <a:p>
            <a:r>
              <a:rPr lang="fr-FR" sz="1125" dirty="0"/>
              <a:t>Campagne de communication</a:t>
            </a:r>
          </a:p>
          <a:p>
            <a:r>
              <a:rPr lang="fr-FR" sz="1125" dirty="0"/>
              <a:t>Réseaux sociaux</a:t>
            </a:r>
          </a:p>
          <a:p>
            <a:r>
              <a:rPr lang="fr-FR" sz="1125" dirty="0"/>
              <a:t>Supports diffusables </a:t>
            </a:r>
            <a:r>
              <a:rPr lang="fr-FR" sz="900" dirty="0"/>
              <a:t>(PAM, plaquettes, vidéo)</a:t>
            </a:r>
            <a:endParaRPr lang="fr-FR" sz="1125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9BA7239-5BC3-48EC-BA7D-F41B1B2734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42153" y="3797857"/>
            <a:ext cx="1744635" cy="548771"/>
          </a:xfrm>
        </p:spPr>
        <p:txBody>
          <a:bodyPr>
            <a:noAutofit/>
          </a:bodyPr>
          <a:lstStyle/>
          <a:p>
            <a:r>
              <a:rPr lang="fr-FR" sz="1125" dirty="0"/>
              <a:t>Définition du « </a:t>
            </a:r>
            <a:r>
              <a:rPr lang="fr-FR" sz="1125" dirty="0" err="1"/>
              <a:t>millesime</a:t>
            </a:r>
            <a:r>
              <a:rPr lang="fr-FR" sz="1125" dirty="0"/>
              <a:t> »</a:t>
            </a:r>
          </a:p>
          <a:p>
            <a:r>
              <a:rPr lang="fr-FR" sz="1125" dirty="0"/>
              <a:t>Fiche bénévole</a:t>
            </a:r>
          </a:p>
          <a:p>
            <a:r>
              <a:rPr lang="fr-FR" sz="1125" dirty="0"/>
              <a:t>Animation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11CB1EE-DA23-4FF7-841D-D0A3FB2440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fr-FR" sz="1125" dirty="0"/>
              <a:t>Mentoring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F77AFDBB-8CDB-4315-BEED-E6B264481D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/>
          <a:stretch>
            <a:fillRect/>
          </a:stretch>
        </p:blipFill>
        <p:spPr>
          <a:xfrm>
            <a:off x="7358389" y="2700041"/>
            <a:ext cx="726479" cy="726479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B4F3ADC-40B9-4E04-908B-F652E8A5E81B}"/>
              </a:ext>
            </a:extLst>
          </p:cNvPr>
          <p:cNvSpPr txBox="1"/>
          <p:nvPr/>
        </p:nvSpPr>
        <p:spPr>
          <a:xfrm>
            <a:off x="189785" y="5700286"/>
            <a:ext cx="376875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25" dirty="0"/>
              <a:t>Séminaire de rentrée – 24 septembre 2021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071FCC-57AE-46DF-AC05-2201483F5F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39" t="31804" r="14289" b="28807"/>
          <a:stretch/>
        </p:blipFill>
        <p:spPr>
          <a:xfrm>
            <a:off x="-38274" y="5401839"/>
            <a:ext cx="1110371" cy="596894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9E83B5D8-7D52-4C87-BCDB-6C0F043C0D15}"/>
              </a:ext>
            </a:extLst>
          </p:cNvPr>
          <p:cNvGrpSpPr/>
          <p:nvPr/>
        </p:nvGrpSpPr>
        <p:grpSpPr>
          <a:xfrm rot="21178361">
            <a:off x="152211" y="1683965"/>
            <a:ext cx="2480206" cy="715581"/>
            <a:chOff x="8042092" y="5423386"/>
            <a:chExt cx="3306942" cy="954107"/>
          </a:xfrm>
        </p:grpSpPr>
        <p:pic>
          <p:nvPicPr>
            <p:cNvPr id="6" name="Graphique 5" descr="Flux de travail avec un remplissage uni">
              <a:extLst>
                <a:ext uri="{FF2B5EF4-FFF2-40B4-BE49-F238E27FC236}">
                  <a16:creationId xmlns:a16="http://schemas.microsoft.com/office/drawing/2014/main" id="{1BEED456-52FC-49EF-8DD2-3ED67575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72450" y="5438775"/>
              <a:ext cx="914400" cy="91440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874B875-3BCC-4EAC-BC66-78CB2502C296}"/>
                </a:ext>
              </a:extLst>
            </p:cNvPr>
            <p:cNvSpPr txBox="1"/>
            <p:nvPr/>
          </p:nvSpPr>
          <p:spPr>
            <a:xfrm>
              <a:off x="8792675" y="5423386"/>
              <a:ext cx="25563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dirty="0">
                  <a:solidFill>
                    <a:srgbClr val="FF0000"/>
                  </a:solidFill>
                </a:rPr>
                <a:t>Réalisations</a:t>
              </a:r>
            </a:p>
            <a:p>
              <a:pPr algn="ctr"/>
              <a:r>
                <a:rPr lang="fr-FR" sz="1350" dirty="0">
                  <a:solidFill>
                    <a:srgbClr val="FF0000"/>
                  </a:solidFill>
                </a:rPr>
                <a:t>Feuille de route 2020-2021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044ADCA-A21E-4E46-8165-67DBF5346474}"/>
                </a:ext>
              </a:extLst>
            </p:cNvPr>
            <p:cNvSpPr/>
            <p:nvPr/>
          </p:nvSpPr>
          <p:spPr>
            <a:xfrm>
              <a:off x="8042092" y="5438775"/>
              <a:ext cx="3235508" cy="92333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51B24A9-EE2A-4788-B550-5A18FD034F05}"/>
              </a:ext>
            </a:extLst>
          </p:cNvPr>
          <p:cNvSpPr txBox="1"/>
          <p:nvPr/>
        </p:nvSpPr>
        <p:spPr>
          <a:xfrm>
            <a:off x="3073964" y="1803114"/>
            <a:ext cx="1702800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FF0000"/>
                </a:solidFill>
              </a:rPr>
              <a:t>&gt; Animer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FF1F046-E77E-4F7B-ADC0-51C380C064D0}"/>
              </a:ext>
            </a:extLst>
          </p:cNvPr>
          <p:cNvSpPr txBox="1"/>
          <p:nvPr/>
        </p:nvSpPr>
        <p:spPr>
          <a:xfrm>
            <a:off x="4835001" y="1803114"/>
            <a:ext cx="1702800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FF0000"/>
                </a:solidFill>
              </a:rPr>
              <a:t>&gt; Rendre visible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37BC251-4649-48F1-B08D-2793A1488F76}"/>
              </a:ext>
            </a:extLst>
          </p:cNvPr>
          <p:cNvSpPr txBox="1"/>
          <p:nvPr/>
        </p:nvSpPr>
        <p:spPr>
          <a:xfrm>
            <a:off x="6959771" y="1802230"/>
            <a:ext cx="1702800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FF0000"/>
                </a:solidFill>
              </a:rPr>
              <a:t>&gt; Accompagner</a:t>
            </a:r>
          </a:p>
        </p:txBody>
      </p:sp>
      <p:pic>
        <p:nvPicPr>
          <p:cNvPr id="40" name="Graphique 39" descr="Badge Nouveau avec un remplissage uni">
            <a:extLst>
              <a:ext uri="{FF2B5EF4-FFF2-40B4-BE49-F238E27FC236}">
                <a16:creationId xmlns:a16="http://schemas.microsoft.com/office/drawing/2014/main" id="{4360445A-EE46-4F0B-B20A-C870FC9BD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433" y="4114950"/>
            <a:ext cx="238588" cy="238588"/>
          </a:xfrm>
          <a:prstGeom prst="rect">
            <a:avLst/>
          </a:prstGeom>
        </p:spPr>
      </p:pic>
      <p:pic>
        <p:nvPicPr>
          <p:cNvPr id="41" name="Graphique 40" descr="Badge Nouveau avec un remplissage uni">
            <a:extLst>
              <a:ext uri="{FF2B5EF4-FFF2-40B4-BE49-F238E27FC236}">
                <a16:creationId xmlns:a16="http://schemas.microsoft.com/office/drawing/2014/main" id="{020A6303-E11D-4523-9408-2470BB645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432" y="3752112"/>
            <a:ext cx="238588" cy="238588"/>
          </a:xfrm>
          <a:prstGeom prst="rect">
            <a:avLst/>
          </a:prstGeom>
        </p:spPr>
      </p:pic>
      <p:pic>
        <p:nvPicPr>
          <p:cNvPr id="42" name="Graphique 41" descr="Badge Nouveau avec un remplissage uni">
            <a:extLst>
              <a:ext uri="{FF2B5EF4-FFF2-40B4-BE49-F238E27FC236}">
                <a16:creationId xmlns:a16="http://schemas.microsoft.com/office/drawing/2014/main" id="{E86B9727-E86B-40D1-888D-9737FAE2D0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433" y="4520013"/>
            <a:ext cx="238588" cy="238588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269E8A61-E18C-4160-8D35-F6F4DFEEEC35}"/>
              </a:ext>
            </a:extLst>
          </p:cNvPr>
          <p:cNvSpPr/>
          <p:nvPr/>
        </p:nvSpPr>
        <p:spPr>
          <a:xfrm>
            <a:off x="3022787" y="3612206"/>
            <a:ext cx="1425476" cy="2249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4" name="Graphique 43" descr="Badge Nouveau avec un remplissage uni">
            <a:extLst>
              <a:ext uri="{FF2B5EF4-FFF2-40B4-BE49-F238E27FC236}">
                <a16:creationId xmlns:a16="http://schemas.microsoft.com/office/drawing/2014/main" id="{418F1B54-2ECA-45DA-B845-BF73EC4DD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9771" y="3786708"/>
            <a:ext cx="238588" cy="238588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13788744-657D-4498-8D0C-FE5A6060C8FF}"/>
              </a:ext>
            </a:extLst>
          </p:cNvPr>
          <p:cNvSpPr txBox="1"/>
          <p:nvPr/>
        </p:nvSpPr>
        <p:spPr>
          <a:xfrm>
            <a:off x="1563281" y="2495177"/>
            <a:ext cx="106452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dirty="0"/>
              <a:t>Offre de services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EAE2BFF-DD93-4DB9-B96B-A26AA7772220}"/>
              </a:ext>
            </a:extLst>
          </p:cNvPr>
          <p:cNvSpPr txBox="1"/>
          <p:nvPr/>
        </p:nvSpPr>
        <p:spPr>
          <a:xfrm>
            <a:off x="3159851" y="2501930"/>
            <a:ext cx="106452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dirty="0"/>
              <a:t>Communication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655B83D-CEE6-4F10-9F41-6E271C7187F3}"/>
              </a:ext>
            </a:extLst>
          </p:cNvPr>
          <p:cNvSpPr txBox="1"/>
          <p:nvPr/>
        </p:nvSpPr>
        <p:spPr>
          <a:xfrm>
            <a:off x="5136069" y="2503834"/>
            <a:ext cx="106452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25" dirty="0" err="1"/>
              <a:t>Millesimes</a:t>
            </a:r>
            <a:endParaRPr lang="fr-FR" sz="825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47137A6-048C-4366-86AF-730DC7CD7490}"/>
              </a:ext>
            </a:extLst>
          </p:cNvPr>
          <p:cNvSpPr txBox="1"/>
          <p:nvPr/>
        </p:nvSpPr>
        <p:spPr>
          <a:xfrm>
            <a:off x="7189368" y="2501930"/>
            <a:ext cx="106452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25" dirty="0"/>
              <a:t>Mentoring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23A7AFD-66A0-41CE-A199-417475B45E00}"/>
              </a:ext>
            </a:extLst>
          </p:cNvPr>
          <p:cNvSpPr txBox="1"/>
          <p:nvPr/>
        </p:nvSpPr>
        <p:spPr>
          <a:xfrm>
            <a:off x="6922347" y="4212409"/>
            <a:ext cx="2100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rgbClr val="FF0000"/>
                </a:solidFill>
              </a:rPr>
              <a:t>* Parrainage </a:t>
            </a:r>
            <a:r>
              <a:rPr lang="fr-FR" sz="1050" i="1" dirty="0" err="1">
                <a:solidFill>
                  <a:srgbClr val="FF0000"/>
                </a:solidFill>
              </a:rPr>
              <a:t>élev</a:t>
            </a:r>
            <a:r>
              <a:rPr lang="fr-FR" sz="1050" i="1" dirty="0">
                <a:solidFill>
                  <a:srgbClr val="FF0000"/>
                </a:solidFill>
              </a:rPr>
              <a:t>. internat.,</a:t>
            </a:r>
          </a:p>
          <a:p>
            <a:r>
              <a:rPr lang="fr-FR" sz="1050" i="1" dirty="0">
                <a:solidFill>
                  <a:srgbClr val="FF0000"/>
                </a:solidFill>
              </a:rPr>
              <a:t>* Entretiens Carrières,</a:t>
            </a:r>
          </a:p>
          <a:p>
            <a:r>
              <a:rPr lang="fr-FR" sz="1050" i="1" dirty="0">
                <a:solidFill>
                  <a:srgbClr val="FF0000"/>
                </a:solidFill>
              </a:rPr>
              <a:t>* Etudiants (amphi, simulations, stages,…)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B945C100-FE82-439B-888A-FADBA980AE31}"/>
              </a:ext>
            </a:extLst>
          </p:cNvPr>
          <p:cNvGrpSpPr/>
          <p:nvPr/>
        </p:nvGrpSpPr>
        <p:grpSpPr>
          <a:xfrm>
            <a:off x="4835002" y="3707297"/>
            <a:ext cx="1950440" cy="1414417"/>
            <a:chOff x="6446668" y="3800064"/>
            <a:chExt cx="2600587" cy="1885889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3247148-5EA1-4317-A8C0-79564BE69167}"/>
                </a:ext>
              </a:extLst>
            </p:cNvPr>
            <p:cNvSpPr/>
            <p:nvPr/>
          </p:nvSpPr>
          <p:spPr>
            <a:xfrm>
              <a:off x="6525223" y="3800064"/>
              <a:ext cx="1852355" cy="13343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41BBE43-1884-4259-953C-D51E97C3BF5A}"/>
                </a:ext>
              </a:extLst>
            </p:cNvPr>
            <p:cNvSpPr txBox="1"/>
            <p:nvPr/>
          </p:nvSpPr>
          <p:spPr>
            <a:xfrm>
              <a:off x="6446668" y="5347398"/>
              <a:ext cx="260058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* Groupes professionnels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0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43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202CC708-4B80-46F2-BBEF-547585D65B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27273" b="27273"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AFFE162-A6E8-4208-9B6D-2113EC30E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Des idées aux actions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CA6479-DF85-4B56-BB59-1FCA8DC8DC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/>
              <a:t>2021/2022</a:t>
            </a:r>
            <a:endParaRPr lang="fr-FR" i="1" dirty="0">
              <a:solidFill>
                <a:schemeClr val="accent1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69AC4D-B498-4BCE-B310-F7082E2B53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88742" y="1554114"/>
            <a:ext cx="2983236" cy="548771"/>
          </a:xfrm>
        </p:spPr>
        <p:txBody>
          <a:bodyPr/>
          <a:lstStyle/>
          <a:p>
            <a:r>
              <a:rPr lang="fr-FR" dirty="0"/>
              <a:t>Intéresser – @Mastères spé, masters…</a:t>
            </a:r>
          </a:p>
          <a:p>
            <a:r>
              <a:rPr lang="fr-FR" i="1" dirty="0">
                <a:solidFill>
                  <a:schemeClr val="accent1"/>
                </a:solidFill>
              </a:rPr>
              <a:t>Christelle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149DA2A-AF1B-4D0C-A8F6-4D56FD2721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88742" y="3048312"/>
            <a:ext cx="2983236" cy="548771"/>
          </a:xfrm>
        </p:spPr>
        <p:txBody>
          <a:bodyPr>
            <a:normAutofit/>
          </a:bodyPr>
          <a:lstStyle/>
          <a:p>
            <a:r>
              <a:rPr lang="fr-FR" dirty="0"/>
              <a:t>Communiquer - @Groupes</a:t>
            </a:r>
          </a:p>
          <a:p>
            <a:r>
              <a:rPr lang="fr-FR" i="1" dirty="0">
                <a:solidFill>
                  <a:schemeClr val="accent1"/>
                </a:solidFill>
              </a:rPr>
              <a:t>Herminie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AB4594C-CB6B-4CA0-893D-36D24A2BB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88742" y="3794831"/>
            <a:ext cx="2983236" cy="548771"/>
          </a:xfrm>
        </p:spPr>
        <p:txBody>
          <a:bodyPr>
            <a:normAutofit fontScale="92500"/>
          </a:bodyPr>
          <a:lstStyle/>
          <a:p>
            <a:r>
              <a:rPr lang="fr-FR" dirty="0"/>
              <a:t>Collaborer - @Autres associations </a:t>
            </a:r>
            <a:r>
              <a:rPr lang="fr-FR" dirty="0" err="1"/>
              <a:t>d’alumni</a:t>
            </a:r>
            <a:endParaRPr lang="fr-FR" dirty="0"/>
          </a:p>
          <a:p>
            <a:r>
              <a:rPr lang="fr-FR" i="1" dirty="0">
                <a:solidFill>
                  <a:schemeClr val="accent1"/>
                </a:solidFill>
              </a:rPr>
              <a:t>Dorothée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37C04B0-E547-4C0D-80B2-2008D58CFA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fr-FR" dirty="0"/>
              <a:t>Être relai - @Départements d’enseignement</a:t>
            </a:r>
          </a:p>
          <a:p>
            <a:r>
              <a:rPr lang="fr-FR" i="1" dirty="0">
                <a:solidFill>
                  <a:schemeClr val="accent1"/>
                </a:solidFill>
              </a:rPr>
              <a:t>Régis / Christophe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AA6AC449-8799-4969-94A9-2608F031AF27}"/>
              </a:ext>
            </a:extLst>
          </p:cNvPr>
          <p:cNvSpPr txBox="1">
            <a:spLocks/>
          </p:cNvSpPr>
          <p:nvPr/>
        </p:nvSpPr>
        <p:spPr>
          <a:xfrm>
            <a:off x="5788742" y="2326778"/>
            <a:ext cx="2983236" cy="548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/>
              <a:t>Présenter une offre - @Entreprises</a:t>
            </a:r>
          </a:p>
          <a:p>
            <a:r>
              <a:rPr lang="fr-FR" sz="1050" i="1" dirty="0">
                <a:solidFill>
                  <a:schemeClr val="accent1"/>
                </a:solidFill>
              </a:rPr>
              <a:t>Olivier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D697508E-952E-4F49-8472-631ACAE4ECE9}"/>
              </a:ext>
            </a:extLst>
          </p:cNvPr>
          <p:cNvSpPr txBox="1">
            <a:spLocks/>
          </p:cNvSpPr>
          <p:nvPr/>
        </p:nvSpPr>
        <p:spPr>
          <a:xfrm>
            <a:off x="5810486" y="5289029"/>
            <a:ext cx="2983236" cy="548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/>
              <a:t>Accompagner - @Ecole des Ponts</a:t>
            </a:r>
          </a:p>
          <a:p>
            <a:r>
              <a:rPr lang="fr-FR" sz="1050" i="1" dirty="0">
                <a:solidFill>
                  <a:schemeClr val="accent1"/>
                </a:solidFill>
              </a:rPr>
              <a:t>Thierry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EB7FD272-DBB7-44E7-B1E4-340B86904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52" y="1490999"/>
            <a:ext cx="675000" cy="675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CC097679-3DF4-4E8F-A16F-9B66D3357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581" y="2263664"/>
            <a:ext cx="675000" cy="675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BF2C7C18-EA90-491D-86B6-ECCE6F01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81" y="2985197"/>
            <a:ext cx="675000" cy="6750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3BB18B7-A9E2-4D83-9B7D-E370C5CA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581" y="3731717"/>
            <a:ext cx="675000" cy="6750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6B9250CB-5962-42A3-906E-BE3ED35B4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581" y="4504381"/>
            <a:ext cx="675000" cy="675000"/>
          </a:xfrm>
          <a:prstGeom prst="rect">
            <a:avLst/>
          </a:prstGeom>
        </p:spPr>
      </p:pic>
      <p:pic>
        <p:nvPicPr>
          <p:cNvPr id="73" name="Image 7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A3BAC347-B847-4301-B52A-2B4670AEF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581" y="5225915"/>
            <a:ext cx="675000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1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385E719C-CDD9-477A-B3E0-688844EE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Offre</a:t>
            </a:r>
            <a:br>
              <a:rPr lang="fr-FR" dirty="0"/>
            </a:br>
            <a:r>
              <a:rPr lang="fr-FR" dirty="0"/>
              <a:t>@MS, master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F93990BE-4BC6-4E9F-A6D2-FD6813404C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26" b="11726"/>
          <a:stretch>
            <a:fillRect/>
          </a:stretch>
        </p:blipFill>
        <p:spPr/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1957EA1-328C-4B6C-95C3-196F763DA2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7204" y="3159307"/>
            <a:ext cx="2284727" cy="251817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Contacter</a:t>
            </a:r>
            <a:r>
              <a:rPr lang="en-US" dirty="0"/>
              <a:t> la </a:t>
            </a:r>
            <a:r>
              <a:rPr lang="en-US" dirty="0" err="1"/>
              <a:t>responsable</a:t>
            </a:r>
            <a:r>
              <a:rPr lang="en-US" dirty="0"/>
              <a:t> des MS (Karen </a:t>
            </a:r>
            <a:r>
              <a:rPr lang="en-US" dirty="0" err="1"/>
              <a:t>Peyronnin</a:t>
            </a:r>
            <a:r>
              <a:rPr lang="en-US" dirty="0"/>
              <a:t>)</a:t>
            </a:r>
          </a:p>
          <a:p>
            <a:r>
              <a:rPr lang="en-US" dirty="0" err="1"/>
              <a:t>Organiser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soirée </a:t>
            </a:r>
            <a:r>
              <a:rPr lang="en-US" dirty="0" err="1"/>
              <a:t>d’échanges</a:t>
            </a:r>
            <a:r>
              <a:rPr lang="en-US" dirty="0"/>
              <a:t> avec les </a:t>
            </a:r>
            <a:r>
              <a:rPr lang="en-US" dirty="0" err="1"/>
              <a:t>directeurs</a:t>
            </a:r>
            <a:r>
              <a:rPr lang="en-US" dirty="0"/>
              <a:t> des MS</a:t>
            </a:r>
          </a:p>
          <a:p>
            <a:pPr lvl="1">
              <a:lnSpc>
                <a:spcPct val="100000"/>
              </a:lnSpc>
            </a:pPr>
            <a:r>
              <a:rPr lang="fr-FR" sz="1050" dirty="0"/>
              <a:t>Les besoins spécifiques des étudiants des mastères</a:t>
            </a:r>
          </a:p>
          <a:p>
            <a:pPr lvl="1">
              <a:lnSpc>
                <a:spcPct val="100000"/>
              </a:lnSpc>
            </a:pPr>
            <a:r>
              <a:rPr lang="fr-FR" sz="1050" dirty="0"/>
              <a:t>L’existence de délégués de promos par master</a:t>
            </a:r>
          </a:p>
          <a:p>
            <a:pPr lvl="1">
              <a:lnSpc>
                <a:spcPct val="100000"/>
              </a:lnSpc>
            </a:pPr>
            <a:r>
              <a:rPr lang="fr-FR" sz="1050" dirty="0"/>
              <a:t>L’existence </a:t>
            </a:r>
            <a:r>
              <a:rPr lang="fr-FR" sz="1050" dirty="0" err="1"/>
              <a:t>d’alumni</a:t>
            </a:r>
            <a:r>
              <a:rPr lang="fr-FR" sz="1050" dirty="0"/>
              <a:t> pour le master, le cas échéant</a:t>
            </a:r>
          </a:p>
          <a:p>
            <a:r>
              <a:rPr lang="en-US" sz="1125" dirty="0" err="1"/>
              <a:t>Mettre</a:t>
            </a:r>
            <a:r>
              <a:rPr lang="en-US" sz="1125" dirty="0"/>
              <a:t> </a:t>
            </a:r>
            <a:r>
              <a:rPr lang="en-US" sz="1125" dirty="0" err="1"/>
              <a:t>en</a:t>
            </a:r>
            <a:r>
              <a:rPr lang="en-US" sz="1125" dirty="0"/>
              <a:t> lien les MS avec les </a:t>
            </a:r>
            <a:r>
              <a:rPr lang="en-US" sz="1125" dirty="0" err="1"/>
              <a:t>groupes</a:t>
            </a:r>
            <a:r>
              <a:rPr lang="en-US" sz="1125" dirty="0"/>
              <a:t> pro</a:t>
            </a:r>
          </a:p>
          <a:p>
            <a:r>
              <a:rPr lang="en-US" sz="1125" dirty="0" err="1"/>
              <a:t>Echanger</a:t>
            </a:r>
            <a:r>
              <a:rPr lang="en-US" sz="1125" dirty="0"/>
              <a:t> avec la </a:t>
            </a:r>
            <a:r>
              <a:rPr lang="en-US" sz="1125" dirty="0" err="1"/>
              <a:t>Fondation</a:t>
            </a:r>
            <a:r>
              <a:rPr lang="en-US" sz="1125" dirty="0"/>
              <a:t> (prix ?)</a:t>
            </a:r>
          </a:p>
          <a:p>
            <a:r>
              <a:rPr lang="en-US" sz="1125" dirty="0" err="1"/>
              <a:t>Offre</a:t>
            </a:r>
            <a:r>
              <a:rPr lang="en-US" sz="1125" dirty="0"/>
              <a:t> </a:t>
            </a:r>
            <a:r>
              <a:rPr lang="en-US" sz="1125" dirty="0" err="1"/>
              <a:t>spéciale</a:t>
            </a:r>
            <a:r>
              <a:rPr lang="en-US" sz="1125" dirty="0"/>
              <a:t> MS / master ? (</a:t>
            </a:r>
            <a:r>
              <a:rPr lang="en-US" sz="1125" dirty="0" err="1"/>
              <a:t>contenu</a:t>
            </a:r>
            <a:r>
              <a:rPr lang="en-US" sz="1125" dirty="0"/>
              <a:t> et </a:t>
            </a:r>
            <a:r>
              <a:rPr lang="en-US" sz="1125" dirty="0" err="1"/>
              <a:t>tarif</a:t>
            </a:r>
            <a:r>
              <a:rPr lang="en-US" sz="1125" dirty="0"/>
              <a:t> </a:t>
            </a:r>
            <a:r>
              <a:rPr lang="en-US" sz="1125" dirty="0" err="1"/>
              <a:t>adhésion</a:t>
            </a:r>
            <a:r>
              <a:rPr lang="en-US" sz="1125" dirty="0"/>
              <a:t>) sans les </a:t>
            </a:r>
            <a:r>
              <a:rPr lang="en-US" sz="1125" dirty="0" err="1"/>
              <a:t>traiter</a:t>
            </a:r>
            <a:r>
              <a:rPr lang="en-US" sz="1125" dirty="0"/>
              <a:t> </a:t>
            </a:r>
            <a:r>
              <a:rPr lang="en-US" sz="1125" dirty="0" err="1"/>
              <a:t>différemment</a:t>
            </a:r>
            <a:r>
              <a:rPr lang="en-US" sz="1125" dirty="0"/>
              <a:t>…</a:t>
            </a:r>
          </a:p>
          <a:p>
            <a:r>
              <a:rPr lang="en-US" sz="1125" dirty="0" err="1"/>
              <a:t>Réalisation</a:t>
            </a:r>
            <a:r>
              <a:rPr lang="en-US" sz="1125" dirty="0"/>
              <a:t> </a:t>
            </a:r>
            <a:r>
              <a:rPr lang="en-US" sz="1125" dirty="0" err="1"/>
              <a:t>d’une</a:t>
            </a:r>
            <a:r>
              <a:rPr lang="en-US" sz="1125" dirty="0"/>
              <a:t> plaquette pour la RDD (mars)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7D2AC04-C13F-44F5-809B-44CD21A203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Réalisations</a:t>
            </a:r>
            <a:r>
              <a:rPr lang="en-US" dirty="0">
                <a:solidFill>
                  <a:schemeClr val="accent1"/>
                </a:solidFill>
              </a:rPr>
              <a:t> fin 2021 / début 2022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6498ED73-3FD3-4D4F-ABD5-FAD5DCC832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3112" y="3192054"/>
            <a:ext cx="2284727" cy="2283784"/>
          </a:xfrm>
        </p:spPr>
        <p:txBody>
          <a:bodyPr>
            <a:normAutofit/>
          </a:bodyPr>
          <a:lstStyle/>
          <a:p>
            <a:r>
              <a:rPr lang="en-US" sz="900" dirty="0" err="1"/>
              <a:t>Liste</a:t>
            </a:r>
            <a:r>
              <a:rPr lang="en-US" sz="900" dirty="0"/>
              <a:t> des 13 MS </a:t>
            </a:r>
            <a:r>
              <a:rPr lang="en-US" sz="900" dirty="0" err="1"/>
              <a:t>établie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/>
              <a:t>Participation de Ponts Alumni à </a:t>
            </a:r>
            <a:r>
              <a:rPr lang="en-US" sz="900" dirty="0" err="1"/>
              <a:t>l’accueil</a:t>
            </a:r>
            <a:r>
              <a:rPr lang="en-US" sz="900" dirty="0"/>
              <a:t> de </a:t>
            </a:r>
            <a:r>
              <a:rPr lang="en-US" sz="900" dirty="0" err="1"/>
              <a:t>rentrée</a:t>
            </a:r>
            <a:r>
              <a:rPr lang="en-US" sz="900" dirty="0"/>
              <a:t> de la nouvelle promo IBD (</a:t>
            </a:r>
            <a:r>
              <a:rPr lang="en-US" sz="900" dirty="0" err="1"/>
              <a:t>visio</a:t>
            </a:r>
            <a:r>
              <a:rPr lang="en-US" sz="900" dirty="0"/>
              <a:t> Janvier)</a:t>
            </a:r>
          </a:p>
          <a:p>
            <a:pPr algn="just"/>
            <a:r>
              <a:rPr lang="en-US" sz="900" dirty="0" err="1"/>
              <a:t>Calendrier</a:t>
            </a:r>
            <a:r>
              <a:rPr lang="en-US" sz="900" dirty="0"/>
              <a:t> </a:t>
            </a:r>
            <a:r>
              <a:rPr lang="en-US" sz="900" dirty="0" err="1"/>
              <a:t>annuel</a:t>
            </a:r>
            <a:r>
              <a:rPr lang="en-US" sz="900" dirty="0"/>
              <a:t> des </a:t>
            </a:r>
            <a:r>
              <a:rPr lang="en-US" sz="900" dirty="0" err="1"/>
              <a:t>échanges</a:t>
            </a:r>
            <a:r>
              <a:rPr lang="en-US" sz="900" dirty="0"/>
              <a:t> entre PA et direction des MS :</a:t>
            </a:r>
          </a:p>
          <a:p>
            <a:pPr lvl="1" algn="just"/>
            <a:r>
              <a:rPr lang="en-US" sz="750" dirty="0"/>
              <a:t>Messages </a:t>
            </a:r>
            <a:r>
              <a:rPr lang="en-US" sz="750" dirty="0" err="1"/>
              <a:t>d’information</a:t>
            </a:r>
            <a:endParaRPr lang="en-US" sz="750" dirty="0"/>
          </a:p>
          <a:p>
            <a:pPr lvl="1" algn="just"/>
            <a:r>
              <a:rPr lang="en-US" sz="750" dirty="0" err="1"/>
              <a:t>Échanges</a:t>
            </a:r>
            <a:r>
              <a:rPr lang="en-US" sz="750" dirty="0"/>
              <a:t> de </a:t>
            </a:r>
            <a:r>
              <a:rPr lang="en-US" sz="750" dirty="0" err="1"/>
              <a:t>fichiers</a:t>
            </a:r>
            <a:r>
              <a:rPr lang="en-US" sz="750" dirty="0"/>
              <a:t> nouveaux </a:t>
            </a:r>
            <a:r>
              <a:rPr lang="en-US" sz="750" dirty="0" err="1"/>
              <a:t>étudiants</a:t>
            </a:r>
            <a:r>
              <a:rPr lang="en-US" sz="750" dirty="0"/>
              <a:t> / diplômés</a:t>
            </a:r>
          </a:p>
          <a:p>
            <a:pPr lvl="1" algn="just"/>
            <a:r>
              <a:rPr lang="en-US" sz="750" dirty="0"/>
              <a:t>Communications (RGPD, Id ponts.org, </a:t>
            </a:r>
            <a:r>
              <a:rPr lang="en-US" sz="750" dirty="0" err="1"/>
              <a:t>appel</a:t>
            </a:r>
            <a:r>
              <a:rPr lang="en-US" sz="750" dirty="0"/>
              <a:t> à </a:t>
            </a:r>
            <a:r>
              <a:rPr lang="en-US" sz="750" dirty="0" err="1"/>
              <a:t>cotisation</a:t>
            </a:r>
            <a:r>
              <a:rPr lang="en-US" sz="750" dirty="0"/>
              <a:t>)</a:t>
            </a:r>
          </a:p>
          <a:p>
            <a:pPr lvl="1" algn="just"/>
            <a:r>
              <a:rPr lang="en-US" sz="750" dirty="0"/>
              <a:t>Interventions de Ponts Alumni (RDD, </a:t>
            </a:r>
            <a:r>
              <a:rPr lang="en-US" sz="750" dirty="0" err="1"/>
              <a:t>rentrées</a:t>
            </a:r>
            <a:r>
              <a:rPr lang="en-US" sz="750" dirty="0"/>
              <a:t> des MS)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12B2BA9-270D-4C89-BF6B-D68ED4FB8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A </a:t>
            </a:r>
            <a:r>
              <a:rPr lang="en-US" sz="900" dirty="0" err="1">
                <a:solidFill>
                  <a:schemeClr val="accent1"/>
                </a:solidFill>
              </a:rPr>
              <a:t>suivre</a:t>
            </a:r>
            <a:r>
              <a:rPr lang="en-US" sz="900" dirty="0">
                <a:solidFill>
                  <a:schemeClr val="accent1"/>
                </a:solidFill>
              </a:rPr>
              <a:t> </a:t>
            </a:r>
            <a:r>
              <a:rPr lang="en-US" sz="900" dirty="0" err="1">
                <a:solidFill>
                  <a:schemeClr val="accent1"/>
                </a:solidFill>
              </a:rPr>
              <a:t>en</a:t>
            </a:r>
            <a:r>
              <a:rPr lang="en-US" sz="900" dirty="0">
                <a:solidFill>
                  <a:schemeClr val="accent1"/>
                </a:solidFill>
              </a:rPr>
              <a:t> 2022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13112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F30A5B-1C28-4A1A-8F72-62810C83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695" y="1049978"/>
            <a:ext cx="4148325" cy="994172"/>
          </a:xfrm>
        </p:spPr>
        <p:txBody>
          <a:bodyPr>
            <a:normAutofit/>
          </a:bodyPr>
          <a:lstStyle/>
          <a:p>
            <a:r>
              <a:rPr lang="fr-FR" dirty="0"/>
              <a:t>Offre @Entreprises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8A1F32A0-2F14-4299-9127-822DBAA1A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515" y="2300211"/>
            <a:ext cx="4739763" cy="3263504"/>
          </a:xfrm>
        </p:spPr>
        <p:txBody>
          <a:bodyPr>
            <a:normAutofit/>
          </a:bodyPr>
          <a:lstStyle/>
          <a:p>
            <a:r>
              <a:rPr lang="fr-FR" dirty="0"/>
              <a:t>Calibrage des offres « Soirée recrutement » et « Insertion publicitaire » à partir des retours des 1eres entreprises contactées</a:t>
            </a:r>
          </a:p>
          <a:p>
            <a:r>
              <a:rPr lang="fr-FR" dirty="0"/>
              <a:t>Préparation de la liste des contacts RH / Communication (</a:t>
            </a:r>
            <a:r>
              <a:rPr lang="fr-FR" dirty="0">
                <a:solidFill>
                  <a:srgbClr val="FF0000"/>
                </a:solidFill>
              </a:rPr>
              <a:t>chiffres</a:t>
            </a:r>
            <a:r>
              <a:rPr lang="fr-FR" dirty="0"/>
              <a:t>) – ENPC</a:t>
            </a:r>
          </a:p>
          <a:p>
            <a:r>
              <a:rPr lang="fr-FR" dirty="0"/>
              <a:t>Contacts directs avec :</a:t>
            </a:r>
          </a:p>
          <a:p>
            <a:pPr lvl="1"/>
            <a:r>
              <a:rPr lang="fr-FR" dirty="0"/>
              <a:t>Saint Gobain</a:t>
            </a:r>
          </a:p>
          <a:p>
            <a:pPr lvl="1"/>
            <a:r>
              <a:rPr lang="fr-FR" dirty="0"/>
              <a:t>Veolia</a:t>
            </a:r>
          </a:p>
          <a:p>
            <a:pPr lvl="1"/>
            <a:r>
              <a:rPr lang="fr-FR" dirty="0"/>
              <a:t>Cdiscount</a:t>
            </a:r>
          </a:p>
          <a:p>
            <a:pPr lvl="1"/>
            <a:r>
              <a:rPr lang="fr-FR" dirty="0"/>
              <a:t>(EDF)</a:t>
            </a:r>
          </a:p>
          <a:p>
            <a:r>
              <a:rPr lang="fr-FR" dirty="0"/>
              <a:t>Une soirée programmée (Groupe BIR </a:t>
            </a:r>
            <a:r>
              <a:rPr lang="fr-FR" sz="1200" dirty="0"/>
              <a:t>– 16 mars</a:t>
            </a:r>
            <a:r>
              <a:rPr lang="fr-FR" dirty="0"/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1EC135-1D85-4CCC-B339-0F12A22C8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5" y="3570750"/>
            <a:ext cx="1722425" cy="2430000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0C9C27-5A19-4AAC-AB5F-AC791CD08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31" y="3570750"/>
            <a:ext cx="1706350" cy="2430000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276318-D220-44BD-914F-75A841EC2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4" y="995160"/>
            <a:ext cx="1715129" cy="2430000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7CB8368-294D-48D1-8AB3-00E4A3224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670" y="999000"/>
            <a:ext cx="1710314" cy="243000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F76AA6-A296-4AE3-A28D-7EC55F4D2ECF}"/>
              </a:ext>
            </a:extLst>
          </p:cNvPr>
          <p:cNvSpPr txBox="1">
            <a:spLocks/>
          </p:cNvSpPr>
          <p:nvPr/>
        </p:nvSpPr>
        <p:spPr>
          <a:xfrm>
            <a:off x="4005957" y="2013150"/>
            <a:ext cx="2284727" cy="287062"/>
          </a:xfrm>
          <a:solidFill>
            <a:schemeClr val="accent3"/>
          </a:solidFill>
        </p:spPr>
        <p:txBody>
          <a:bodyPr>
            <a:normAutofit fontScale="70000" lnSpcReduction="20000"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 err="1">
                <a:solidFill>
                  <a:schemeClr val="accent1"/>
                </a:solidFill>
              </a:rPr>
              <a:t>Réalisations</a:t>
            </a:r>
            <a:r>
              <a:rPr lang="en-US" sz="1350" b="1" dirty="0">
                <a:solidFill>
                  <a:schemeClr val="accent1"/>
                </a:solidFill>
              </a:rPr>
              <a:t> fin 2021 / début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B05F0A-3035-4567-8F57-267F28D2B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451" y="827259"/>
            <a:ext cx="1184269" cy="11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2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8A1F32A0-2F14-4299-9127-822DBAA1A2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8539" y="2332042"/>
            <a:ext cx="5325571" cy="2883310"/>
          </a:xfrm>
        </p:spPr>
        <p:txBody>
          <a:bodyPr>
            <a:normAutofit fontScale="47500" lnSpcReduction="20000"/>
          </a:bodyPr>
          <a:lstStyle/>
          <a:p>
            <a:r>
              <a:rPr lang="fr-FR" sz="2400" dirty="0"/>
              <a:t>Enregistrer les premières demandes </a:t>
            </a:r>
            <a:r>
              <a:rPr lang="fr-FR" dirty="0"/>
              <a:t>:</a:t>
            </a:r>
          </a:p>
          <a:p>
            <a:pPr lvl="1"/>
            <a:r>
              <a:rPr lang="fr-FR" sz="2175" dirty="0"/>
              <a:t>Offre Recrutement :</a:t>
            </a:r>
          </a:p>
          <a:p>
            <a:pPr lvl="2"/>
            <a:r>
              <a:rPr lang="fr-FR" sz="1875" b="1" dirty="0"/>
              <a:t>Groupe BIR </a:t>
            </a:r>
            <a:r>
              <a:rPr lang="fr-FR" sz="1875" dirty="0"/>
              <a:t>– à programmer en mars-avril</a:t>
            </a:r>
          </a:p>
          <a:p>
            <a:pPr lvl="2"/>
            <a:r>
              <a:rPr lang="fr-FR" sz="1875" b="1" dirty="0"/>
              <a:t>Safran</a:t>
            </a:r>
            <a:r>
              <a:rPr lang="fr-FR" sz="1875" dirty="0"/>
              <a:t> (via Ecole)</a:t>
            </a:r>
          </a:p>
          <a:p>
            <a:pPr lvl="1"/>
            <a:r>
              <a:rPr lang="fr-FR" sz="2175" dirty="0"/>
              <a:t>Offre publicité dans PAM</a:t>
            </a:r>
          </a:p>
          <a:p>
            <a:pPr lvl="2"/>
            <a:r>
              <a:rPr lang="fr-FR" sz="2025" b="1" dirty="0"/>
              <a:t>Cdiscount </a:t>
            </a:r>
            <a:r>
              <a:rPr lang="fr-FR" sz="2025" dirty="0"/>
              <a:t>– à confirmer</a:t>
            </a:r>
          </a:p>
          <a:p>
            <a:pPr lvl="1"/>
            <a:endParaRPr lang="fr-FR" dirty="0"/>
          </a:p>
          <a:p>
            <a:r>
              <a:rPr lang="fr-FR" sz="2400" dirty="0"/>
              <a:t>Faire-savoir</a:t>
            </a:r>
          </a:p>
          <a:p>
            <a:pPr lvl="1"/>
            <a:r>
              <a:rPr lang="fr-FR" sz="2175" u="sng" dirty="0"/>
              <a:t>Aux entreprises </a:t>
            </a:r>
            <a:r>
              <a:rPr lang="fr-FR" sz="2175" dirty="0"/>
              <a:t>: relance à venir à partir du 15 janvier</a:t>
            </a:r>
          </a:p>
          <a:p>
            <a:pPr lvl="1"/>
            <a:r>
              <a:rPr lang="fr-FR" sz="2175" u="sng" dirty="0"/>
              <a:t>Aux </a:t>
            </a:r>
            <a:r>
              <a:rPr lang="fr-FR" sz="2175" u="sng" dirty="0" err="1"/>
              <a:t>alumni</a:t>
            </a:r>
            <a:endParaRPr lang="fr-FR" sz="2175" u="sng" dirty="0"/>
          </a:p>
          <a:p>
            <a:pPr lvl="2"/>
            <a:r>
              <a:rPr lang="fr-FR" sz="1875" dirty="0"/>
              <a:t>Mail aux </a:t>
            </a:r>
            <a:r>
              <a:rPr lang="fr-FR" sz="1875" b="1" dirty="0"/>
              <a:t>animateurs des groupes pro </a:t>
            </a:r>
            <a:r>
              <a:rPr lang="fr-FR" sz="1875" dirty="0"/>
              <a:t>pour les mobiliser</a:t>
            </a:r>
          </a:p>
          <a:p>
            <a:pPr lvl="2"/>
            <a:r>
              <a:rPr lang="fr-FR" sz="1875" b="1" dirty="0"/>
              <a:t>Lettre d’informations </a:t>
            </a:r>
            <a:r>
              <a:rPr lang="fr-FR" sz="1875" dirty="0"/>
              <a:t>Carrières, Ponts Alumni</a:t>
            </a:r>
          </a:p>
          <a:p>
            <a:pPr lvl="2"/>
            <a:r>
              <a:rPr lang="fr-FR" sz="1875" b="1" dirty="0"/>
              <a:t>Réseaux sociaux</a:t>
            </a:r>
          </a:p>
          <a:p>
            <a:pPr lvl="1"/>
            <a:endParaRPr lang="fr-FR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E5F88A6-4273-4BDC-BAC2-CFCA2D6433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727" r="14727"/>
          <a:stretch>
            <a:fillRect/>
          </a:stretch>
        </p:blipFill>
        <p:spPr>
          <a:xfrm>
            <a:off x="176980" y="836271"/>
            <a:ext cx="3194465" cy="5185458"/>
          </a:xfrm>
        </p:spPr>
      </p:pic>
      <p:sp>
        <p:nvSpPr>
          <p:cNvPr id="12" name="Titre 3">
            <a:extLst>
              <a:ext uri="{FF2B5EF4-FFF2-40B4-BE49-F238E27FC236}">
                <a16:creationId xmlns:a16="http://schemas.microsoft.com/office/drawing/2014/main" id="{E73D1620-5CAC-4207-A330-127F3B415525}"/>
              </a:ext>
            </a:extLst>
          </p:cNvPr>
          <p:cNvSpPr txBox="1">
            <a:spLocks/>
          </p:cNvSpPr>
          <p:nvPr/>
        </p:nvSpPr>
        <p:spPr>
          <a:xfrm>
            <a:off x="4818695" y="1049978"/>
            <a:ext cx="4148325" cy="994172"/>
          </a:xfrm>
          <a:prstGeom prst="rect">
            <a:avLst/>
          </a:prstGeom>
        </p:spPr>
        <p:txBody>
          <a:bodyPr vert="horz" lIns="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Poppins" panose="02000000000000000000" pitchFamily="2" charset="0"/>
              </a:defRPr>
            </a:lvl1pPr>
          </a:lstStyle>
          <a:p>
            <a:r>
              <a:rPr lang="fr-FR" sz="3300"/>
              <a:t>Offre @Entreprises</a:t>
            </a:r>
            <a:endParaRPr lang="fr-FR" sz="33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DFC4FC-A695-409A-9F64-7EC4E165C618}"/>
              </a:ext>
            </a:extLst>
          </p:cNvPr>
          <p:cNvSpPr txBox="1">
            <a:spLocks/>
          </p:cNvSpPr>
          <p:nvPr/>
        </p:nvSpPr>
        <p:spPr>
          <a:xfrm>
            <a:off x="3958539" y="2044980"/>
            <a:ext cx="2284727" cy="287062"/>
          </a:xfrm>
          <a:solidFill>
            <a:schemeClr val="accent3"/>
          </a:solidFill>
        </p:spPr>
        <p:txBody>
          <a:bodyPr>
            <a:normAutofit lnSpcReduction="10000"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accent1"/>
                </a:solidFill>
              </a:rPr>
              <a:t>A </a:t>
            </a:r>
            <a:r>
              <a:rPr lang="en-US" sz="1350" b="1" dirty="0" err="1">
                <a:solidFill>
                  <a:schemeClr val="accent1"/>
                </a:solidFill>
              </a:rPr>
              <a:t>suivre</a:t>
            </a:r>
            <a:r>
              <a:rPr lang="en-US" sz="1350" b="1" dirty="0">
                <a:solidFill>
                  <a:schemeClr val="accent1"/>
                </a:solidFill>
              </a:rPr>
              <a:t> </a:t>
            </a:r>
            <a:r>
              <a:rPr lang="en-US" sz="1350" b="1" dirty="0" err="1">
                <a:solidFill>
                  <a:schemeClr val="accent1"/>
                </a:solidFill>
              </a:rPr>
              <a:t>en</a:t>
            </a:r>
            <a:r>
              <a:rPr lang="en-US" sz="1350" b="1" dirty="0">
                <a:solidFill>
                  <a:schemeClr val="accent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42626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790C38-AA0E-4A73-862D-8E92D11E6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@Groupes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B70DFD74-5038-495D-A4B7-E2B66218D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26" b="11726"/>
          <a:stretch>
            <a:fillRect/>
          </a:stretch>
        </p:blipFill>
        <p:spPr>
          <a:xfrm>
            <a:off x="107505" y="2632338"/>
            <a:ext cx="3815588" cy="335756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5194FB-ED8B-4E0E-B73E-CF684C89D1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Mail aux animateurs de groupe en préparation (vœux, programme 2022, relai cotisation, relai Soirée Recrutement, propositions de stage)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33F2CF-DF7B-4DA1-B38E-7FFEC0FCA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sz="900" dirty="0">
                <a:solidFill>
                  <a:schemeClr val="accent1"/>
                </a:solidFill>
              </a:rPr>
              <a:t>Réalisations fin 2021/début 2022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9C402C5-003A-4F2E-AF9F-FDD4095F8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3065891"/>
            <a:ext cx="2261107" cy="2283784"/>
          </a:xfrm>
        </p:spPr>
        <p:txBody>
          <a:bodyPr/>
          <a:lstStyle/>
          <a:p>
            <a:r>
              <a:rPr lang="fr-FR" dirty="0"/>
              <a:t>Terminer le tour d’horizon des outils (logo, adresses mail, etc.)</a:t>
            </a:r>
          </a:p>
          <a:p>
            <a:r>
              <a:rPr lang="fr-FR" dirty="0"/>
              <a:t>Comment systématiser la </a:t>
            </a:r>
            <a:r>
              <a:rPr lang="fr-FR" dirty="0" err="1"/>
              <a:t>comm</a:t>
            </a:r>
            <a:r>
              <a:rPr lang="fr-FR" dirty="0"/>
              <a:t> aux groupes pro ? (</a:t>
            </a:r>
            <a:r>
              <a:rPr lang="fr-FR" dirty="0" err="1"/>
              <a:t>nbx</a:t>
            </a:r>
            <a:r>
              <a:rPr lang="fr-FR" dirty="0"/>
              <a:t> sujets…)</a:t>
            </a:r>
          </a:p>
          <a:p>
            <a:r>
              <a:rPr lang="fr-FR" dirty="0"/>
              <a:t>Exemple P4C : vidéo témoignages, images, newsletter</a:t>
            </a:r>
          </a:p>
          <a:p>
            <a:r>
              <a:rPr lang="fr-FR" dirty="0"/>
              <a:t>Travailler sur une offre d’évènements plus ludiques </a:t>
            </a:r>
          </a:p>
          <a:p>
            <a:r>
              <a:rPr lang="fr-FR" dirty="0"/>
              <a:t>Concours couverture annuaire 2022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58EF06E-0E38-404A-AA08-71950D405F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A suivre en 2022</a:t>
            </a:r>
          </a:p>
        </p:txBody>
      </p:sp>
    </p:spTree>
    <p:extLst>
      <p:ext uri="{BB962C8B-B14F-4D97-AF65-F5344CB8AC3E}">
        <p14:creationId xmlns:p14="http://schemas.microsoft.com/office/powerpoint/2010/main" val="103399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8FCDA-CA95-47AC-BAE5-C47E3A2B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Collaboration</a:t>
            </a:r>
            <a:br>
              <a:rPr lang="fr-FR" dirty="0"/>
            </a:br>
            <a:r>
              <a:rPr lang="fr-FR" dirty="0"/>
              <a:t>@Interassos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568FB77-FA35-4902-B62A-93AC56EDC5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26" b="11726"/>
          <a:stretch>
            <a:fillRect/>
          </a:stretch>
        </p:blipFill>
        <p:spPr>
          <a:xfrm>
            <a:off x="179513" y="2632338"/>
            <a:ext cx="3743580" cy="335756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A1895B-CA3F-410A-96D1-E76816702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Identification des contacts autres associations (DG,…)</a:t>
            </a:r>
          </a:p>
          <a:p>
            <a:r>
              <a:rPr lang="fr-FR" dirty="0"/>
              <a:t>Ateliers / évènements Carrière dans programmation commune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DA6EA83-41E7-49E7-84A5-B2C29DCC4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Partager les bonnes pratiques</a:t>
            </a:r>
          </a:p>
          <a:p>
            <a:r>
              <a:rPr lang="fr-FR" dirty="0"/>
              <a:t>Elargir le cercle des asso « partenaires »</a:t>
            </a:r>
          </a:p>
          <a:p>
            <a:r>
              <a:rPr lang="fr-FR" dirty="0"/>
              <a:t>Relancer les groupes géo pour rapprochements locaux</a:t>
            </a:r>
          </a:p>
          <a:p>
            <a:r>
              <a:rPr lang="fr-FR" dirty="0"/>
              <a:t>Communiquer autour de ces rapprochements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6581F45B-70B3-4207-BC92-F6EFCBE5C8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112" y="2762647"/>
            <a:ext cx="2284727" cy="287062"/>
          </a:xfrm>
        </p:spPr>
        <p:txBody>
          <a:bodyPr/>
          <a:lstStyle/>
          <a:p>
            <a:r>
              <a:rPr lang="fr-FR" sz="900" dirty="0">
                <a:solidFill>
                  <a:schemeClr val="accent1"/>
                </a:solidFill>
              </a:rPr>
              <a:t>Réalisations fin 2021/début 2022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3993F1D4-C9B9-439A-9328-B55F031266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7205" y="2762647"/>
            <a:ext cx="2267362" cy="287062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A suivre en 2022</a:t>
            </a:r>
          </a:p>
        </p:txBody>
      </p:sp>
    </p:spTree>
    <p:extLst>
      <p:ext uri="{BB962C8B-B14F-4D97-AF65-F5344CB8AC3E}">
        <p14:creationId xmlns:p14="http://schemas.microsoft.com/office/powerpoint/2010/main" val="4294828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410A4-807D-442C-92F5-00920B60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Relai</a:t>
            </a:r>
            <a:br>
              <a:rPr lang="fr-FR" dirty="0"/>
            </a:br>
            <a:r>
              <a:rPr lang="fr-FR" dirty="0"/>
              <a:t>@Enseignement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1FAC6025-FFCD-4874-A43B-D01124CD20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26" b="11726"/>
          <a:stretch>
            <a:fillRect/>
          </a:stretch>
        </p:blipFill>
        <p:spPr>
          <a:xfrm>
            <a:off x="282068" y="2542083"/>
            <a:ext cx="4010297" cy="335756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FEE979-3364-4EA7-A2DB-292876141D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Organisation des soirées Métiers (en cours)</a:t>
            </a:r>
          </a:p>
          <a:p>
            <a:r>
              <a:rPr lang="fr-FR" dirty="0"/>
              <a:t>Création de site de département (expérimentation en cours avec VET)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BB0AA6-CFE9-406A-A76A-EE84AFC602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Connaitre les offres PFC / Ecole - départements / groupes pro par thèmes (en cours)</a:t>
            </a:r>
          </a:p>
          <a:p>
            <a:r>
              <a:rPr lang="fr-FR" dirty="0"/>
              <a:t>Mettre en place une première réunion sur le domaine construction ou Promotion immobilière</a:t>
            </a:r>
          </a:p>
          <a:p>
            <a:r>
              <a:rPr lang="fr-FR" dirty="0"/>
              <a:t>AG : annoncer un partenariat à 3 sur un thème</a:t>
            </a:r>
          </a:p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semestre : 2 domaines a minima fonctionnent en bonne synergie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6FC5301-29F4-4E8E-88FF-D72211C95247}"/>
              </a:ext>
            </a:extLst>
          </p:cNvPr>
          <p:cNvSpPr txBox="1">
            <a:spLocks/>
          </p:cNvSpPr>
          <p:nvPr/>
        </p:nvSpPr>
        <p:spPr>
          <a:xfrm>
            <a:off x="6585888" y="2687972"/>
            <a:ext cx="2267362" cy="287062"/>
          </a:xfrm>
          <a:prstGeom prst="rect">
            <a:avLst/>
          </a:prstGeom>
        </p:spPr>
        <p:txBody>
          <a:bodyPr vert="horz" lIns="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b="1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accent1"/>
                </a:solidFill>
              </a:rPr>
              <a:t>A suivre en 2022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781D0BB-DF15-406C-85D2-AC1E3AD09D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112" y="2762647"/>
            <a:ext cx="2284727" cy="287062"/>
          </a:xfrm>
        </p:spPr>
        <p:txBody>
          <a:bodyPr/>
          <a:lstStyle/>
          <a:p>
            <a:r>
              <a:rPr lang="fr-FR" sz="900" dirty="0">
                <a:solidFill>
                  <a:schemeClr val="accent1"/>
                </a:solidFill>
              </a:rPr>
              <a:t>Réalisations fin 2021/début 2022</a:t>
            </a:r>
          </a:p>
        </p:txBody>
      </p:sp>
    </p:spTree>
    <p:extLst>
      <p:ext uri="{BB962C8B-B14F-4D97-AF65-F5344CB8AC3E}">
        <p14:creationId xmlns:p14="http://schemas.microsoft.com/office/powerpoint/2010/main" val="2221483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33CDE-E7F4-4B60-936F-6ABCCD22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Accompagner @Ecole</a:t>
            </a:r>
          </a:p>
        </p:txBody>
      </p:sp>
      <p:pic>
        <p:nvPicPr>
          <p:cNvPr id="9" name="Espace réservé pour une image 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FF174BC-BE41-475A-B63B-044CCAA170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26" b="11726"/>
          <a:stretch>
            <a:fillRect/>
          </a:stretch>
        </p:blipFill>
        <p:spPr>
          <a:xfrm>
            <a:off x="633711" y="2632338"/>
            <a:ext cx="4154313" cy="335756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93EF7B-7D25-4604-95B0-574374233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14313" indent="-214313">
              <a:buFontTx/>
              <a:buChar char="-"/>
            </a:pPr>
            <a:r>
              <a:rPr lang="fr-FR" dirty="0"/>
              <a:t>Communiquer pour convaincre de l’intérêt du rapprochement : tutelle, </a:t>
            </a:r>
            <a:r>
              <a:rPr lang="fr-FR" dirty="0" err="1"/>
              <a:t>alumni</a:t>
            </a:r>
            <a:r>
              <a:rPr lang="fr-FR" dirty="0"/>
              <a:t>, élèves et pro</a:t>
            </a:r>
          </a:p>
          <a:p>
            <a:pPr marL="214313" indent="-214313">
              <a:buFontTx/>
              <a:buChar char="-"/>
            </a:pPr>
            <a:r>
              <a:rPr lang="fr-FR" dirty="0"/>
              <a:t>PAM/PCM pour sensibiliser à l’intérêt du rapprochement (printemps)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10EEA5-DADB-40EF-BA58-3C418780D2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A suivre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CB11447-6DC7-4D75-939C-89B992B15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680679A-32D0-4611-A9C4-3D4142A26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88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texte, ciel, extérieur, personne&#10;&#10;Description générée automatiquement">
            <a:extLst>
              <a:ext uri="{FF2B5EF4-FFF2-40B4-BE49-F238E27FC236}">
                <a16:creationId xmlns:a16="http://schemas.microsoft.com/office/drawing/2014/main" id="{3A835A29-E913-481A-9229-6EC2057139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r="29941"/>
          <a:stretch>
            <a:fillRect/>
          </a:stretch>
        </p:blipFill>
        <p:spPr/>
      </p:pic>
      <p:pic>
        <p:nvPicPr>
          <p:cNvPr id="10" name="Espace réservé pour une image  9" descr="Une image contenant arbre, personne, extérieur, foule&#10;&#10;Description générée automatiquement">
            <a:extLst>
              <a:ext uri="{FF2B5EF4-FFF2-40B4-BE49-F238E27FC236}">
                <a16:creationId xmlns:a16="http://schemas.microsoft.com/office/drawing/2014/main" id="{A581ADDD-EC38-4677-8B27-29E1C91B7F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r="20044"/>
          <a:stretch>
            <a:fillRect/>
          </a:stretch>
        </p:blipFill>
        <p:spPr/>
      </p:pic>
      <p:pic>
        <p:nvPicPr>
          <p:cNvPr id="12" name="Espace réservé pour une image  11" descr="Une image contenant eau, extérieur, rive&#10;&#10;Description générée automatiquement">
            <a:extLst>
              <a:ext uri="{FF2B5EF4-FFF2-40B4-BE49-F238E27FC236}">
                <a16:creationId xmlns:a16="http://schemas.microsoft.com/office/drawing/2014/main" id="{A169964F-FF47-4B7D-A3D4-7B2E5DEE174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b="25424"/>
          <a:stretch>
            <a:fillRect/>
          </a:stretch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5B840C0-9BDD-48AE-805E-D6659E90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1" y="524172"/>
            <a:ext cx="1933574" cy="1032620"/>
          </a:xfrm>
        </p:spPr>
        <p:txBody>
          <a:bodyPr/>
          <a:lstStyle/>
          <a:p>
            <a:r>
              <a:rPr lang="fr-FR" dirty="0">
                <a:solidFill>
                  <a:srgbClr val="009DC5"/>
                </a:solidFill>
              </a:rPr>
              <a:t>21 500</a:t>
            </a:r>
            <a:r>
              <a:rPr lang="fr-FR" dirty="0"/>
              <a:t> diplômés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A7166E-EC92-4793-A205-BEC8F5227199}"/>
              </a:ext>
            </a:extLst>
          </p:cNvPr>
          <p:cNvSpPr txBox="1"/>
          <p:nvPr/>
        </p:nvSpPr>
        <p:spPr>
          <a:xfrm>
            <a:off x="388621" y="1686426"/>
            <a:ext cx="18071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1"/>
                </a:solidFill>
              </a:rPr>
              <a:t>78% Hommes </a:t>
            </a:r>
            <a:r>
              <a:rPr lang="fr-FR" sz="1100" dirty="0"/>
              <a:t>et 22% Femmes ; Progression de la féminisation des promos (année de sortie) : 1973 / 5% - 1980 / 10% - 1998 / 25% - depuis 2009 / environ 30% - Une différence selon les diplômes*</a:t>
            </a:r>
          </a:p>
          <a:p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b="1" dirty="0">
                <a:solidFill>
                  <a:schemeClr val="accent1"/>
                </a:solidFill>
              </a:rPr>
              <a:t>53% Ingénieurs</a:t>
            </a:r>
            <a:r>
              <a:rPr lang="fr-FR" sz="1100" dirty="0"/>
              <a:t>, 19% MS, autres </a:t>
            </a:r>
            <a:r>
              <a:rPr lang="fr-FR" sz="1100" dirty="0">
                <a:solidFill>
                  <a:srgbClr val="FF0000"/>
                </a:solidFill>
              </a:rPr>
              <a:t>*</a:t>
            </a:r>
            <a:br>
              <a:rPr lang="fr-FR" sz="1100" dirty="0"/>
            </a:br>
            <a:endParaRPr lang="fr-FR" sz="1100" dirty="0"/>
          </a:p>
          <a:p>
            <a:r>
              <a:rPr lang="fr-FR" b="1" dirty="0">
                <a:solidFill>
                  <a:srgbClr val="009DC5"/>
                </a:solidFill>
              </a:rPr>
              <a:t>14</a:t>
            </a:r>
            <a:r>
              <a:rPr lang="fr-FR" sz="1100" dirty="0"/>
              <a:t> groupes professionnels</a:t>
            </a:r>
          </a:p>
          <a:p>
            <a:endParaRPr lang="fr-FR" sz="1100" dirty="0"/>
          </a:p>
          <a:p>
            <a:r>
              <a:rPr lang="fr-FR" b="1" dirty="0">
                <a:solidFill>
                  <a:srgbClr val="009DC5"/>
                </a:solidFill>
              </a:rPr>
              <a:t>13 </a:t>
            </a:r>
            <a:r>
              <a:rPr lang="fr-FR" sz="1100" dirty="0"/>
              <a:t>Groupes géographiques, en France et </a:t>
            </a:r>
            <a:r>
              <a:rPr lang="fr-FR" b="1" dirty="0">
                <a:solidFill>
                  <a:srgbClr val="009DC5"/>
                </a:solidFill>
              </a:rPr>
              <a:t>14 </a:t>
            </a:r>
            <a:r>
              <a:rPr lang="fr-FR" sz="1100" dirty="0"/>
              <a:t>à l’International</a:t>
            </a:r>
          </a:p>
          <a:p>
            <a:endParaRPr lang="fr-FR" sz="1100" dirty="0"/>
          </a:p>
          <a:p>
            <a:r>
              <a:rPr lang="fr-FR" b="1" dirty="0">
                <a:solidFill>
                  <a:srgbClr val="009DC5"/>
                </a:solidFill>
              </a:rPr>
              <a:t>10+ </a:t>
            </a:r>
            <a:r>
              <a:rPr lang="fr-FR" sz="1100" dirty="0"/>
              <a:t>Groupes associés : Parrainage, promotions, Club </a:t>
            </a:r>
            <a:r>
              <a:rPr lang="fr-FR" sz="1100" dirty="0" err="1"/>
              <a:t>Oeno</a:t>
            </a:r>
            <a:r>
              <a:rPr lang="fr-FR" sz="1100" dirty="0"/>
              <a:t>, BA, XMP Entrepreneurs et Consult, </a:t>
            </a:r>
            <a:r>
              <a:rPr lang="fr-FR" sz="1100" dirty="0" err="1"/>
              <a:t>SPTech</a:t>
            </a:r>
            <a:r>
              <a:rPr lang="fr-FR" sz="1100" dirty="0"/>
              <a:t> au Féminin…</a:t>
            </a:r>
          </a:p>
        </p:txBody>
      </p:sp>
    </p:spTree>
    <p:extLst>
      <p:ext uri="{BB962C8B-B14F-4D97-AF65-F5344CB8AC3E}">
        <p14:creationId xmlns:p14="http://schemas.microsoft.com/office/powerpoint/2010/main" val="139468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F19955-B485-4496-B734-22EF196E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460" y="2286128"/>
            <a:ext cx="4605046" cy="267417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90378CE-9133-4264-8A66-E77612BB18B6}"/>
              </a:ext>
            </a:extLst>
          </p:cNvPr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/>
              <a:t>Les diplômes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E2CD16-EDAE-435F-A142-466224E9FBDF}"/>
              </a:ext>
            </a:extLst>
          </p:cNvPr>
          <p:cNvSpPr txBox="1"/>
          <p:nvPr/>
        </p:nvSpPr>
        <p:spPr>
          <a:xfrm>
            <a:off x="6046558" y="1496500"/>
            <a:ext cx="27738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5"/>
                </a:solidFill>
              </a:rPr>
              <a:t>7</a:t>
            </a:r>
            <a:r>
              <a:rPr lang="fr-FR" sz="1350" dirty="0"/>
              <a:t> « diplômes » différents, intégrés progressivement dans la base Ponts Alumni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029EA6A7-BD2F-42E1-A3B2-99DFE5049B64}"/>
              </a:ext>
            </a:extLst>
          </p:cNvPr>
          <p:cNvGraphicFramePr/>
          <p:nvPr/>
        </p:nvGraphicFramePr>
        <p:xfrm>
          <a:off x="387492" y="1496501"/>
          <a:ext cx="6163692" cy="159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04C9176C-5BAE-4FDC-8E41-49E5EF8CD68D}"/>
              </a:ext>
            </a:extLst>
          </p:cNvPr>
          <p:cNvSpPr txBox="1"/>
          <p:nvPr/>
        </p:nvSpPr>
        <p:spPr>
          <a:xfrm>
            <a:off x="918747" y="3252041"/>
            <a:ext cx="32626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53%</a:t>
            </a:r>
            <a:r>
              <a:rPr lang="fr-FR" sz="1350" dirty="0"/>
              <a:t> (9260) d’ingénieurs civils + ingénieur*</a:t>
            </a:r>
          </a:p>
          <a:p>
            <a:r>
              <a:rPr lang="fr-FR" b="1" dirty="0">
                <a:solidFill>
                  <a:schemeClr val="accent5"/>
                </a:solidFill>
              </a:rPr>
              <a:t>19% </a:t>
            </a:r>
            <a:r>
              <a:rPr lang="fr-FR" sz="1350" dirty="0"/>
              <a:t>(4100) de Mastères Spécialisés**</a:t>
            </a:r>
          </a:p>
          <a:p>
            <a:r>
              <a:rPr lang="fr-FR" b="1" dirty="0">
                <a:solidFill>
                  <a:schemeClr val="accent5"/>
                </a:solidFill>
              </a:rPr>
              <a:t>15% </a:t>
            </a:r>
            <a:r>
              <a:rPr lang="fr-FR" sz="1350" dirty="0"/>
              <a:t>(3200) MBA***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B70C22-DD92-41F6-85D4-BD7A9DDE5BBA}"/>
              </a:ext>
            </a:extLst>
          </p:cNvPr>
          <p:cNvSpPr txBox="1"/>
          <p:nvPr/>
        </p:nvSpPr>
        <p:spPr>
          <a:xfrm>
            <a:off x="628650" y="4985366"/>
            <a:ext cx="85153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*ingénieur civil : formation initiale, 36-48 mois à ENPC</a:t>
            </a:r>
          </a:p>
          <a:p>
            <a:r>
              <a:rPr lang="fr-FR" sz="1350" dirty="0">
                <a:solidFill>
                  <a:schemeClr val="accent5"/>
                </a:solidFill>
              </a:rPr>
              <a:t>Ou</a:t>
            </a:r>
            <a:r>
              <a:rPr lang="fr-FR" sz="1350" dirty="0"/>
              <a:t> ingénieur : diplômé autre école avec spécialité ENPC (civ. ou </a:t>
            </a:r>
            <a:r>
              <a:rPr lang="fr-FR" sz="1350" dirty="0" err="1"/>
              <a:t>fonct</a:t>
            </a:r>
            <a:r>
              <a:rPr lang="fr-FR" sz="1350" dirty="0"/>
              <a:t>.), 2 voire 3 associations </a:t>
            </a:r>
            <a:r>
              <a:rPr lang="fr-FR" sz="1350" dirty="0" err="1"/>
              <a:t>d’alumni</a:t>
            </a:r>
            <a:endParaRPr lang="fr-FR" sz="1350" dirty="0"/>
          </a:p>
          <a:p>
            <a:r>
              <a:rPr lang="fr-FR" sz="1350" dirty="0"/>
              <a:t>MS** : formation continue, 12-15 mois, des groupes d’anciens des MS indépendants de PA</a:t>
            </a:r>
          </a:p>
          <a:p>
            <a:r>
              <a:rPr lang="fr-FR" sz="1350" dirty="0"/>
              <a:t>MBA*** : formation continue, langue étrangère, leur propre association </a:t>
            </a:r>
            <a:r>
              <a:rPr lang="fr-FR" sz="1350" dirty="0" err="1"/>
              <a:t>d’alumni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325272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311FA0C-EFDD-4DE6-8BF6-D7FBCB5A5D5C}"/>
              </a:ext>
            </a:extLst>
          </p:cNvPr>
          <p:cNvSpPr txBox="1"/>
          <p:nvPr/>
        </p:nvSpPr>
        <p:spPr>
          <a:xfrm>
            <a:off x="364329" y="2681478"/>
            <a:ext cx="3625110" cy="2887218"/>
          </a:xfrm>
          <a:prstGeom prst="rect">
            <a:avLst/>
          </a:prstGeom>
          <a:solidFill>
            <a:schemeClr val="accent2"/>
          </a:solidFill>
        </p:spPr>
        <p:txBody>
          <a:bodyPr vert="horz" lIns="189000" tIns="108000" rIns="108000" bIns="34290" rtlCol="0">
            <a:normAutofit/>
          </a:bodyPr>
          <a:lstStyle/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2021/2020 – visibilité ++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1050" dirty="0">
                <a:solidFill>
                  <a:schemeClr val="tx2"/>
                </a:solidFill>
                <a:cs typeface="Arial" panose="020B0604020202020204" pitchFamily="34" charset="0"/>
              </a:rPr>
              <a:t>+146 cotisants : 1790 (1644)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1050" dirty="0">
                <a:solidFill>
                  <a:schemeClr val="tx2"/>
                </a:solidFill>
                <a:cs typeface="Arial" panose="020B0604020202020204" pitchFamily="34" charset="0"/>
              </a:rPr>
              <a:t>+19,5 k€ : 168,5 k€ (149 k€)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1050" dirty="0">
                <a:solidFill>
                  <a:schemeClr val="tx2"/>
                </a:solidFill>
                <a:cs typeface="Arial" panose="020B0604020202020204" pitchFamily="34" charset="0"/>
              </a:rPr>
              <a:t>+33 abonnements PCM : 238 (205)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Démarrage 2022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r>
              <a:rPr lang="fr-FR" sz="1050" dirty="0">
                <a:solidFill>
                  <a:schemeClr val="tx2"/>
                </a:solidFill>
                <a:cs typeface="Arial" panose="020B0604020202020204" pitchFamily="34" charset="0"/>
              </a:rPr>
              <a:t>575 cotisants dont 161 payés en décembre et 205 prélèvements.</a:t>
            </a:r>
          </a:p>
          <a:p>
            <a:pPr>
              <a:spcBef>
                <a:spcPts val="750"/>
              </a:spcBef>
              <a:buClr>
                <a:schemeClr val="accent5"/>
              </a:buClr>
            </a:pPr>
            <a:endParaRPr lang="fr-FR" sz="105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3AB7268-F9F7-44AE-BC93-4B810B93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75" y="2102078"/>
            <a:ext cx="2466155" cy="994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Cotisations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526136-7ECF-45D5-9318-96920702D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895" y="1262812"/>
            <a:ext cx="4732430" cy="468670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9EDAD3-E26F-4EB7-AC8C-9D15879B9319}"/>
              </a:ext>
            </a:extLst>
          </p:cNvPr>
          <p:cNvSpPr txBox="1">
            <a:spLocks/>
          </p:cNvSpPr>
          <p:nvPr/>
        </p:nvSpPr>
        <p:spPr>
          <a:xfrm>
            <a:off x="2993362" y="1068160"/>
            <a:ext cx="2267927" cy="99417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Poppins" panose="02000000000000000000" pitchFamily="2" charset="0"/>
              </a:defRPr>
            </a:lvl1pPr>
          </a:lstStyle>
          <a:p>
            <a:r>
              <a:rPr lang="en-US" sz="2400" dirty="0">
                <a:highlight>
                  <a:srgbClr val="FFFF00"/>
                </a:highlight>
              </a:rPr>
              <a:t>2021/2020</a:t>
            </a:r>
          </a:p>
        </p:txBody>
      </p:sp>
    </p:spTree>
    <p:extLst>
      <p:ext uri="{BB962C8B-B14F-4D97-AF65-F5344CB8AC3E}">
        <p14:creationId xmlns:p14="http://schemas.microsoft.com/office/powerpoint/2010/main" val="168224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EC97EB-382C-4690-8D36-46C16381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31" y="857250"/>
            <a:ext cx="6295388" cy="51435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512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B8FCE19-970A-4110-A278-9C7899C7AB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103"/>
          <a:stretch>
            <a:fillRect/>
          </a:stretch>
        </p:blipFill>
        <p:spPr/>
      </p:pic>
      <p:pic>
        <p:nvPicPr>
          <p:cNvPr id="11" name="Espace réservé pour une image  10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3C8231F4-8278-42B0-ADB3-B8AC25EA1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4" b="26634"/>
          <a:stretch>
            <a:fillRect/>
          </a:stretch>
        </p:blipFill>
        <p:spPr/>
      </p:pic>
      <p:pic>
        <p:nvPicPr>
          <p:cNvPr id="17" name="Espace réservé pour une image  16" descr="Une image contenant personne, intérieur, gens, foule&#10;&#10;Description générée automatiquement">
            <a:extLst>
              <a:ext uri="{FF2B5EF4-FFF2-40B4-BE49-F238E27FC236}">
                <a16:creationId xmlns:a16="http://schemas.microsoft.com/office/drawing/2014/main" id="{4B37491B-E055-4A1E-A5DF-C1172A9D3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r="27257"/>
          <a:stretch>
            <a:fillRect/>
          </a:stretch>
        </p:blipFill>
        <p:spPr/>
      </p:pic>
      <p:pic>
        <p:nvPicPr>
          <p:cNvPr id="16" name="Espace réservé pour une image 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A93A75-87BA-4D79-B622-BD6F1B8A65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b="685"/>
          <a:stretch>
            <a:fillRect/>
          </a:stretch>
        </p:blipFill>
        <p:spPr>
          <a:xfrm>
            <a:off x="6231113" y="4647883"/>
            <a:ext cx="1139980" cy="152519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6BE5B7-C699-4E9F-ACA3-CBA2FCA3C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0" y="4578892"/>
            <a:ext cx="780678" cy="7806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CDFB998-09A7-42D8-BE20-0D4E46A6A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01" y="5299705"/>
            <a:ext cx="1476819" cy="86409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120454-176D-4CA1-8038-AFBA4A685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49" y="6163801"/>
            <a:ext cx="884721" cy="495444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35A305-5FD8-41A7-93E1-EB9A3A3E61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13" y="4647883"/>
            <a:ext cx="1472734" cy="20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9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B9DCC6C-6CD5-420E-8021-D2E24DB298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959"/>
          <a:stretch/>
        </p:blipFill>
        <p:spPr>
          <a:xfrm>
            <a:off x="986431" y="1203769"/>
            <a:ext cx="7171138" cy="5060062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AB141DED-08CA-2577-0B63-C2B06104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56" y="339162"/>
            <a:ext cx="7172686" cy="823070"/>
          </a:xfrm>
        </p:spPr>
        <p:txBody>
          <a:bodyPr/>
          <a:lstStyle/>
          <a:p>
            <a:r>
              <a:rPr lang="en-US" dirty="0"/>
              <a:t>Services et </a:t>
            </a:r>
            <a:r>
              <a:rPr lang="en-US" dirty="0" err="1">
                <a:solidFill>
                  <a:schemeClr val="accent1"/>
                </a:solidFill>
              </a:rPr>
              <a:t>activités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8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17380707-AE73-4E17-AEE6-B1F381F3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18" y="5517232"/>
            <a:ext cx="3642510" cy="1104628"/>
          </a:xfrm>
        </p:spPr>
        <p:txBody>
          <a:bodyPr>
            <a:normAutofit/>
          </a:bodyPr>
          <a:lstStyle/>
          <a:p>
            <a:r>
              <a:rPr lang="en-US" dirty="0"/>
              <a:t>Et pour </a:t>
            </a:r>
            <a:r>
              <a:rPr lang="en-US" dirty="0" err="1"/>
              <a:t>toi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élève</a:t>
            </a:r>
            <a:r>
              <a:rPr lang="en-US" dirty="0"/>
              <a:t> </a:t>
            </a:r>
            <a:r>
              <a:rPr lang="en-US" dirty="0" err="1"/>
              <a:t>ingénieur</a:t>
            </a:r>
            <a:r>
              <a:rPr lang="en-US" dirty="0"/>
              <a:t>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0194A6-0022-4D70-A14F-9385B7268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773"/>
            <a:ext cx="3489175" cy="4935184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7C12607-FCC4-49D6-8DA7-611472C9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860"/>
            <a:ext cx="4680520" cy="66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0674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 Ponts Alumni#2">
  <a:themeElements>
    <a:clrScheme name="Ponts Alumni">
      <a:dk1>
        <a:srgbClr val="707070"/>
      </a:dk1>
      <a:lt1>
        <a:srgbClr val="FFFFFF"/>
      </a:lt1>
      <a:dk2>
        <a:srgbClr val="1B2542"/>
      </a:dk2>
      <a:lt2>
        <a:srgbClr val="A5A5A5"/>
      </a:lt2>
      <a:accent1>
        <a:srgbClr val="009DC5"/>
      </a:accent1>
      <a:accent2>
        <a:srgbClr val="DFE3E9"/>
      </a:accent2>
      <a:accent3>
        <a:srgbClr val="BBC3CD"/>
      </a:accent3>
      <a:accent4>
        <a:srgbClr val="1B2542"/>
      </a:accent4>
      <a:accent5>
        <a:srgbClr val="945258"/>
      </a:accent5>
      <a:accent6>
        <a:srgbClr val="67BACE"/>
      </a:accent6>
      <a:hlink>
        <a:srgbClr val="00194C"/>
      </a:hlink>
      <a:folHlink>
        <a:srgbClr val="954F72"/>
      </a:folHlink>
    </a:clrScheme>
    <a:fontScheme name="Ponts Alumni">
      <a:majorFont>
        <a:latin typeface="Poppins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onts Alumni#2" id="{429D89A8-8755-4904-AC9F-DFE56FE50AEB}" vid="{334DFA02-4005-48EE-BB16-2B442FF783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d265a7-d11c-487c-91b9-a6c82b4ba1f1">
      <UserInfo>
        <DisplayName/>
        <AccountId xsi:nil="true"/>
        <AccountType/>
      </UserInfo>
    </SharedWithUsers>
    <MediaLengthInSeconds xmlns="4b86ae47-82da-4e34-a3d5-370149349a1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91B794BFE664BB3674F4A0249CBC7" ma:contentTypeVersion="13" ma:contentTypeDescription="Crée un document." ma:contentTypeScope="" ma:versionID="e27eb333fb320b51b796d62f58b1b6a5">
  <xsd:schema xmlns:xsd="http://www.w3.org/2001/XMLSchema" xmlns:xs="http://www.w3.org/2001/XMLSchema" xmlns:p="http://schemas.microsoft.com/office/2006/metadata/properties" xmlns:ns2="4b86ae47-82da-4e34-a3d5-370149349a1a" xmlns:ns3="7fd265a7-d11c-487c-91b9-a6c82b4ba1f1" targetNamespace="http://schemas.microsoft.com/office/2006/metadata/properties" ma:root="true" ma:fieldsID="f38c63dcaf19fb77252c080fd439b79a" ns2:_="" ns3:_="">
    <xsd:import namespace="4b86ae47-82da-4e34-a3d5-370149349a1a"/>
    <xsd:import namespace="7fd265a7-d11c-487c-91b9-a6c82b4ba1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6ae47-82da-4e34-a3d5-370149349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265a7-d11c-487c-91b9-a6c82b4ba1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3F850C-C1F3-4970-91F8-E0031A20C2F0}">
  <ds:schemaRefs>
    <ds:schemaRef ds:uri="http://schemas.microsoft.com/office/2006/metadata/properties"/>
    <ds:schemaRef ds:uri="http://schemas.microsoft.com/office/infopath/2007/PartnerControls"/>
    <ds:schemaRef ds:uri="7fd265a7-d11c-487c-91b9-a6c82b4ba1f1"/>
    <ds:schemaRef ds:uri="4b86ae47-82da-4e34-a3d5-370149349a1a"/>
  </ds:schemaRefs>
</ds:datastoreItem>
</file>

<file path=customXml/itemProps2.xml><?xml version="1.0" encoding="utf-8"?>
<ds:datastoreItem xmlns:ds="http://schemas.openxmlformats.org/officeDocument/2006/customXml" ds:itemID="{05DDE671-E009-41F1-8FC7-7D9C374DB7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A31EF7-10D7-4B07-85FD-E68FF2320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86ae47-82da-4e34-a3d5-370149349a1a"/>
    <ds:schemaRef ds:uri="7fd265a7-d11c-487c-91b9-a6c82b4ba1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1578</Words>
  <Application>Microsoft Office PowerPoint</Application>
  <PresentationFormat>Affichage à l'écran (4:3)</PresentationFormat>
  <Paragraphs>247</Paragraphs>
  <Slides>29</Slides>
  <Notes>3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 Light</vt:lpstr>
      <vt:lpstr>Montserrat</vt:lpstr>
      <vt:lpstr>Poppins</vt:lpstr>
      <vt:lpstr>Wingdings</vt:lpstr>
      <vt:lpstr>modele Ponts Alumni#2</vt:lpstr>
      <vt:lpstr>Bienvenue aux nouveaux administrateurs</vt:lpstr>
      <vt:lpstr>Au programme…</vt:lpstr>
      <vt:lpstr>21 500 diplômés</vt:lpstr>
      <vt:lpstr>Présentation PowerPoint</vt:lpstr>
      <vt:lpstr>Cotisations</vt:lpstr>
      <vt:lpstr>Présentation PowerPoint</vt:lpstr>
      <vt:lpstr>Présentation PowerPoint</vt:lpstr>
      <vt:lpstr>Services et activités</vt:lpstr>
      <vt:lpstr>Et pour toi, élève ingénieur ?</vt:lpstr>
      <vt:lpstr>Présentation PowerPoint</vt:lpstr>
      <vt:lpstr>Présentation PowerPoint</vt:lpstr>
      <vt:lpstr>Ponts Alumni et la Maison des Ponts</vt:lpstr>
      <vt:lpstr>Station F - La Halle Freyssinet</vt:lpstr>
      <vt:lpstr>Présentation PowerPoint</vt:lpstr>
      <vt:lpstr>Signature officielle 23 novembre 2021</vt:lpstr>
      <vt:lpstr>Situation Carrières</vt:lpstr>
      <vt:lpstr>Présentation PowerPoint</vt:lpstr>
      <vt:lpstr>L’équipe salariée</vt:lpstr>
      <vt:lpstr>Agenda gouvernance 2022</vt:lpstr>
      <vt:lpstr>Groupes de travail</vt:lpstr>
      <vt:lpstr>Des idées aux actions : groupes de travail</vt:lpstr>
      <vt:lpstr>Des idées aux actions</vt:lpstr>
      <vt:lpstr>Offre @MS, master</vt:lpstr>
      <vt:lpstr>Offre @Entreprises</vt:lpstr>
      <vt:lpstr>Présentation PowerPoint</vt:lpstr>
      <vt:lpstr>Communication @Groupes</vt:lpstr>
      <vt:lpstr>Collaboration @Interassos</vt:lpstr>
      <vt:lpstr>Relai @Enseignement</vt:lpstr>
      <vt:lpstr>Accompagner @Ecole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la promo 2021 du MS IBD</dc:title>
  <dc:creator>Camille LABORIE</dc:creator>
  <cp:lastModifiedBy>Camille LABORIE</cp:lastModifiedBy>
  <cp:revision>4</cp:revision>
  <dcterms:created xsi:type="dcterms:W3CDTF">2021-01-13T15:59:50Z</dcterms:created>
  <dcterms:modified xsi:type="dcterms:W3CDTF">2022-04-20T09:55:52Z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600600</vt:r8>
  </property>
  <property fmtid="{D5CDD505-2E9C-101B-9397-08002B2CF9AE}" pid="3" name="ContentTypeId">
    <vt:lpwstr>0x0101006EC91B794BFE664BB3674F4A0249CBC7</vt:lpwstr>
  </property>
  <property fmtid="{D5CDD505-2E9C-101B-9397-08002B2CF9AE}" pid="4" name="ComplianceAssetId">
    <vt:lpwstr/>
  </property>
  <property fmtid="{D5CDD505-2E9C-101B-9397-08002B2CF9AE}" pid="5" name="_ExtendedDescription">
    <vt:lpwstr/>
  </property>
</Properties>
</file>