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3" r:id="rId4"/>
    <p:sldId id="258" r:id="rId5"/>
    <p:sldId id="277" r:id="rId6"/>
    <p:sldId id="278" r:id="rId7"/>
    <p:sldId id="279" r:id="rId8"/>
    <p:sldId id="266" r:id="rId9"/>
    <p:sldId id="281" r:id="rId10"/>
    <p:sldId id="276" r:id="rId11"/>
    <p:sldId id="280" r:id="rId12"/>
    <p:sldId id="282" r:id="rId13"/>
    <p:sldId id="284" r:id="rId14"/>
    <p:sldId id="271" r:id="rId15"/>
    <p:sldId id="259" r:id="rId16"/>
    <p:sldId id="270" r:id="rId17"/>
    <p:sldId id="285" r:id="rId18"/>
    <p:sldId id="262" r:id="rId19"/>
    <p:sldId id="260" r:id="rId20"/>
    <p:sldId id="261" r:id="rId21"/>
    <p:sldId id="272" r:id="rId22"/>
    <p:sldId id="273" r:id="rId2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258"/>
    <a:srgbClr val="581A1B"/>
    <a:srgbClr val="5DAAB0"/>
    <a:srgbClr val="1B2542"/>
    <a:srgbClr val="67BACE"/>
    <a:srgbClr val="3B7579"/>
    <a:srgbClr val="AAD3D6"/>
    <a:srgbClr val="418287"/>
    <a:srgbClr val="DFE3E9"/>
    <a:srgbClr val="1F1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8696A2-11AB-49C2-B848-EFE79981469B}" v="1" dt="2021-07-07T08:42:02.793"/>
    <p1510:client id="{F31851F5-1472-4A7F-A4DB-7A1400DD34E9}" v="2" dt="2021-07-06T13:26:05.116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34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126" y="3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1" d="100"/>
          <a:sy n="81" d="100"/>
        </p:scale>
        <p:origin x="21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LABORIE" userId="73b776f7-b273-4946-ad3f-132cb1488f10" providerId="ADAL" clId="{E18696A2-11AB-49C2-B848-EFE79981469B}"/>
    <pc:docChg chg="custSel addSld modSld">
      <pc:chgData name="Camille LABORIE" userId="73b776f7-b273-4946-ad3f-132cb1488f10" providerId="ADAL" clId="{E18696A2-11AB-49C2-B848-EFE79981469B}" dt="2021-07-07T08:44:15.031" v="88" actId="20577"/>
      <pc:docMkLst>
        <pc:docMk/>
      </pc:docMkLst>
      <pc:sldChg chg="modSp add mod">
        <pc:chgData name="Camille LABORIE" userId="73b776f7-b273-4946-ad3f-132cb1488f10" providerId="ADAL" clId="{E18696A2-11AB-49C2-B848-EFE79981469B}" dt="2021-07-07T08:42:02.895" v="3" actId="27636"/>
        <pc:sldMkLst>
          <pc:docMk/>
          <pc:sldMk cId="3502950938" sldId="260"/>
        </pc:sldMkLst>
        <pc:spChg chg="mod">
          <ac:chgData name="Camille LABORIE" userId="73b776f7-b273-4946-ad3f-132cb1488f10" providerId="ADAL" clId="{E18696A2-11AB-49C2-B848-EFE79981469B}" dt="2021-07-07T08:42:02.895" v="3" actId="27636"/>
          <ac:spMkLst>
            <pc:docMk/>
            <pc:sldMk cId="3502950938" sldId="260"/>
            <ac:spMk id="3" creationId="{876A91AF-42FD-4F0B-A9F2-CF0E6712AB18}"/>
          </ac:spMkLst>
        </pc:spChg>
      </pc:sldChg>
      <pc:sldChg chg="add">
        <pc:chgData name="Camille LABORIE" userId="73b776f7-b273-4946-ad3f-132cb1488f10" providerId="ADAL" clId="{E18696A2-11AB-49C2-B848-EFE79981469B}" dt="2021-07-07T08:42:02.793" v="1"/>
        <pc:sldMkLst>
          <pc:docMk/>
          <pc:sldMk cId="4024610996" sldId="261"/>
        </pc:sldMkLst>
      </pc:sldChg>
      <pc:sldChg chg="modSp add mod">
        <pc:chgData name="Camille LABORIE" userId="73b776f7-b273-4946-ad3f-132cb1488f10" providerId="ADAL" clId="{E18696A2-11AB-49C2-B848-EFE79981469B}" dt="2021-07-07T08:42:02.855" v="2" actId="27636"/>
        <pc:sldMkLst>
          <pc:docMk/>
          <pc:sldMk cId="3469507272" sldId="262"/>
        </pc:sldMkLst>
        <pc:spChg chg="mod">
          <ac:chgData name="Camille LABORIE" userId="73b776f7-b273-4946-ad3f-132cb1488f10" providerId="ADAL" clId="{E18696A2-11AB-49C2-B848-EFE79981469B}" dt="2021-07-07T08:42:02.855" v="2" actId="27636"/>
          <ac:spMkLst>
            <pc:docMk/>
            <pc:sldMk cId="3469507272" sldId="262"/>
            <ac:spMk id="2" creationId="{86BED6CD-9841-4D39-A99F-DCA8E5BEE55B}"/>
          </ac:spMkLst>
        </pc:spChg>
      </pc:sldChg>
      <pc:sldChg chg="addSp delSp modSp add mod setBg modClrScheme delDesignElem chgLayout">
        <pc:chgData name="Camille LABORIE" userId="73b776f7-b273-4946-ad3f-132cb1488f10" providerId="ADAL" clId="{E18696A2-11AB-49C2-B848-EFE79981469B}" dt="2021-07-07T08:44:15.031" v="88" actId="20577"/>
        <pc:sldMkLst>
          <pc:docMk/>
          <pc:sldMk cId="1479067066" sldId="285"/>
        </pc:sldMkLst>
        <pc:spChg chg="mod">
          <ac:chgData name="Camille LABORIE" userId="73b776f7-b273-4946-ad3f-132cb1488f10" providerId="ADAL" clId="{E18696A2-11AB-49C2-B848-EFE79981469B}" dt="2021-07-07T08:44:15.031" v="88" actId="20577"/>
          <ac:spMkLst>
            <pc:docMk/>
            <pc:sldMk cId="1479067066" sldId="285"/>
            <ac:spMk id="5" creationId="{6CAF96C9-0A46-4922-8155-7533BDCC79AA}"/>
          </ac:spMkLst>
        </pc:spChg>
        <pc:spChg chg="add mod">
          <ac:chgData name="Camille LABORIE" userId="73b776f7-b273-4946-ad3f-132cb1488f10" providerId="ADAL" clId="{E18696A2-11AB-49C2-B848-EFE79981469B}" dt="2021-07-07T08:43:23.425" v="24" actId="20577"/>
          <ac:spMkLst>
            <pc:docMk/>
            <pc:sldMk cId="1479067066" sldId="285"/>
            <ac:spMk id="7" creationId="{9ED79820-6209-4517-B610-7F71347EF298}"/>
          </ac:spMkLst>
        </pc:spChg>
        <pc:spChg chg="del">
          <ac:chgData name="Camille LABORIE" userId="73b776f7-b273-4946-ad3f-132cb1488f10" providerId="ADAL" clId="{E18696A2-11AB-49C2-B848-EFE79981469B}" dt="2021-07-07T08:42:02.793" v="1"/>
          <ac:spMkLst>
            <pc:docMk/>
            <pc:sldMk cId="1479067066" sldId="285"/>
            <ac:spMk id="9" creationId="{B4AAD3FD-83A5-4B89-9F8F-01B8870865BE}"/>
          </ac:spMkLst>
        </pc:spChg>
        <pc:spChg chg="del">
          <ac:chgData name="Camille LABORIE" userId="73b776f7-b273-4946-ad3f-132cb1488f10" providerId="ADAL" clId="{E18696A2-11AB-49C2-B848-EFE79981469B}" dt="2021-07-07T08:42:02.793" v="1"/>
          <ac:spMkLst>
            <pc:docMk/>
            <pc:sldMk cId="1479067066" sldId="285"/>
            <ac:spMk id="10" creationId="{61752F1D-FC0F-4103-9584-630E643CCDA6}"/>
          </ac:spMkLst>
        </pc:spChg>
        <pc:spChg chg="del">
          <ac:chgData name="Camille LABORIE" userId="73b776f7-b273-4946-ad3f-132cb1488f10" providerId="ADAL" clId="{E18696A2-11AB-49C2-B848-EFE79981469B}" dt="2021-07-07T08:42:02.793" v="1"/>
          <ac:spMkLst>
            <pc:docMk/>
            <pc:sldMk cId="1479067066" sldId="285"/>
            <ac:spMk id="16" creationId="{70151CB7-E7DE-4917-B831-01DF9CE01306}"/>
          </ac:spMkLst>
        </pc:spChg>
        <pc:spChg chg="del">
          <ac:chgData name="Camille LABORIE" userId="73b776f7-b273-4946-ad3f-132cb1488f10" providerId="ADAL" clId="{E18696A2-11AB-49C2-B848-EFE79981469B}" dt="2021-07-07T08:42:02.793" v="1"/>
          <ac:spMkLst>
            <pc:docMk/>
            <pc:sldMk cId="1479067066" sldId="285"/>
            <ac:spMk id="18" creationId="{A92A1116-1C84-41DF-B803-1F7B0883EC82}"/>
          </ac:spMkLst>
        </pc:spChg>
        <pc:picChg chg="mod">
          <ac:chgData name="Camille LABORIE" userId="73b776f7-b273-4946-ad3f-132cb1488f10" providerId="ADAL" clId="{E18696A2-11AB-49C2-B848-EFE79981469B}" dt="2021-07-07T08:43:16.846" v="4" actId="26606"/>
          <ac:picMkLst>
            <pc:docMk/>
            <pc:sldMk cId="1479067066" sldId="285"/>
            <ac:picMk id="3" creationId="{06AEC9B2-ECC8-4E42-AC95-7C5FBB28FCC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C1E4D-2B1B-4A91-920D-1DB78035AA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7B8555D-5B8A-4CCA-9C95-1158E5DB5D53}">
      <dgm:prSet phldrT="[Texte]" custT="1"/>
      <dgm:spPr>
        <a:solidFill>
          <a:schemeClr val="tx2"/>
        </a:solidFill>
      </dgm:spPr>
      <dgm:t>
        <a:bodyPr/>
        <a:lstStyle/>
        <a:p>
          <a:r>
            <a:rPr lang="fr-FR" sz="2400" dirty="0"/>
            <a:t>Une offre différenciante</a:t>
          </a:r>
          <a:br>
            <a:rPr lang="fr-FR" sz="2400" dirty="0"/>
          </a:br>
          <a:r>
            <a:rPr lang="fr-FR" sz="1800" dirty="0"/>
            <a:t>Groupe 2 – Olivier Bret</a:t>
          </a:r>
          <a:endParaRPr lang="fr-FR" sz="2400" dirty="0"/>
        </a:p>
      </dgm:t>
    </dgm:pt>
    <dgm:pt modelId="{2C25EBF8-A344-4429-8350-0A05C7F27747}" type="parTrans" cxnId="{430CCE0A-32BD-4F7B-8866-ACE7593F1837}">
      <dgm:prSet/>
      <dgm:spPr/>
      <dgm:t>
        <a:bodyPr/>
        <a:lstStyle/>
        <a:p>
          <a:endParaRPr lang="fr-FR"/>
        </a:p>
      </dgm:t>
    </dgm:pt>
    <dgm:pt modelId="{DE82B40D-C505-41E1-A5F8-A617A434B6D0}" type="sibTrans" cxnId="{430CCE0A-32BD-4F7B-8866-ACE7593F1837}">
      <dgm:prSet/>
      <dgm:spPr/>
      <dgm:t>
        <a:bodyPr/>
        <a:lstStyle/>
        <a:p>
          <a:endParaRPr lang="fr-FR"/>
        </a:p>
      </dgm:t>
    </dgm:pt>
    <dgm:pt modelId="{1AF467A6-4D06-4E00-BF99-45FB8891FE24}">
      <dgm:prSet phldrT="[Texte]" custT="1"/>
      <dgm:spPr>
        <a:solidFill>
          <a:schemeClr val="accent5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dirty="0"/>
            <a:t>Une communication efficace</a:t>
          </a:r>
          <a:br>
            <a:rPr lang="fr-FR" sz="2400" dirty="0"/>
          </a:br>
          <a:r>
            <a:rPr lang="fr-FR" sz="1800" dirty="0"/>
            <a:t>Groupe 3 – Herminie Metzger</a:t>
          </a:r>
        </a:p>
        <a:p>
          <a:pPr marL="0"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dirty="0"/>
        </a:p>
      </dgm:t>
    </dgm:pt>
    <dgm:pt modelId="{82352EA1-44FE-4871-9AB3-22384A49D46B}" type="parTrans" cxnId="{27EC34C0-66ED-4453-B5D3-F9304293A618}">
      <dgm:prSet/>
      <dgm:spPr/>
      <dgm:t>
        <a:bodyPr/>
        <a:lstStyle/>
        <a:p>
          <a:endParaRPr lang="fr-FR"/>
        </a:p>
      </dgm:t>
    </dgm:pt>
    <dgm:pt modelId="{4E2C8A14-4236-44D9-B6CE-3CDC14BDD7D9}" type="sibTrans" cxnId="{27EC34C0-66ED-4453-B5D3-F9304293A618}">
      <dgm:prSet/>
      <dgm:spPr/>
      <dgm:t>
        <a:bodyPr/>
        <a:lstStyle/>
        <a:p>
          <a:endParaRPr lang="fr-FR"/>
        </a:p>
      </dgm:t>
    </dgm:pt>
    <dgm:pt modelId="{1847ADAA-EC54-46D0-ACF5-ECBD34A70C10}">
      <dgm:prSet phldrT="[Texte]" custT="1"/>
      <dgm:spPr/>
      <dgm:t>
        <a:bodyPr/>
        <a:lstStyle/>
        <a:p>
          <a:r>
            <a:rPr lang="fr-FR" sz="2400" dirty="0"/>
            <a:t>Ponts Alumni et l’Ecole des Ponts</a:t>
          </a:r>
          <a:br>
            <a:rPr lang="fr-FR" sz="2900" dirty="0"/>
          </a:br>
          <a:r>
            <a:rPr lang="fr-FR" sz="1800" dirty="0"/>
            <a:t>Groupe 6 – Thierry </a:t>
          </a:r>
          <a:r>
            <a:rPr lang="fr-FR" sz="1800" dirty="0" err="1"/>
            <a:t>Déau</a:t>
          </a:r>
          <a:endParaRPr lang="fr-FR" sz="1800" dirty="0"/>
        </a:p>
      </dgm:t>
    </dgm:pt>
    <dgm:pt modelId="{4205052F-0028-4096-B2B1-6BADB755F566}" type="parTrans" cxnId="{FDCF648D-F93A-45ED-BB12-38343DC47AB0}">
      <dgm:prSet/>
      <dgm:spPr/>
      <dgm:t>
        <a:bodyPr/>
        <a:lstStyle/>
        <a:p>
          <a:endParaRPr lang="fr-FR"/>
        </a:p>
      </dgm:t>
    </dgm:pt>
    <dgm:pt modelId="{13F55D77-A37E-444A-967D-B6AE96584FE6}" type="sibTrans" cxnId="{FDCF648D-F93A-45ED-BB12-38343DC47AB0}">
      <dgm:prSet/>
      <dgm:spPr/>
      <dgm:t>
        <a:bodyPr/>
        <a:lstStyle/>
        <a:p>
          <a:endParaRPr lang="fr-FR"/>
        </a:p>
      </dgm:t>
    </dgm:pt>
    <dgm:pt modelId="{346D4310-4F64-4586-B9C2-A45D35C8F83B}">
      <dgm:prSet phldrT="[Texte]" custT="1"/>
      <dgm:spPr>
        <a:solidFill>
          <a:schemeClr val="tx1"/>
        </a:solidFill>
      </dgm:spPr>
      <dgm:t>
        <a:bodyPr/>
        <a:lstStyle/>
        <a:p>
          <a:r>
            <a:rPr lang="fr-FR" sz="2400" dirty="0"/>
            <a:t>Le mentoring</a:t>
          </a:r>
          <a:br>
            <a:rPr lang="fr-FR" sz="2900" dirty="0"/>
          </a:br>
          <a:r>
            <a:rPr lang="fr-FR" sz="1800" dirty="0"/>
            <a:t>Groupe 5 – Christophe Persoz</a:t>
          </a:r>
        </a:p>
      </dgm:t>
    </dgm:pt>
    <dgm:pt modelId="{ECDA159F-6B5A-4025-A234-E7EBC0A213E2}" type="parTrans" cxnId="{4AC935CA-50B6-4494-A638-DBC218D176FF}">
      <dgm:prSet/>
      <dgm:spPr/>
      <dgm:t>
        <a:bodyPr/>
        <a:lstStyle/>
        <a:p>
          <a:endParaRPr lang="fr-FR"/>
        </a:p>
      </dgm:t>
    </dgm:pt>
    <dgm:pt modelId="{3D97B8DD-321C-4AB4-AB92-29A9F5740D78}" type="sibTrans" cxnId="{4AC935CA-50B6-4494-A638-DBC218D176FF}">
      <dgm:prSet/>
      <dgm:spPr/>
      <dgm:t>
        <a:bodyPr/>
        <a:lstStyle/>
        <a:p>
          <a:endParaRPr lang="fr-FR"/>
        </a:p>
      </dgm:t>
    </dgm:pt>
    <dgm:pt modelId="{B0CE05E8-CABB-428B-A4EC-E556A4A99D75}">
      <dgm:prSet custT="1"/>
      <dgm:spPr>
        <a:solidFill>
          <a:schemeClr val="accent6"/>
        </a:solidFill>
      </dgm:spPr>
      <dgm:t>
        <a:bodyPr/>
        <a:lstStyle/>
        <a:p>
          <a:r>
            <a:rPr lang="fr-FR" sz="2400" dirty="0"/>
            <a:t>Qu’est-ce qu’une promotion ?</a:t>
          </a:r>
          <a:br>
            <a:rPr lang="fr-FR" sz="2900" dirty="0"/>
          </a:br>
          <a:r>
            <a:rPr lang="fr-FR" sz="1800" dirty="0"/>
            <a:t>Groupe 4 – Boris </a:t>
          </a:r>
          <a:r>
            <a:rPr lang="fr-FR" sz="1800" dirty="0" err="1"/>
            <a:t>Rowenczyn</a:t>
          </a:r>
          <a:endParaRPr lang="fr-FR" sz="2900" dirty="0"/>
        </a:p>
      </dgm:t>
    </dgm:pt>
    <dgm:pt modelId="{F541EFD4-8BA6-4ECB-993E-153ABE04C4AC}" type="parTrans" cxnId="{FD614E9C-EA84-4D9B-B7A9-2F825CDA65B4}">
      <dgm:prSet/>
      <dgm:spPr/>
      <dgm:t>
        <a:bodyPr/>
        <a:lstStyle/>
        <a:p>
          <a:endParaRPr lang="fr-FR"/>
        </a:p>
      </dgm:t>
    </dgm:pt>
    <dgm:pt modelId="{F7F6E52D-DA12-4064-B619-587953655624}" type="sibTrans" cxnId="{FD614E9C-EA84-4D9B-B7A9-2F825CDA65B4}">
      <dgm:prSet/>
      <dgm:spPr/>
      <dgm:t>
        <a:bodyPr/>
        <a:lstStyle/>
        <a:p>
          <a:endParaRPr lang="fr-FR"/>
        </a:p>
      </dgm:t>
    </dgm:pt>
    <dgm:pt modelId="{3D502AF5-00B2-4A24-9F54-3775C2249137}" type="pres">
      <dgm:prSet presAssocID="{089C1E4D-2B1B-4A91-920D-1DB78035AACE}" presName="diagram" presStyleCnt="0">
        <dgm:presLayoutVars>
          <dgm:dir/>
          <dgm:resizeHandles val="exact"/>
        </dgm:presLayoutVars>
      </dgm:prSet>
      <dgm:spPr/>
    </dgm:pt>
    <dgm:pt modelId="{6CC83CFB-74F7-49B1-AB16-663FEB9407D5}" type="pres">
      <dgm:prSet presAssocID="{A7B8555D-5B8A-4CCA-9C95-1158E5DB5D53}" presName="node" presStyleLbl="node1" presStyleIdx="0" presStyleCnt="5">
        <dgm:presLayoutVars>
          <dgm:bulletEnabled val="1"/>
        </dgm:presLayoutVars>
      </dgm:prSet>
      <dgm:spPr/>
    </dgm:pt>
    <dgm:pt modelId="{13204A9E-0586-421E-9C66-2FFDD90E64F5}" type="pres">
      <dgm:prSet presAssocID="{DE82B40D-C505-41E1-A5F8-A617A434B6D0}" presName="sibTrans" presStyleCnt="0"/>
      <dgm:spPr/>
    </dgm:pt>
    <dgm:pt modelId="{BB93A87A-A51A-44F5-8732-0B49E0F032AF}" type="pres">
      <dgm:prSet presAssocID="{1AF467A6-4D06-4E00-BF99-45FB8891FE24}" presName="node" presStyleLbl="node1" presStyleIdx="1" presStyleCnt="5">
        <dgm:presLayoutVars>
          <dgm:bulletEnabled val="1"/>
        </dgm:presLayoutVars>
      </dgm:prSet>
      <dgm:spPr/>
    </dgm:pt>
    <dgm:pt modelId="{8B9A2B98-2494-438E-9F1B-DFC6CF36A0D8}" type="pres">
      <dgm:prSet presAssocID="{4E2C8A14-4236-44D9-B6CE-3CDC14BDD7D9}" presName="sibTrans" presStyleCnt="0"/>
      <dgm:spPr/>
    </dgm:pt>
    <dgm:pt modelId="{468B9FFB-139C-40C7-993B-123A46C960BF}" type="pres">
      <dgm:prSet presAssocID="{B0CE05E8-CABB-428B-A4EC-E556A4A99D75}" presName="node" presStyleLbl="node1" presStyleIdx="2" presStyleCnt="5">
        <dgm:presLayoutVars>
          <dgm:bulletEnabled val="1"/>
        </dgm:presLayoutVars>
      </dgm:prSet>
      <dgm:spPr/>
    </dgm:pt>
    <dgm:pt modelId="{83EBF0C1-BC20-4129-B6F0-A009D5D169B9}" type="pres">
      <dgm:prSet presAssocID="{F7F6E52D-DA12-4064-B619-587953655624}" presName="sibTrans" presStyleCnt="0"/>
      <dgm:spPr/>
    </dgm:pt>
    <dgm:pt modelId="{8CC582AE-62DE-4DFF-948E-EA158A043FD4}" type="pres">
      <dgm:prSet presAssocID="{346D4310-4F64-4586-B9C2-A45D35C8F83B}" presName="node" presStyleLbl="node1" presStyleIdx="3" presStyleCnt="5">
        <dgm:presLayoutVars>
          <dgm:bulletEnabled val="1"/>
        </dgm:presLayoutVars>
      </dgm:prSet>
      <dgm:spPr/>
    </dgm:pt>
    <dgm:pt modelId="{CE660211-727A-4DA1-B07C-56AE2AA459A7}" type="pres">
      <dgm:prSet presAssocID="{3D97B8DD-321C-4AB4-AB92-29A9F5740D78}" presName="sibTrans" presStyleCnt="0"/>
      <dgm:spPr/>
    </dgm:pt>
    <dgm:pt modelId="{D6557C44-A35D-4A31-BF9B-AF747536663B}" type="pres">
      <dgm:prSet presAssocID="{1847ADAA-EC54-46D0-ACF5-ECBD34A70C10}" presName="node" presStyleLbl="node1" presStyleIdx="4" presStyleCnt="5">
        <dgm:presLayoutVars>
          <dgm:bulletEnabled val="1"/>
        </dgm:presLayoutVars>
      </dgm:prSet>
      <dgm:spPr/>
    </dgm:pt>
  </dgm:ptLst>
  <dgm:cxnLst>
    <dgm:cxn modelId="{430CCE0A-32BD-4F7B-8866-ACE7593F1837}" srcId="{089C1E4D-2B1B-4A91-920D-1DB78035AACE}" destId="{A7B8555D-5B8A-4CCA-9C95-1158E5DB5D53}" srcOrd="0" destOrd="0" parTransId="{2C25EBF8-A344-4429-8350-0A05C7F27747}" sibTransId="{DE82B40D-C505-41E1-A5F8-A617A434B6D0}"/>
    <dgm:cxn modelId="{95A58F1B-BB84-4C6E-89AF-83A263F79BE9}" type="presOf" srcId="{089C1E4D-2B1B-4A91-920D-1DB78035AACE}" destId="{3D502AF5-00B2-4A24-9F54-3775C2249137}" srcOrd="0" destOrd="0" presId="urn:microsoft.com/office/officeart/2005/8/layout/default"/>
    <dgm:cxn modelId="{811BFE63-FFB7-4405-808F-425B52F73E8A}" type="presOf" srcId="{B0CE05E8-CABB-428B-A4EC-E556A4A99D75}" destId="{468B9FFB-139C-40C7-993B-123A46C960BF}" srcOrd="0" destOrd="0" presId="urn:microsoft.com/office/officeart/2005/8/layout/default"/>
    <dgm:cxn modelId="{E2B54648-C39E-4D52-B146-0D0BC1F2F114}" type="presOf" srcId="{A7B8555D-5B8A-4CCA-9C95-1158E5DB5D53}" destId="{6CC83CFB-74F7-49B1-AB16-663FEB9407D5}" srcOrd="0" destOrd="0" presId="urn:microsoft.com/office/officeart/2005/8/layout/default"/>
    <dgm:cxn modelId="{FDCF648D-F93A-45ED-BB12-38343DC47AB0}" srcId="{089C1E4D-2B1B-4A91-920D-1DB78035AACE}" destId="{1847ADAA-EC54-46D0-ACF5-ECBD34A70C10}" srcOrd="4" destOrd="0" parTransId="{4205052F-0028-4096-B2B1-6BADB755F566}" sibTransId="{13F55D77-A37E-444A-967D-B6AE96584FE6}"/>
    <dgm:cxn modelId="{FD614E9C-EA84-4D9B-B7A9-2F825CDA65B4}" srcId="{089C1E4D-2B1B-4A91-920D-1DB78035AACE}" destId="{B0CE05E8-CABB-428B-A4EC-E556A4A99D75}" srcOrd="2" destOrd="0" parTransId="{F541EFD4-8BA6-4ECB-993E-153ABE04C4AC}" sibTransId="{F7F6E52D-DA12-4064-B619-587953655624}"/>
    <dgm:cxn modelId="{0C18D9AC-F051-408C-B361-9A1A3DDA2CA6}" type="presOf" srcId="{1AF467A6-4D06-4E00-BF99-45FB8891FE24}" destId="{BB93A87A-A51A-44F5-8732-0B49E0F032AF}" srcOrd="0" destOrd="0" presId="urn:microsoft.com/office/officeart/2005/8/layout/default"/>
    <dgm:cxn modelId="{27EC34C0-66ED-4453-B5D3-F9304293A618}" srcId="{089C1E4D-2B1B-4A91-920D-1DB78035AACE}" destId="{1AF467A6-4D06-4E00-BF99-45FB8891FE24}" srcOrd="1" destOrd="0" parTransId="{82352EA1-44FE-4871-9AB3-22384A49D46B}" sibTransId="{4E2C8A14-4236-44D9-B6CE-3CDC14BDD7D9}"/>
    <dgm:cxn modelId="{4AC935CA-50B6-4494-A638-DBC218D176FF}" srcId="{089C1E4D-2B1B-4A91-920D-1DB78035AACE}" destId="{346D4310-4F64-4586-B9C2-A45D35C8F83B}" srcOrd="3" destOrd="0" parTransId="{ECDA159F-6B5A-4025-A234-E7EBC0A213E2}" sibTransId="{3D97B8DD-321C-4AB4-AB92-29A9F5740D78}"/>
    <dgm:cxn modelId="{B6220BDD-5321-4E89-9AA1-5744341FFE54}" type="presOf" srcId="{346D4310-4F64-4586-B9C2-A45D35C8F83B}" destId="{8CC582AE-62DE-4DFF-948E-EA158A043FD4}" srcOrd="0" destOrd="0" presId="urn:microsoft.com/office/officeart/2005/8/layout/default"/>
    <dgm:cxn modelId="{08815CF7-E0F1-43F8-88FA-1E4EB211ED1C}" type="presOf" srcId="{1847ADAA-EC54-46D0-ACF5-ECBD34A70C10}" destId="{D6557C44-A35D-4A31-BF9B-AF747536663B}" srcOrd="0" destOrd="0" presId="urn:microsoft.com/office/officeart/2005/8/layout/default"/>
    <dgm:cxn modelId="{5B880E9E-EA2A-40BE-BA79-DD0FE1734C40}" type="presParOf" srcId="{3D502AF5-00B2-4A24-9F54-3775C2249137}" destId="{6CC83CFB-74F7-49B1-AB16-663FEB9407D5}" srcOrd="0" destOrd="0" presId="urn:microsoft.com/office/officeart/2005/8/layout/default"/>
    <dgm:cxn modelId="{DC69A76D-39F1-4235-8953-FEEB35C39ED6}" type="presParOf" srcId="{3D502AF5-00B2-4A24-9F54-3775C2249137}" destId="{13204A9E-0586-421E-9C66-2FFDD90E64F5}" srcOrd="1" destOrd="0" presId="urn:microsoft.com/office/officeart/2005/8/layout/default"/>
    <dgm:cxn modelId="{E519CD89-838F-41E4-A401-F5A1EFDDD167}" type="presParOf" srcId="{3D502AF5-00B2-4A24-9F54-3775C2249137}" destId="{BB93A87A-A51A-44F5-8732-0B49E0F032AF}" srcOrd="2" destOrd="0" presId="urn:microsoft.com/office/officeart/2005/8/layout/default"/>
    <dgm:cxn modelId="{9070CCE8-AF06-4522-B221-8E1DC309C960}" type="presParOf" srcId="{3D502AF5-00B2-4A24-9F54-3775C2249137}" destId="{8B9A2B98-2494-438E-9F1B-DFC6CF36A0D8}" srcOrd="3" destOrd="0" presId="urn:microsoft.com/office/officeart/2005/8/layout/default"/>
    <dgm:cxn modelId="{08660A43-3F3D-4C6C-8618-19450CB6FED8}" type="presParOf" srcId="{3D502AF5-00B2-4A24-9F54-3775C2249137}" destId="{468B9FFB-139C-40C7-993B-123A46C960BF}" srcOrd="4" destOrd="0" presId="urn:microsoft.com/office/officeart/2005/8/layout/default"/>
    <dgm:cxn modelId="{1DA86A53-3AB4-4072-8306-828FCE377450}" type="presParOf" srcId="{3D502AF5-00B2-4A24-9F54-3775C2249137}" destId="{83EBF0C1-BC20-4129-B6F0-A009D5D169B9}" srcOrd="5" destOrd="0" presId="urn:microsoft.com/office/officeart/2005/8/layout/default"/>
    <dgm:cxn modelId="{A3F806AF-DC74-465E-A857-25AE4B6F9909}" type="presParOf" srcId="{3D502AF5-00B2-4A24-9F54-3775C2249137}" destId="{8CC582AE-62DE-4DFF-948E-EA158A043FD4}" srcOrd="6" destOrd="0" presId="urn:microsoft.com/office/officeart/2005/8/layout/default"/>
    <dgm:cxn modelId="{7560EBE7-6D64-40C7-A96B-68951BFDD6D7}" type="presParOf" srcId="{3D502AF5-00B2-4A24-9F54-3775C2249137}" destId="{CE660211-727A-4DA1-B07C-56AE2AA459A7}" srcOrd="7" destOrd="0" presId="urn:microsoft.com/office/officeart/2005/8/layout/default"/>
    <dgm:cxn modelId="{91F6093D-6019-45D7-9A63-936E7106F73B}" type="presParOf" srcId="{3D502AF5-00B2-4A24-9F54-3775C2249137}" destId="{D6557C44-A35D-4A31-BF9B-AF747536663B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C1E4D-2B1B-4A91-920D-1DB78035AA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7B8555D-5B8A-4CCA-9C95-1158E5DB5D53}">
      <dgm:prSet phldrT="[Texte]" custT="1"/>
      <dgm:spPr>
        <a:solidFill>
          <a:schemeClr val="tx2"/>
        </a:solidFill>
      </dgm:spPr>
      <dgm:t>
        <a:bodyPr/>
        <a:lstStyle/>
        <a:p>
          <a:pPr algn="ctr"/>
          <a:r>
            <a:rPr lang="fr-FR" sz="1800" dirty="0"/>
            <a:t>Tarifs</a:t>
          </a:r>
        </a:p>
        <a:p>
          <a:pPr algn="ctr"/>
          <a:r>
            <a:rPr lang="fr-FR" sz="1800" dirty="0"/>
            <a:t>Conférences</a:t>
          </a:r>
        </a:p>
        <a:p>
          <a:pPr algn="ctr"/>
          <a:r>
            <a:rPr lang="fr-FR" sz="1800" dirty="0"/>
            <a:t>Activités des groupes</a:t>
          </a:r>
        </a:p>
        <a:p>
          <a:pPr algn="ctr"/>
          <a:r>
            <a:rPr lang="fr-FR" sz="1800" dirty="0"/>
            <a:t>Package Entreprises</a:t>
          </a:r>
        </a:p>
      </dgm:t>
    </dgm:pt>
    <dgm:pt modelId="{2C25EBF8-A344-4429-8350-0A05C7F27747}" type="parTrans" cxnId="{430CCE0A-32BD-4F7B-8866-ACE7593F1837}">
      <dgm:prSet/>
      <dgm:spPr/>
      <dgm:t>
        <a:bodyPr/>
        <a:lstStyle/>
        <a:p>
          <a:endParaRPr lang="fr-FR"/>
        </a:p>
      </dgm:t>
    </dgm:pt>
    <dgm:pt modelId="{DE82B40D-C505-41E1-A5F8-A617A434B6D0}" type="sibTrans" cxnId="{430CCE0A-32BD-4F7B-8866-ACE7593F1837}">
      <dgm:prSet/>
      <dgm:spPr/>
      <dgm:t>
        <a:bodyPr/>
        <a:lstStyle/>
        <a:p>
          <a:endParaRPr lang="fr-FR"/>
        </a:p>
      </dgm:t>
    </dgm:pt>
    <dgm:pt modelId="{1AF467A6-4D06-4E00-BF99-45FB8891FE24}">
      <dgm:prSet phldrT="[Texte]" custT="1"/>
      <dgm:spPr>
        <a:solidFill>
          <a:schemeClr val="accent5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dirty="0"/>
            <a:t>Appel à cotisation</a:t>
          </a:r>
        </a:p>
        <a:p>
          <a:pPr marL="0" lvl="0" indent="0" defTabSz="914400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r>
            <a:rPr lang="fr-FR" sz="1400" dirty="0"/>
            <a:t>Charte graphique</a:t>
          </a:r>
        </a:p>
        <a:p>
          <a:pPr marL="0" lvl="0" indent="0" defTabSz="914400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r>
            <a:rPr lang="fr-FR" sz="1400" dirty="0"/>
            <a:t>Campagne de communication</a:t>
          </a:r>
        </a:p>
        <a:p>
          <a:pPr marL="0" lvl="0" indent="0" defTabSz="914400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r>
            <a:rPr lang="fr-FR" sz="1400" dirty="0"/>
            <a:t>Réseaux sociaux</a:t>
          </a:r>
        </a:p>
        <a:p>
          <a:pPr marL="0" lvl="0" indent="0" defTabSz="914400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r>
            <a:rPr lang="fr-FR" sz="1400" dirty="0"/>
            <a:t>Supports diffusables</a:t>
          </a:r>
        </a:p>
      </dgm:t>
    </dgm:pt>
    <dgm:pt modelId="{82352EA1-44FE-4871-9AB3-22384A49D46B}" type="parTrans" cxnId="{27EC34C0-66ED-4453-B5D3-F9304293A618}">
      <dgm:prSet/>
      <dgm:spPr/>
      <dgm:t>
        <a:bodyPr/>
        <a:lstStyle/>
        <a:p>
          <a:endParaRPr lang="fr-FR"/>
        </a:p>
      </dgm:t>
    </dgm:pt>
    <dgm:pt modelId="{4E2C8A14-4236-44D9-B6CE-3CDC14BDD7D9}" type="sibTrans" cxnId="{27EC34C0-66ED-4453-B5D3-F9304293A618}">
      <dgm:prSet/>
      <dgm:spPr/>
      <dgm:t>
        <a:bodyPr/>
        <a:lstStyle/>
        <a:p>
          <a:endParaRPr lang="fr-FR"/>
        </a:p>
      </dgm:t>
    </dgm:pt>
    <dgm:pt modelId="{1847ADAA-EC54-46D0-ACF5-ECBD34A70C10}">
      <dgm:prSet phldrT="[Texte]" custT="1"/>
      <dgm:spPr/>
      <dgm:t>
        <a:bodyPr/>
        <a:lstStyle/>
        <a:p>
          <a:r>
            <a:rPr lang="fr-FR" sz="2000" dirty="0"/>
            <a:t>Actions Solidarité</a:t>
          </a:r>
        </a:p>
        <a:p>
          <a:r>
            <a:rPr lang="fr-FR" sz="2000" dirty="0"/>
            <a:t>Accompagnement réflexion stratégique</a:t>
          </a:r>
        </a:p>
        <a:p>
          <a:r>
            <a:rPr lang="fr-FR" sz="2000" dirty="0"/>
            <a:t>Soirée des Ponts</a:t>
          </a:r>
          <a:endParaRPr lang="fr-FR" sz="1600" dirty="0"/>
        </a:p>
      </dgm:t>
    </dgm:pt>
    <dgm:pt modelId="{4205052F-0028-4096-B2B1-6BADB755F566}" type="parTrans" cxnId="{FDCF648D-F93A-45ED-BB12-38343DC47AB0}">
      <dgm:prSet/>
      <dgm:spPr/>
      <dgm:t>
        <a:bodyPr/>
        <a:lstStyle/>
        <a:p>
          <a:endParaRPr lang="fr-FR"/>
        </a:p>
      </dgm:t>
    </dgm:pt>
    <dgm:pt modelId="{13F55D77-A37E-444A-967D-B6AE96584FE6}" type="sibTrans" cxnId="{FDCF648D-F93A-45ED-BB12-38343DC47AB0}">
      <dgm:prSet/>
      <dgm:spPr/>
      <dgm:t>
        <a:bodyPr/>
        <a:lstStyle/>
        <a:p>
          <a:endParaRPr lang="fr-FR"/>
        </a:p>
      </dgm:t>
    </dgm:pt>
    <dgm:pt modelId="{346D4310-4F64-4586-B9C2-A45D35C8F83B}">
      <dgm:prSet phldrT="[Texte]" custT="1"/>
      <dgm:spPr>
        <a:solidFill>
          <a:schemeClr val="tx1"/>
        </a:solidFill>
      </dgm:spPr>
      <dgm:t>
        <a:bodyPr/>
        <a:lstStyle/>
        <a:p>
          <a:r>
            <a:rPr lang="fr-FR" sz="2400" dirty="0"/>
            <a:t>Mentoring</a:t>
          </a:r>
          <a:endParaRPr lang="fr-FR" sz="1800" dirty="0"/>
        </a:p>
      </dgm:t>
    </dgm:pt>
    <dgm:pt modelId="{ECDA159F-6B5A-4025-A234-E7EBC0A213E2}" type="parTrans" cxnId="{4AC935CA-50B6-4494-A638-DBC218D176FF}">
      <dgm:prSet/>
      <dgm:spPr/>
      <dgm:t>
        <a:bodyPr/>
        <a:lstStyle/>
        <a:p>
          <a:endParaRPr lang="fr-FR"/>
        </a:p>
      </dgm:t>
    </dgm:pt>
    <dgm:pt modelId="{3D97B8DD-321C-4AB4-AB92-29A9F5740D78}" type="sibTrans" cxnId="{4AC935CA-50B6-4494-A638-DBC218D176FF}">
      <dgm:prSet/>
      <dgm:spPr/>
      <dgm:t>
        <a:bodyPr/>
        <a:lstStyle/>
        <a:p>
          <a:endParaRPr lang="fr-FR"/>
        </a:p>
      </dgm:t>
    </dgm:pt>
    <dgm:pt modelId="{B0CE05E8-CABB-428B-A4EC-E556A4A99D75}">
      <dgm:prSet custT="1"/>
      <dgm:spPr>
        <a:solidFill>
          <a:schemeClr val="accent6"/>
        </a:solidFill>
      </dgm:spPr>
      <dgm:t>
        <a:bodyPr/>
        <a:lstStyle/>
        <a:p>
          <a:r>
            <a:rPr lang="fr-FR" sz="2400" dirty="0"/>
            <a:t>Fiche bénévole</a:t>
          </a:r>
        </a:p>
        <a:p>
          <a:r>
            <a:rPr lang="fr-FR" sz="2400" dirty="0"/>
            <a:t>« Millésime »</a:t>
          </a:r>
        </a:p>
        <a:p>
          <a:r>
            <a:rPr lang="fr-FR" sz="2400" dirty="0"/>
            <a:t>Animation</a:t>
          </a:r>
          <a:endParaRPr lang="fr-FR" sz="2900" dirty="0"/>
        </a:p>
      </dgm:t>
    </dgm:pt>
    <dgm:pt modelId="{F541EFD4-8BA6-4ECB-993E-153ABE04C4AC}" type="parTrans" cxnId="{FD614E9C-EA84-4D9B-B7A9-2F825CDA65B4}">
      <dgm:prSet/>
      <dgm:spPr/>
      <dgm:t>
        <a:bodyPr/>
        <a:lstStyle/>
        <a:p>
          <a:endParaRPr lang="fr-FR"/>
        </a:p>
      </dgm:t>
    </dgm:pt>
    <dgm:pt modelId="{F7F6E52D-DA12-4064-B619-587953655624}" type="sibTrans" cxnId="{FD614E9C-EA84-4D9B-B7A9-2F825CDA65B4}">
      <dgm:prSet/>
      <dgm:spPr/>
      <dgm:t>
        <a:bodyPr/>
        <a:lstStyle/>
        <a:p>
          <a:endParaRPr lang="fr-FR"/>
        </a:p>
      </dgm:t>
    </dgm:pt>
    <dgm:pt modelId="{3D502AF5-00B2-4A24-9F54-3775C2249137}" type="pres">
      <dgm:prSet presAssocID="{089C1E4D-2B1B-4A91-920D-1DB78035AACE}" presName="diagram" presStyleCnt="0">
        <dgm:presLayoutVars>
          <dgm:dir/>
          <dgm:resizeHandles val="exact"/>
        </dgm:presLayoutVars>
      </dgm:prSet>
      <dgm:spPr/>
    </dgm:pt>
    <dgm:pt modelId="{6CC83CFB-74F7-49B1-AB16-663FEB9407D5}" type="pres">
      <dgm:prSet presAssocID="{A7B8555D-5B8A-4CCA-9C95-1158E5DB5D53}" presName="node" presStyleLbl="node1" presStyleIdx="0" presStyleCnt="5">
        <dgm:presLayoutVars>
          <dgm:bulletEnabled val="1"/>
        </dgm:presLayoutVars>
      </dgm:prSet>
      <dgm:spPr/>
    </dgm:pt>
    <dgm:pt modelId="{13204A9E-0586-421E-9C66-2FFDD90E64F5}" type="pres">
      <dgm:prSet presAssocID="{DE82B40D-C505-41E1-A5F8-A617A434B6D0}" presName="sibTrans" presStyleCnt="0"/>
      <dgm:spPr/>
    </dgm:pt>
    <dgm:pt modelId="{BB93A87A-A51A-44F5-8732-0B49E0F032AF}" type="pres">
      <dgm:prSet presAssocID="{1AF467A6-4D06-4E00-BF99-45FB8891FE24}" presName="node" presStyleLbl="node1" presStyleIdx="1" presStyleCnt="5">
        <dgm:presLayoutVars>
          <dgm:bulletEnabled val="1"/>
        </dgm:presLayoutVars>
      </dgm:prSet>
      <dgm:spPr/>
    </dgm:pt>
    <dgm:pt modelId="{8B9A2B98-2494-438E-9F1B-DFC6CF36A0D8}" type="pres">
      <dgm:prSet presAssocID="{4E2C8A14-4236-44D9-B6CE-3CDC14BDD7D9}" presName="sibTrans" presStyleCnt="0"/>
      <dgm:spPr/>
    </dgm:pt>
    <dgm:pt modelId="{468B9FFB-139C-40C7-993B-123A46C960BF}" type="pres">
      <dgm:prSet presAssocID="{B0CE05E8-CABB-428B-A4EC-E556A4A99D75}" presName="node" presStyleLbl="node1" presStyleIdx="2" presStyleCnt="5">
        <dgm:presLayoutVars>
          <dgm:bulletEnabled val="1"/>
        </dgm:presLayoutVars>
      </dgm:prSet>
      <dgm:spPr/>
    </dgm:pt>
    <dgm:pt modelId="{83EBF0C1-BC20-4129-B6F0-A009D5D169B9}" type="pres">
      <dgm:prSet presAssocID="{F7F6E52D-DA12-4064-B619-587953655624}" presName="sibTrans" presStyleCnt="0"/>
      <dgm:spPr/>
    </dgm:pt>
    <dgm:pt modelId="{8CC582AE-62DE-4DFF-948E-EA158A043FD4}" type="pres">
      <dgm:prSet presAssocID="{346D4310-4F64-4586-B9C2-A45D35C8F83B}" presName="node" presStyleLbl="node1" presStyleIdx="3" presStyleCnt="5">
        <dgm:presLayoutVars>
          <dgm:bulletEnabled val="1"/>
        </dgm:presLayoutVars>
      </dgm:prSet>
      <dgm:spPr/>
    </dgm:pt>
    <dgm:pt modelId="{CE660211-727A-4DA1-B07C-56AE2AA459A7}" type="pres">
      <dgm:prSet presAssocID="{3D97B8DD-321C-4AB4-AB92-29A9F5740D78}" presName="sibTrans" presStyleCnt="0"/>
      <dgm:spPr/>
    </dgm:pt>
    <dgm:pt modelId="{D6557C44-A35D-4A31-BF9B-AF747536663B}" type="pres">
      <dgm:prSet presAssocID="{1847ADAA-EC54-46D0-ACF5-ECBD34A70C10}" presName="node" presStyleLbl="node1" presStyleIdx="4" presStyleCnt="5">
        <dgm:presLayoutVars>
          <dgm:bulletEnabled val="1"/>
        </dgm:presLayoutVars>
      </dgm:prSet>
      <dgm:spPr/>
    </dgm:pt>
  </dgm:ptLst>
  <dgm:cxnLst>
    <dgm:cxn modelId="{430CCE0A-32BD-4F7B-8866-ACE7593F1837}" srcId="{089C1E4D-2B1B-4A91-920D-1DB78035AACE}" destId="{A7B8555D-5B8A-4CCA-9C95-1158E5DB5D53}" srcOrd="0" destOrd="0" parTransId="{2C25EBF8-A344-4429-8350-0A05C7F27747}" sibTransId="{DE82B40D-C505-41E1-A5F8-A617A434B6D0}"/>
    <dgm:cxn modelId="{95A58F1B-BB84-4C6E-89AF-83A263F79BE9}" type="presOf" srcId="{089C1E4D-2B1B-4A91-920D-1DB78035AACE}" destId="{3D502AF5-00B2-4A24-9F54-3775C2249137}" srcOrd="0" destOrd="0" presId="urn:microsoft.com/office/officeart/2005/8/layout/default"/>
    <dgm:cxn modelId="{811BFE63-FFB7-4405-808F-425B52F73E8A}" type="presOf" srcId="{B0CE05E8-CABB-428B-A4EC-E556A4A99D75}" destId="{468B9FFB-139C-40C7-993B-123A46C960BF}" srcOrd="0" destOrd="0" presId="urn:microsoft.com/office/officeart/2005/8/layout/default"/>
    <dgm:cxn modelId="{E2B54648-C39E-4D52-B146-0D0BC1F2F114}" type="presOf" srcId="{A7B8555D-5B8A-4CCA-9C95-1158E5DB5D53}" destId="{6CC83CFB-74F7-49B1-AB16-663FEB9407D5}" srcOrd="0" destOrd="0" presId="urn:microsoft.com/office/officeart/2005/8/layout/default"/>
    <dgm:cxn modelId="{FDCF648D-F93A-45ED-BB12-38343DC47AB0}" srcId="{089C1E4D-2B1B-4A91-920D-1DB78035AACE}" destId="{1847ADAA-EC54-46D0-ACF5-ECBD34A70C10}" srcOrd="4" destOrd="0" parTransId="{4205052F-0028-4096-B2B1-6BADB755F566}" sibTransId="{13F55D77-A37E-444A-967D-B6AE96584FE6}"/>
    <dgm:cxn modelId="{FD614E9C-EA84-4D9B-B7A9-2F825CDA65B4}" srcId="{089C1E4D-2B1B-4A91-920D-1DB78035AACE}" destId="{B0CE05E8-CABB-428B-A4EC-E556A4A99D75}" srcOrd="2" destOrd="0" parTransId="{F541EFD4-8BA6-4ECB-993E-153ABE04C4AC}" sibTransId="{F7F6E52D-DA12-4064-B619-587953655624}"/>
    <dgm:cxn modelId="{0C18D9AC-F051-408C-B361-9A1A3DDA2CA6}" type="presOf" srcId="{1AF467A6-4D06-4E00-BF99-45FB8891FE24}" destId="{BB93A87A-A51A-44F5-8732-0B49E0F032AF}" srcOrd="0" destOrd="0" presId="urn:microsoft.com/office/officeart/2005/8/layout/default"/>
    <dgm:cxn modelId="{27EC34C0-66ED-4453-B5D3-F9304293A618}" srcId="{089C1E4D-2B1B-4A91-920D-1DB78035AACE}" destId="{1AF467A6-4D06-4E00-BF99-45FB8891FE24}" srcOrd="1" destOrd="0" parTransId="{82352EA1-44FE-4871-9AB3-22384A49D46B}" sibTransId="{4E2C8A14-4236-44D9-B6CE-3CDC14BDD7D9}"/>
    <dgm:cxn modelId="{4AC935CA-50B6-4494-A638-DBC218D176FF}" srcId="{089C1E4D-2B1B-4A91-920D-1DB78035AACE}" destId="{346D4310-4F64-4586-B9C2-A45D35C8F83B}" srcOrd="3" destOrd="0" parTransId="{ECDA159F-6B5A-4025-A234-E7EBC0A213E2}" sibTransId="{3D97B8DD-321C-4AB4-AB92-29A9F5740D78}"/>
    <dgm:cxn modelId="{B6220BDD-5321-4E89-9AA1-5744341FFE54}" type="presOf" srcId="{346D4310-4F64-4586-B9C2-A45D35C8F83B}" destId="{8CC582AE-62DE-4DFF-948E-EA158A043FD4}" srcOrd="0" destOrd="0" presId="urn:microsoft.com/office/officeart/2005/8/layout/default"/>
    <dgm:cxn modelId="{08815CF7-E0F1-43F8-88FA-1E4EB211ED1C}" type="presOf" srcId="{1847ADAA-EC54-46D0-ACF5-ECBD34A70C10}" destId="{D6557C44-A35D-4A31-BF9B-AF747536663B}" srcOrd="0" destOrd="0" presId="urn:microsoft.com/office/officeart/2005/8/layout/default"/>
    <dgm:cxn modelId="{5B880E9E-EA2A-40BE-BA79-DD0FE1734C40}" type="presParOf" srcId="{3D502AF5-00B2-4A24-9F54-3775C2249137}" destId="{6CC83CFB-74F7-49B1-AB16-663FEB9407D5}" srcOrd="0" destOrd="0" presId="urn:microsoft.com/office/officeart/2005/8/layout/default"/>
    <dgm:cxn modelId="{DC69A76D-39F1-4235-8953-FEEB35C39ED6}" type="presParOf" srcId="{3D502AF5-00B2-4A24-9F54-3775C2249137}" destId="{13204A9E-0586-421E-9C66-2FFDD90E64F5}" srcOrd="1" destOrd="0" presId="urn:microsoft.com/office/officeart/2005/8/layout/default"/>
    <dgm:cxn modelId="{E519CD89-838F-41E4-A401-F5A1EFDDD167}" type="presParOf" srcId="{3D502AF5-00B2-4A24-9F54-3775C2249137}" destId="{BB93A87A-A51A-44F5-8732-0B49E0F032AF}" srcOrd="2" destOrd="0" presId="urn:microsoft.com/office/officeart/2005/8/layout/default"/>
    <dgm:cxn modelId="{9070CCE8-AF06-4522-B221-8E1DC309C960}" type="presParOf" srcId="{3D502AF5-00B2-4A24-9F54-3775C2249137}" destId="{8B9A2B98-2494-438E-9F1B-DFC6CF36A0D8}" srcOrd="3" destOrd="0" presId="urn:microsoft.com/office/officeart/2005/8/layout/default"/>
    <dgm:cxn modelId="{08660A43-3F3D-4C6C-8618-19450CB6FED8}" type="presParOf" srcId="{3D502AF5-00B2-4A24-9F54-3775C2249137}" destId="{468B9FFB-139C-40C7-993B-123A46C960BF}" srcOrd="4" destOrd="0" presId="urn:microsoft.com/office/officeart/2005/8/layout/default"/>
    <dgm:cxn modelId="{1DA86A53-3AB4-4072-8306-828FCE377450}" type="presParOf" srcId="{3D502AF5-00B2-4A24-9F54-3775C2249137}" destId="{83EBF0C1-BC20-4129-B6F0-A009D5D169B9}" srcOrd="5" destOrd="0" presId="urn:microsoft.com/office/officeart/2005/8/layout/default"/>
    <dgm:cxn modelId="{A3F806AF-DC74-465E-A857-25AE4B6F9909}" type="presParOf" srcId="{3D502AF5-00B2-4A24-9F54-3775C2249137}" destId="{8CC582AE-62DE-4DFF-948E-EA158A043FD4}" srcOrd="6" destOrd="0" presId="urn:microsoft.com/office/officeart/2005/8/layout/default"/>
    <dgm:cxn modelId="{7560EBE7-6D64-40C7-A96B-68951BFDD6D7}" type="presParOf" srcId="{3D502AF5-00B2-4A24-9F54-3775C2249137}" destId="{CE660211-727A-4DA1-B07C-56AE2AA459A7}" srcOrd="7" destOrd="0" presId="urn:microsoft.com/office/officeart/2005/8/layout/default"/>
    <dgm:cxn modelId="{91F6093D-6019-45D7-9A63-936E7106F73B}" type="presParOf" srcId="{3D502AF5-00B2-4A24-9F54-3775C2249137}" destId="{D6557C44-A35D-4A31-BF9B-AF747536663B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83CFB-74F7-49B1-AB16-663FEB9407D5}">
      <dsp:nvSpPr>
        <dsp:cNvPr id="0" name=""/>
        <dsp:cNvSpPr/>
      </dsp:nvSpPr>
      <dsp:spPr>
        <a:xfrm>
          <a:off x="0" y="75803"/>
          <a:ext cx="3405187" cy="2043112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Une offre différenciante</a:t>
          </a:r>
          <a:br>
            <a:rPr lang="fr-FR" sz="2400" kern="1200" dirty="0"/>
          </a:br>
          <a:r>
            <a:rPr lang="fr-FR" sz="1800" kern="1200" dirty="0"/>
            <a:t>Groupe 2 – Olivier Bret</a:t>
          </a:r>
          <a:endParaRPr lang="fr-FR" sz="2400" kern="1200" dirty="0"/>
        </a:p>
      </dsp:txBody>
      <dsp:txXfrm>
        <a:off x="0" y="75803"/>
        <a:ext cx="3405187" cy="2043112"/>
      </dsp:txXfrm>
    </dsp:sp>
    <dsp:sp modelId="{BB93A87A-A51A-44F5-8732-0B49E0F032AF}">
      <dsp:nvSpPr>
        <dsp:cNvPr id="0" name=""/>
        <dsp:cNvSpPr/>
      </dsp:nvSpPr>
      <dsp:spPr>
        <a:xfrm>
          <a:off x="3745706" y="75803"/>
          <a:ext cx="3405187" cy="204311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kern="1200" dirty="0"/>
            <a:t>Une communication efficace</a:t>
          </a:r>
          <a:br>
            <a:rPr lang="fr-FR" sz="2400" kern="1200" dirty="0"/>
          </a:br>
          <a:r>
            <a:rPr lang="fr-FR" sz="1800" kern="1200" dirty="0"/>
            <a:t>Groupe 3 – Herminie Metzger</a:t>
          </a:r>
        </a:p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/>
        </a:p>
      </dsp:txBody>
      <dsp:txXfrm>
        <a:off x="3745706" y="75803"/>
        <a:ext cx="3405187" cy="2043112"/>
      </dsp:txXfrm>
    </dsp:sp>
    <dsp:sp modelId="{468B9FFB-139C-40C7-993B-123A46C960BF}">
      <dsp:nvSpPr>
        <dsp:cNvPr id="0" name=""/>
        <dsp:cNvSpPr/>
      </dsp:nvSpPr>
      <dsp:spPr>
        <a:xfrm>
          <a:off x="7491412" y="75803"/>
          <a:ext cx="3405187" cy="204311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Qu’est-ce qu’une promotion ?</a:t>
          </a:r>
          <a:br>
            <a:rPr lang="fr-FR" sz="2900" kern="1200" dirty="0"/>
          </a:br>
          <a:r>
            <a:rPr lang="fr-FR" sz="1800" kern="1200" dirty="0"/>
            <a:t>Groupe 4 – Boris </a:t>
          </a:r>
          <a:r>
            <a:rPr lang="fr-FR" sz="1800" kern="1200" dirty="0" err="1"/>
            <a:t>Rowenczyn</a:t>
          </a:r>
          <a:endParaRPr lang="fr-FR" sz="2900" kern="1200" dirty="0"/>
        </a:p>
      </dsp:txBody>
      <dsp:txXfrm>
        <a:off x="7491412" y="75803"/>
        <a:ext cx="3405187" cy="2043112"/>
      </dsp:txXfrm>
    </dsp:sp>
    <dsp:sp modelId="{8CC582AE-62DE-4DFF-948E-EA158A043FD4}">
      <dsp:nvSpPr>
        <dsp:cNvPr id="0" name=""/>
        <dsp:cNvSpPr/>
      </dsp:nvSpPr>
      <dsp:spPr>
        <a:xfrm>
          <a:off x="1872853" y="2459434"/>
          <a:ext cx="3405187" cy="2043112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Le mentoring</a:t>
          </a:r>
          <a:br>
            <a:rPr lang="fr-FR" sz="2900" kern="1200" dirty="0"/>
          </a:br>
          <a:r>
            <a:rPr lang="fr-FR" sz="1800" kern="1200" dirty="0"/>
            <a:t>Groupe 5 – Christophe Persoz</a:t>
          </a:r>
        </a:p>
      </dsp:txBody>
      <dsp:txXfrm>
        <a:off x="1872853" y="2459434"/>
        <a:ext cx="3405187" cy="2043112"/>
      </dsp:txXfrm>
    </dsp:sp>
    <dsp:sp modelId="{D6557C44-A35D-4A31-BF9B-AF747536663B}">
      <dsp:nvSpPr>
        <dsp:cNvPr id="0" name=""/>
        <dsp:cNvSpPr/>
      </dsp:nvSpPr>
      <dsp:spPr>
        <a:xfrm>
          <a:off x="5618559" y="2459434"/>
          <a:ext cx="3405187" cy="2043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Ponts Alumni et l’Ecole des Ponts</a:t>
          </a:r>
          <a:br>
            <a:rPr lang="fr-FR" sz="2900" kern="1200" dirty="0"/>
          </a:br>
          <a:r>
            <a:rPr lang="fr-FR" sz="1800" kern="1200" dirty="0"/>
            <a:t>Groupe 6 – Thierry </a:t>
          </a:r>
          <a:r>
            <a:rPr lang="fr-FR" sz="1800" kern="1200" dirty="0" err="1"/>
            <a:t>Déau</a:t>
          </a:r>
          <a:endParaRPr lang="fr-FR" sz="1800" kern="1200" dirty="0"/>
        </a:p>
      </dsp:txBody>
      <dsp:txXfrm>
        <a:off x="5618559" y="2459434"/>
        <a:ext cx="3405187" cy="2043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83CFB-74F7-49B1-AB16-663FEB9407D5}">
      <dsp:nvSpPr>
        <dsp:cNvPr id="0" name=""/>
        <dsp:cNvSpPr/>
      </dsp:nvSpPr>
      <dsp:spPr>
        <a:xfrm>
          <a:off x="0" y="75803"/>
          <a:ext cx="3405187" cy="2043112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Tarifs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Conférences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Activités des groupes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Package Entreprises</a:t>
          </a:r>
        </a:p>
      </dsp:txBody>
      <dsp:txXfrm>
        <a:off x="0" y="75803"/>
        <a:ext cx="3405187" cy="2043112"/>
      </dsp:txXfrm>
    </dsp:sp>
    <dsp:sp modelId="{BB93A87A-A51A-44F5-8732-0B49E0F032AF}">
      <dsp:nvSpPr>
        <dsp:cNvPr id="0" name=""/>
        <dsp:cNvSpPr/>
      </dsp:nvSpPr>
      <dsp:spPr>
        <a:xfrm>
          <a:off x="3745706" y="75803"/>
          <a:ext cx="3405187" cy="204311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kern="1200" dirty="0"/>
            <a:t>Appel à cotisation</a:t>
          </a:r>
        </a:p>
        <a:p>
          <a:pPr marL="0" lvl="0" indent="0" algn="ctr" defTabSz="9144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400" kern="1200" dirty="0"/>
            <a:t>Charte graphique</a:t>
          </a:r>
        </a:p>
        <a:p>
          <a:pPr marL="0" lvl="0" indent="0" algn="ctr" defTabSz="9144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400" kern="1200" dirty="0"/>
            <a:t>Campagne de communication</a:t>
          </a:r>
        </a:p>
        <a:p>
          <a:pPr marL="0" lvl="0" indent="0" algn="ctr" defTabSz="9144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400" kern="1200" dirty="0"/>
            <a:t>Réseaux sociaux</a:t>
          </a:r>
        </a:p>
        <a:p>
          <a:pPr marL="0" lvl="0" indent="0" algn="ctr" defTabSz="9144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400" kern="1200" dirty="0"/>
            <a:t>Supports diffusables</a:t>
          </a:r>
        </a:p>
      </dsp:txBody>
      <dsp:txXfrm>
        <a:off x="3745706" y="75803"/>
        <a:ext cx="3405187" cy="2043112"/>
      </dsp:txXfrm>
    </dsp:sp>
    <dsp:sp modelId="{468B9FFB-139C-40C7-993B-123A46C960BF}">
      <dsp:nvSpPr>
        <dsp:cNvPr id="0" name=""/>
        <dsp:cNvSpPr/>
      </dsp:nvSpPr>
      <dsp:spPr>
        <a:xfrm>
          <a:off x="7491412" y="75803"/>
          <a:ext cx="3405187" cy="204311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Fiche bénévole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« Millésime »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Animation</a:t>
          </a:r>
          <a:endParaRPr lang="fr-FR" sz="2900" kern="1200" dirty="0"/>
        </a:p>
      </dsp:txBody>
      <dsp:txXfrm>
        <a:off x="7491412" y="75803"/>
        <a:ext cx="3405187" cy="2043112"/>
      </dsp:txXfrm>
    </dsp:sp>
    <dsp:sp modelId="{8CC582AE-62DE-4DFF-948E-EA158A043FD4}">
      <dsp:nvSpPr>
        <dsp:cNvPr id="0" name=""/>
        <dsp:cNvSpPr/>
      </dsp:nvSpPr>
      <dsp:spPr>
        <a:xfrm>
          <a:off x="1872853" y="2459434"/>
          <a:ext cx="3405187" cy="2043112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Mentoring</a:t>
          </a:r>
          <a:endParaRPr lang="fr-FR" sz="1800" kern="1200" dirty="0"/>
        </a:p>
      </dsp:txBody>
      <dsp:txXfrm>
        <a:off x="1872853" y="2459434"/>
        <a:ext cx="3405187" cy="2043112"/>
      </dsp:txXfrm>
    </dsp:sp>
    <dsp:sp modelId="{D6557C44-A35D-4A31-BF9B-AF747536663B}">
      <dsp:nvSpPr>
        <dsp:cNvPr id="0" name=""/>
        <dsp:cNvSpPr/>
      </dsp:nvSpPr>
      <dsp:spPr>
        <a:xfrm>
          <a:off x="5618559" y="2459434"/>
          <a:ext cx="3405187" cy="2043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Actions Solidarité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Accompagnement réflexion stratégique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Soirée des Ponts</a:t>
          </a:r>
          <a:endParaRPr lang="fr-FR" sz="1600" kern="1200" dirty="0"/>
        </a:p>
      </dsp:txBody>
      <dsp:txXfrm>
        <a:off x="5618559" y="2459434"/>
        <a:ext cx="3405187" cy="2043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F18C0A-701F-4CE6-A7F9-81B5E25BD18F}" type="datetime1">
              <a:rPr lang="fr-FR" smtClean="0"/>
              <a:t>07/07/2021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94999C6-215D-4782-934D-6E91C64045AB}" type="datetime1">
              <a:rPr lang="fr-FR" noProof="0" smtClean="0"/>
              <a:t>07/07/2021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bbc3e38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bbc3e38c2_0_0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800" cy="391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8bbc3e38c2_0_0:notes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511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solidFill>
            <a:schemeClr val="accent1"/>
          </a:solidFill>
          <a:ln>
            <a:solidFill>
              <a:srgbClr val="67B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 dirty="0"/>
              <a:t>CLIQUEZ POUR AJOUTER UN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03092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 dirty="0"/>
              <a:t>LE SOUS-TITRE SE PLACE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2432493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34171D-B37B-4BA7-BC1F-2369AAFA0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97" t="33268" r="16558" b="29450"/>
          <a:stretch/>
        </p:blipFill>
        <p:spPr>
          <a:xfrm>
            <a:off x="0" y="6189874"/>
            <a:ext cx="1244134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39803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marL="0" lvl="0" rtl="0"/>
            <a:r>
              <a:rPr lang="fr-FR" noProof="0" dirty="0"/>
              <a:t>Ordre du jour</a:t>
            </a:r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854" y="879710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6854" y="1956155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6854" y="3032600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6854" y="4109045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6854" y="5185490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7730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7730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7730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7730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4</a:t>
            </a:r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27730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5</a:t>
            </a:r>
          </a:p>
        </p:txBody>
      </p:sp>
      <p:sp>
        <p:nvSpPr>
          <p:cNvPr id="42" name="Forme 62">
            <a:extLst>
              <a:ext uri="{FF2B5EF4-FFF2-40B4-BE49-F238E27FC236}">
                <a16:creationId xmlns:a16="http://schemas.microsoft.com/office/drawing/2014/main" id="{79517603-8FAC-41C9-B5BE-3F8BA7D93CE6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643" y="1691472"/>
            <a:ext cx="4385841" cy="1325563"/>
          </a:xfrm>
        </p:spPr>
        <p:txBody>
          <a:bodyPr rtlCol="0" anchor="b"/>
          <a:lstStyle>
            <a:lvl1pPr algn="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00437"/>
            <a:ext cx="12192000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9843" y="1690688"/>
            <a:ext cx="4155432" cy="1325562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9843" y="1227698"/>
            <a:ext cx="4155432" cy="382749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4947" y="2632337"/>
            <a:ext cx="4385841" cy="3357563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Montserrat" panose="02000505000000020004" pitchFamily="2" charset="0"/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0525" y="2944813"/>
            <a:ext cx="3046413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9606" y="2944813"/>
            <a:ext cx="302314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25" y="1193765"/>
            <a:ext cx="6322230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193765"/>
            <a:ext cx="5230788" cy="479613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Montserrat" panose="02000505000000020004" pitchFamily="2" charset="0"/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0525" y="2944813"/>
            <a:ext cx="3046413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9606" y="2944813"/>
            <a:ext cx="302314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009"/>
            <a:ext cx="3416928" cy="2884911"/>
          </a:xfrm>
        </p:spPr>
        <p:txBody>
          <a:bodyPr lIns="0" rtlCol="0" anchor="t">
            <a:normAutofit/>
          </a:bodyPr>
          <a:lstStyle>
            <a:lvl1pPr algn="r">
              <a:defRPr sz="4000">
                <a:solidFill>
                  <a:schemeClr val="accent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0875" y="1809009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80900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Montserrat" panose="02000505000000020004" pitchFamily="2" charset="0"/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0572" y="2213293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2175" y="2213293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7089"/>
            <a:ext cx="4297212" cy="3449109"/>
          </a:xfr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>
              <a:defRPr lang="en-US" sz="4000" dirty="0"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marL="0" lvl="0" algn="r" rtl="0"/>
            <a:r>
              <a:rPr lang="fr-FR" noProof="0" dirty="0"/>
              <a:t>Cliquez pour modifier le titre du Master </a:t>
            </a:r>
            <a:br>
              <a:rPr lang="fr-FR" noProof="0" dirty="0"/>
            </a:br>
            <a:r>
              <a:rPr lang="fr-FR" noProof="0" dirty="0"/>
              <a:t>style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1687089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68708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Montserrat" panose="02000505000000020004" pitchFamily="2" charset="0"/>
              </a:defRPr>
            </a:lvl1pPr>
          </a:lstStyle>
          <a:p>
            <a:pPr marL="228600" lvl="0" indent="-228600" rtl="0"/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447" y="2091373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2175" y="2091373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Forme 62">
            <a:extLst>
              <a:ext uri="{FF2B5EF4-FFF2-40B4-BE49-F238E27FC236}">
                <a16:creationId xmlns:a16="http://schemas.microsoft.com/office/drawing/2014/main" id="{22325F4A-8191-45D3-B031-5847B1E4B3AA}"/>
              </a:ext>
            </a:extLst>
          </p:cNvPr>
          <p:cNvSpPr/>
          <p:nvPr userDrawn="1"/>
        </p:nvSpPr>
        <p:spPr>
          <a:xfrm rot="16200000" flipV="1">
            <a:off x="3332057" y="133183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12087828" y="1675514"/>
            <a:ext cx="115747" cy="3449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687090"/>
            <a:ext cx="4568750" cy="1721802"/>
          </a:xfrm>
          <a:noFill/>
        </p:spPr>
        <p:txBody>
          <a:bodyPr lIns="0" rIns="324000" rtlCol="0" anchor="ctr">
            <a:normAutofit/>
          </a:bodyPr>
          <a:lstStyle>
            <a:lvl1pPr algn="r">
              <a:defRPr sz="4000"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 dirty="0"/>
              <a:t>Cliquez pour modifier </a:t>
            </a:r>
            <a:br>
              <a:rPr lang="fr-FR" noProof="0" dirty="0"/>
            </a:br>
            <a:r>
              <a:rPr lang="fr-FR" noProof="0" dirty="0"/>
              <a:t>Style du titre du Master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fr-FR" noProof="0" dirty="0">
              <a:latin typeface="+mn-lt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Montserrat" panose="02000505000000020004" pitchFamily="2" charset="0"/>
              </a:defRPr>
            </a:lvl1pPr>
          </a:lstStyle>
          <a:p>
            <a:pPr marL="228600" lvl="0" indent="-228600" rtl="0"/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Forme 62">
            <a:extLst>
              <a:ext uri="{FF2B5EF4-FFF2-40B4-BE49-F238E27FC236}">
                <a16:creationId xmlns:a16="http://schemas.microsoft.com/office/drawing/2014/main" id="{DADD8B14-6C18-4FC5-89FD-62D525A444DB}"/>
              </a:ext>
            </a:extLst>
          </p:cNvPr>
          <p:cNvSpPr/>
          <p:nvPr userDrawn="1"/>
        </p:nvSpPr>
        <p:spPr>
          <a:xfrm rot="16200000" flipV="1">
            <a:off x="3332057" y="729943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14412" y="3805254"/>
            <a:ext cx="1935925" cy="1854770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4947" y="2632337"/>
            <a:ext cx="4385841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0816" y="2944854"/>
            <a:ext cx="3046302" cy="304504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9607" y="2944854"/>
            <a:ext cx="3046302" cy="304504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8658" y="836271"/>
            <a:ext cx="4263342" cy="5185458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597" y="836271"/>
            <a:ext cx="4262400" cy="5185458"/>
          </a:xfrm>
          <a:solidFill>
            <a:schemeClr val="accent2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rtlCol="0" anchor="t"/>
          <a:lstStyle>
            <a:lvl1pPr algn="r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</a:t>
            </a:r>
            <a:br>
              <a:rPr lang="fr-FR" noProof="0"/>
            </a:br>
            <a:r>
              <a:rPr lang="fr-FR" noProof="0"/>
              <a:t>Ajouter Titre</a:t>
            </a:r>
          </a:p>
        </p:txBody>
      </p:sp>
      <p:sp>
        <p:nvSpPr>
          <p:cNvPr id="6" name="Form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1836" y="836271"/>
            <a:ext cx="3523423" cy="5185458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-1" y="1539432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 dirty="0"/>
              <a:t>MERCI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 dirty="0"/>
              <a:t>WWW.WEBSITENAME.COM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8135FBD-5652-4984-9067-54923C9FA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97" t="33268" r="16558" b="29450"/>
          <a:stretch/>
        </p:blipFill>
        <p:spPr>
          <a:xfrm>
            <a:off x="0" y="6189874"/>
            <a:ext cx="1244134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8052" y="3206186"/>
            <a:ext cx="6435525" cy="2815543"/>
          </a:xfrm>
          <a:noFill/>
          <a:ln>
            <a:noFill/>
          </a:ln>
        </p:spPr>
        <p:txBody>
          <a:bodyPr lIns="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lIns="0"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fr-FR" noProof="0" dirty="0"/>
              <a:t>Cliquez pour ajouter un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836271"/>
            <a:ext cx="3657059" cy="5185458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5620" y="3428990"/>
            <a:ext cx="7446380" cy="3429009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</a:t>
            </a:r>
            <a:br>
              <a:rPr lang="fr-FR" noProof="0"/>
            </a:br>
            <a:r>
              <a:rPr lang="fr-FR" noProof="0"/>
              <a:t>Ajouter Titre</a:t>
            </a:r>
          </a:p>
        </p:txBody>
      </p:sp>
      <p:sp>
        <p:nvSpPr>
          <p:cNvPr id="6" name="Form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4745620" y="0"/>
            <a:ext cx="744638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 noProof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987207"/>
            <a:ext cx="28378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1371" y="987208"/>
            <a:ext cx="3501106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0"/>
            <a:ext cx="1135380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6452"/>
            <a:ext cx="5007015" cy="1440000"/>
          </a:xfrm>
          <a:solidFill>
            <a:schemeClr val="bg1"/>
          </a:solidFill>
        </p:spPr>
        <p:txBody>
          <a:bodyPr lIns="21600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Cliquez pour modifier </a:t>
            </a:r>
            <a:br>
              <a:rPr lang="fr-FR" noProof="0"/>
            </a:br>
            <a:r>
              <a:rPr lang="fr-FR" noProof="0"/>
              <a:t>Style du titre du Master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0"/>
            <a:ext cx="1135380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9A10FA-D831-43AB-9DF1-EDB14480E3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478756"/>
            <a:ext cx="4572000" cy="1189037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FBD120B-8377-4641-9618-9DD68265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5635"/>
            <a:ext cx="5845215" cy="1440000"/>
          </a:xfrm>
          <a:solidFill>
            <a:schemeClr val="bg1"/>
          </a:solidFill>
        </p:spPr>
        <p:txBody>
          <a:bodyPr lIns="79200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"/>
            <a:ext cx="11353800" cy="554736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853441"/>
            <a:ext cx="11353800" cy="5151119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0898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89941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9642F6-C957-4450-8481-2252F03F2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97" t="33268" r="16558" b="29450"/>
          <a:stretch/>
        </p:blipFill>
        <p:spPr>
          <a:xfrm>
            <a:off x="0" y="6189874"/>
            <a:ext cx="1244134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4209" y="1203769"/>
            <a:ext cx="9563582" cy="5060062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F595BB60-922F-4254-AD20-DEA3FA4B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08" y="339162"/>
            <a:ext cx="9563581" cy="823070"/>
          </a:xfrm>
          <a:noFill/>
        </p:spPr>
        <p:txBody>
          <a:bodyPr lIns="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23465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6030" y="747000"/>
            <a:ext cx="10519940" cy="53640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62267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0"/>
            <a:ext cx="1137043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34288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En-tête de section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719574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5831840" y="0"/>
            <a:ext cx="552195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4699000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Section </a:t>
            </a:r>
            <a:br>
              <a:rPr lang="fr-FR" noProof="0"/>
            </a:br>
            <a:r>
              <a:rPr lang="fr-FR" noProof="0"/>
              <a:t>En-tête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</p:spPr>
        <p:txBody>
          <a:bodyPr bIns="0" rtlCol="0" anchor="b">
            <a:noAutofit/>
          </a:bodyPr>
          <a:lstStyle>
            <a:lvl1pPr marL="0" indent="0" algn="r">
              <a:buNone/>
              <a:defRPr sz="25000">
                <a:solidFill>
                  <a:schemeClr val="accent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1" y="0"/>
            <a:ext cx="705612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5257800" cy="1694180"/>
          </a:xfrm>
        </p:spPr>
        <p:txBody>
          <a:bodyPr lIns="0" rtlCol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En-tête de section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88BD7D8D-4534-4674-90CD-5444E7502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02636" y="4463007"/>
            <a:ext cx="2489200" cy="3124198"/>
          </a:xfrm>
        </p:spPr>
        <p:txBody>
          <a:bodyPr bIns="0" rtlCol="0" anchor="b">
            <a:noAutofit/>
          </a:bodyPr>
          <a:lstStyle>
            <a:lvl1pPr marL="0" indent="0" algn="r">
              <a:buNone/>
              <a:defRPr sz="25000">
                <a:solidFill>
                  <a:schemeClr val="accent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49687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C75DEA4-0A76-480D-A95E-49B8E0DD9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5647" y="3145492"/>
            <a:ext cx="2489200" cy="3124198"/>
          </a:xfrm>
        </p:spPr>
        <p:txBody>
          <a:bodyPr bIns="0" rtlCol="0" anchor="b">
            <a:noAutofit/>
          </a:bodyPr>
          <a:lstStyle>
            <a:lvl1pPr marL="0" indent="0" algn="l">
              <a:buNone/>
              <a:defRPr sz="25000">
                <a:solidFill>
                  <a:srgbClr val="5DAAB0">
                    <a:alpha val="20000"/>
                  </a:srgb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#</a:t>
            </a:r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394370"/>
            <a:ext cx="7056121" cy="40692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934210"/>
            <a:ext cx="5273040" cy="1694180"/>
          </a:xfrm>
        </p:spPr>
        <p:txBody>
          <a:bodyPr lIns="0" rtlCol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En-tête de section</a:t>
            </a:r>
          </a:p>
        </p:txBody>
      </p:sp>
    </p:spTree>
    <p:extLst>
      <p:ext uri="{BB962C8B-B14F-4D97-AF65-F5344CB8AC3E}">
        <p14:creationId xmlns:p14="http://schemas.microsoft.com/office/powerpoint/2010/main" val="1793532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1"/>
            <a:ext cx="12208639" cy="490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59" y="2691447"/>
            <a:ext cx="6272321" cy="1694180"/>
          </a:xfrm>
        </p:spPr>
        <p:txBody>
          <a:bodyPr lIns="0" rtlCol="0" anchor="b">
            <a:noAutofit/>
          </a:bodyPr>
          <a:lstStyle>
            <a:lvl1pPr algn="l"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En-tête de section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7A110188-91CF-42CE-9B0F-643DB15F9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91826" y="2613057"/>
            <a:ext cx="2489200" cy="3124198"/>
          </a:xfrm>
        </p:spPr>
        <p:txBody>
          <a:bodyPr bIns="0" rtlCol="0" anchor="b">
            <a:noAutofit/>
          </a:bodyPr>
          <a:lstStyle>
            <a:lvl1pPr marL="0" indent="0" algn="l">
              <a:buNone/>
              <a:defRPr sz="25000">
                <a:solidFill>
                  <a:srgbClr val="3B757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63052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fr-FR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278528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5" name="Espace réservé d’image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’image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’image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3834DECF-152F-4E39-AD49-1ADCE9F759D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1375" y="3097232"/>
            <a:ext cx="4008120" cy="2742196"/>
          </a:xfr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37508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5" name="Espace réservé d’image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’image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’image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78736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66759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20" name="Espace réservé d’image 4">
            <a:extLst>
              <a:ext uri="{FF2B5EF4-FFF2-40B4-BE49-F238E27FC236}">
                <a16:creationId xmlns:a16="http://schemas.microsoft.com/office/drawing/2014/main" id="{99E7C9A1-D1C2-4923-B0AE-127044646A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6207" y="0"/>
            <a:ext cx="3325792" cy="68580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396160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CD2F32-8B27-4322-8E25-EBB6408302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97" t="33268" r="16558" b="29450"/>
          <a:stretch/>
        </p:blipFill>
        <p:spPr>
          <a:xfrm>
            <a:off x="-17756" y="6172118"/>
            <a:ext cx="1244134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fr-FR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330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’image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060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’image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791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4" name="Espace réservé d’image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0521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337302"/>
            <a:ext cx="10685257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103933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112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’image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8842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’image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3573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4" name="Espace réservé d’image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8303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780" y="460152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825" y="460447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2870" y="460152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8916" y="459734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018022"/>
            <a:ext cx="10685257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fr-FR" sz="1400" b="0" i="0" spc="0" noProof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n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15261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’image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’image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4" name="Espace réservé d’image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82" y="971950"/>
            <a:ext cx="3537030" cy="2036100"/>
          </a:xfrm>
        </p:spPr>
        <p:txBody>
          <a:bodyPr lIns="0" rtlCol="0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76930" y="729827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70602" y="729827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’image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6930" y="3646649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’image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0602" y="3646649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2770" y="282383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770" y="241951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44956" y="282383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44956" y="241951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2770" y="574065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2770" y="533633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44956" y="574065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44956" y="533633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6" name="Forme 62">
            <a:extLst>
              <a:ext uri="{FF2B5EF4-FFF2-40B4-BE49-F238E27FC236}">
                <a16:creationId xmlns:a16="http://schemas.microsoft.com/office/drawing/2014/main" id="{E2A7A773-8673-42D6-B565-4013CBE76BBD}"/>
              </a:ext>
            </a:extLst>
          </p:cNvPr>
          <p:cNvSpPr/>
          <p:nvPr userDrawn="1"/>
        </p:nvSpPr>
        <p:spPr>
          <a:xfrm rot="16200000" flipV="1">
            <a:off x="965155" y="-18490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EE8D18BE-27C3-4048-91A7-DD0F0F8D0861}"/>
              </a:ext>
            </a:extLst>
          </p:cNvPr>
          <p:cNvSpPr/>
          <p:nvPr userDrawn="1"/>
        </p:nvSpPr>
        <p:spPr>
          <a:xfrm>
            <a:off x="4190264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06007" y="2385012"/>
            <a:ext cx="1643384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3705" y="2385012"/>
            <a:ext cx="1643384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’image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06007" y="4352707"/>
            <a:ext cx="1643384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’image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3705" y="4352707"/>
            <a:ext cx="1643384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731" y="3168715"/>
            <a:ext cx="2517605" cy="484146"/>
          </a:xfrm>
        </p:spPr>
        <p:txBody>
          <a:bodyPr lIns="0" rtlCol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4731" y="276438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1403" y="3168715"/>
            <a:ext cx="2517605" cy="484146"/>
          </a:xfrm>
        </p:spPr>
        <p:txBody>
          <a:bodyPr lIns="0" rtlCol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1403" y="276438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0473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3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1403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41403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EC623159-5A5F-49ED-8FE8-D17FB82C8BB9}"/>
              </a:ext>
            </a:extLst>
          </p:cNvPr>
          <p:cNvSpPr/>
          <p:nvPr userDrawn="1"/>
        </p:nvSpPr>
        <p:spPr>
          <a:xfrm>
            <a:off x="6157960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latin typeface="+mn-lt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83F630FE-FEDE-4DCF-98BE-57FA329D971D}"/>
              </a:ext>
            </a:extLst>
          </p:cNvPr>
          <p:cNvSpPr/>
          <p:nvPr userDrawn="1"/>
        </p:nvSpPr>
        <p:spPr>
          <a:xfrm>
            <a:off x="4190264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latin typeface="+mn-lt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5CEE0F46-6DA2-40B8-B7F9-015FA8D24163}"/>
              </a:ext>
            </a:extLst>
          </p:cNvPr>
          <p:cNvSpPr/>
          <p:nvPr userDrawn="1"/>
        </p:nvSpPr>
        <p:spPr>
          <a:xfrm>
            <a:off x="6157960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au graphique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392680"/>
            <a:ext cx="10719842" cy="416750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au graphique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815420" y="2392680"/>
            <a:ext cx="5742622" cy="402399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MODIFIER LE STYLE DU TITRE DE MASQUE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4" name="Espace réservé du tableau 3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" name="Espace réservé d’image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524172"/>
            <a:ext cx="2578099" cy="2508588"/>
          </a:xfrm>
        </p:spPr>
        <p:txBody>
          <a:bodyPr lIns="0" rtlCol="0" anchor="t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9" name="Forme 62">
            <a:extLst>
              <a:ext uri="{FF2B5EF4-FFF2-40B4-BE49-F238E27FC236}">
                <a16:creationId xmlns:a16="http://schemas.microsoft.com/office/drawing/2014/main" id="{77A2F74A-3B1A-417B-8998-62F0E7EF0E74}"/>
              </a:ext>
            </a:extLst>
          </p:cNvPr>
          <p:cNvSpPr/>
          <p:nvPr userDrawn="1"/>
        </p:nvSpPr>
        <p:spPr>
          <a:xfrm rot="16200000" flipV="1">
            <a:off x="965155" y="-70306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de diapositiv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08475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96498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10" name="Form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1094402" y="2525899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DAA0C5BA-C2D3-4A68-8EDE-1831408789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1933381"/>
              <a:gd name="connsiteY0" fmla="*/ 0 h 6858000"/>
              <a:gd name="connsiteX1" fmla="*/ 11933381 w 11933381"/>
              <a:gd name="connsiteY1" fmla="*/ 0 h 6858000"/>
              <a:gd name="connsiteX2" fmla="*/ 11933381 w 11933381"/>
              <a:gd name="connsiteY2" fmla="*/ 6858000 h 6858000"/>
              <a:gd name="connsiteX3" fmla="*/ 0 w 11933381"/>
              <a:gd name="connsiteY3" fmla="*/ 6858000 h 6858000"/>
              <a:gd name="connsiteX4" fmla="*/ 0 w 11933381"/>
              <a:gd name="connsiteY4" fmla="*/ 5854361 h 6858000"/>
              <a:gd name="connsiteX5" fmla="*/ 8109878 w 11933381"/>
              <a:gd name="connsiteY5" fmla="*/ 5854361 h 6858000"/>
              <a:gd name="connsiteX6" fmla="*/ 8109878 w 11933381"/>
              <a:gd name="connsiteY6" fmla="*/ 1949923 h 6858000"/>
              <a:gd name="connsiteX7" fmla="*/ 0 w 11933381"/>
              <a:gd name="connsiteY7" fmla="*/ 1949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3381" h="6858000">
                <a:moveTo>
                  <a:pt x="0" y="0"/>
                </a:moveTo>
                <a:lnTo>
                  <a:pt x="11933381" y="0"/>
                </a:lnTo>
                <a:lnTo>
                  <a:pt x="11933381" y="6858000"/>
                </a:lnTo>
                <a:lnTo>
                  <a:pt x="0" y="6858000"/>
                </a:lnTo>
                <a:lnTo>
                  <a:pt x="0" y="5854361"/>
                </a:lnTo>
                <a:lnTo>
                  <a:pt x="8109878" y="5854361"/>
                </a:lnTo>
                <a:lnTo>
                  <a:pt x="8109878" y="1949923"/>
                </a:lnTo>
                <a:lnTo>
                  <a:pt x="0" y="19499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 dirty="0"/>
              <a:t>Cliquez sur l’icône pour ajouter une image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6B115D-D229-4AA4-AEF5-F8401DFE9F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86" t="31866" r="12119" b="27012"/>
          <a:stretch/>
        </p:blipFill>
        <p:spPr>
          <a:xfrm>
            <a:off x="1" y="6007645"/>
            <a:ext cx="1508969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image 4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2725" y="198755"/>
            <a:ext cx="3856038" cy="4235450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2285" y="198755"/>
            <a:ext cx="7651115" cy="4235450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1" y="4648200"/>
            <a:ext cx="7651116" cy="201167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4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2919" y="4648200"/>
            <a:ext cx="3855721" cy="201167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3E89-6DB8-4F5F-8C94-73034B3D82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03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éparateur de diapositiv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D373C762-8092-4F49-BC46-91BCA0557F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2430682 h 6858000"/>
              <a:gd name="connsiteX3" fmla="*/ 3823504 w 12191999"/>
              <a:gd name="connsiteY3" fmla="*/ 2430682 h 6858000"/>
              <a:gd name="connsiteX4" fmla="*/ 3823504 w 12191999"/>
              <a:gd name="connsiteY4" fmla="*/ 6335120 h 6858000"/>
              <a:gd name="connsiteX5" fmla="*/ 12191999 w 12191999"/>
              <a:gd name="connsiteY5" fmla="*/ 633512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2430682"/>
                </a:lnTo>
                <a:lnTo>
                  <a:pt x="3823504" y="2430682"/>
                </a:lnTo>
                <a:lnTo>
                  <a:pt x="3823504" y="6335120"/>
                </a:lnTo>
                <a:lnTo>
                  <a:pt x="12191999" y="633512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208" y="2870519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 dirty="0"/>
              <a:t>CLIQUEZ POUR AJOUTER UN TITRE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3209" y="3958542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10" name="Form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4788658" y="2817190"/>
            <a:ext cx="0" cy="193031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C5E654-9DD5-4608-9E3B-39BDE29EF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86" t="31866" r="12119" b="27012"/>
          <a:stretch/>
        </p:blipFill>
        <p:spPr>
          <a:xfrm>
            <a:off x="1" y="6007645"/>
            <a:ext cx="1508969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de diapositiv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B652B907-27B2-46E0-B157-E5617EF041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553196"/>
              <a:gd name="connsiteX1" fmla="*/ 12191999 w 12191999"/>
              <a:gd name="connsiteY1" fmla="*/ 0 h 6553196"/>
              <a:gd name="connsiteX2" fmla="*/ 12191999 w 12191999"/>
              <a:gd name="connsiteY2" fmla="*/ 6553196 h 6553196"/>
              <a:gd name="connsiteX3" fmla="*/ 9099630 w 12191999"/>
              <a:gd name="connsiteY3" fmla="*/ 6553196 h 6553196"/>
              <a:gd name="connsiteX4" fmla="*/ 9099630 w 12191999"/>
              <a:gd name="connsiteY4" fmla="*/ 2953562 h 6553196"/>
              <a:gd name="connsiteX5" fmla="*/ 731134 w 12191999"/>
              <a:gd name="connsiteY5" fmla="*/ 2953562 h 6553196"/>
              <a:gd name="connsiteX6" fmla="*/ 731134 w 12191999"/>
              <a:gd name="connsiteY6" fmla="*/ 6553196 h 6553196"/>
              <a:gd name="connsiteX7" fmla="*/ 0 w 12191999"/>
              <a:gd name="connsiteY7" fmla="*/ 6553196 h 65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53196">
                <a:moveTo>
                  <a:pt x="0" y="0"/>
                </a:moveTo>
                <a:lnTo>
                  <a:pt x="12191999" y="0"/>
                </a:lnTo>
                <a:lnTo>
                  <a:pt x="12191999" y="6553196"/>
                </a:lnTo>
                <a:lnTo>
                  <a:pt x="9099630" y="6553196"/>
                </a:lnTo>
                <a:lnTo>
                  <a:pt x="9099630" y="2953562"/>
                </a:lnTo>
                <a:lnTo>
                  <a:pt x="731134" y="2953562"/>
                </a:lnTo>
                <a:lnTo>
                  <a:pt x="731134" y="6553196"/>
                </a:lnTo>
                <a:lnTo>
                  <a:pt x="0" y="65531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1AEE170-55AC-411A-B257-BD682DE71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0164" y="3379810"/>
            <a:ext cx="7252505" cy="891250"/>
          </a:xfrm>
        </p:spPr>
        <p:txBody>
          <a:bodyPr rtlCol="0" anchor="t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92D701DC-3803-4D06-BFB3-A9F78E4022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165" y="4467833"/>
            <a:ext cx="7252504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9" name="Forme 62">
            <a:extLst>
              <a:ext uri="{FF2B5EF4-FFF2-40B4-BE49-F238E27FC236}">
                <a16:creationId xmlns:a16="http://schemas.microsoft.com/office/drawing/2014/main" id="{71FB5177-8D30-4482-99E2-8BFEB1D37D9E}"/>
              </a:ext>
            </a:extLst>
          </p:cNvPr>
          <p:cNvSpPr/>
          <p:nvPr userDrawn="1"/>
        </p:nvSpPr>
        <p:spPr>
          <a:xfrm rot="16200000" flipV="1">
            <a:off x="1285385" y="3006251"/>
            <a:ext cx="0" cy="257077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48E8A4A-E330-4023-BE45-37F861649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97" t="33268" r="16558" b="29450"/>
          <a:stretch/>
        </p:blipFill>
        <p:spPr>
          <a:xfrm>
            <a:off x="663317" y="6172118"/>
            <a:ext cx="1244134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marL="0" lvl="0" rtl="0"/>
            <a:r>
              <a:rPr lang="fr-FR" noProof="0" dirty="0"/>
              <a:t>Ordre du jour</a:t>
            </a:r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 dirty="0"/>
              <a:t>Cliquez pour modifier le Master </a:t>
            </a:r>
            <a:br>
              <a:rPr lang="fr-FR" noProof="0" dirty="0"/>
            </a:br>
            <a:r>
              <a:rPr lang="fr-FR" noProof="0" dirty="0"/>
              <a:t>styles de texte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42" name="Form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35641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marL="0" lvl="0" rtl="0"/>
            <a:r>
              <a:rPr lang="fr-FR" noProof="0" dirty="0"/>
              <a:t>Ordre du jour</a:t>
            </a:r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78137" y="2225040"/>
            <a:ext cx="3557587" cy="3668025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9432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432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432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9432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9432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42" name="Form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387272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778137" y="0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dirty="0"/>
              <a:t>Bureau – 26 novembre 2020</a:t>
            </a:r>
            <a:endParaRPr lang="fr-FR" noProof="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5A6FF41-54B8-48A5-97C1-AA732323D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3"/>
          <a:srcRect l="13586" t="31866" r="12119" b="27012"/>
          <a:stretch/>
        </p:blipFill>
        <p:spPr>
          <a:xfrm>
            <a:off x="2" y="6176963"/>
            <a:ext cx="1203060" cy="66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5" r:id="rId2"/>
    <p:sldLayoutId id="2147483689" r:id="rId3"/>
    <p:sldLayoutId id="2147483684" r:id="rId4"/>
    <p:sldLayoutId id="2147483651" r:id="rId5"/>
    <p:sldLayoutId id="2147483685" r:id="rId6"/>
    <p:sldLayoutId id="2147483674" r:id="rId7"/>
    <p:sldLayoutId id="2147483690" r:id="rId8"/>
    <p:sldLayoutId id="2147483694" r:id="rId9"/>
    <p:sldLayoutId id="2147483693" r:id="rId10"/>
    <p:sldLayoutId id="2147483686" r:id="rId11"/>
    <p:sldLayoutId id="2147483703" r:id="rId12"/>
    <p:sldLayoutId id="2147483709" r:id="rId13"/>
    <p:sldLayoutId id="2147483710" r:id="rId14"/>
    <p:sldLayoutId id="2147483711" r:id="rId15"/>
    <p:sldLayoutId id="2147483712" r:id="rId16"/>
    <p:sldLayoutId id="2147483704" r:id="rId17"/>
    <p:sldLayoutId id="2147483702" r:id="rId18"/>
    <p:sldLayoutId id="2147483713" r:id="rId19"/>
    <p:sldLayoutId id="2147483714" r:id="rId20"/>
    <p:sldLayoutId id="2147483715" r:id="rId21"/>
    <p:sldLayoutId id="2147483695" r:id="rId22"/>
    <p:sldLayoutId id="2147483730" r:id="rId23"/>
    <p:sldLayoutId id="2147483698" r:id="rId24"/>
    <p:sldLayoutId id="2147483731" r:id="rId25"/>
    <p:sldLayoutId id="2147483699" r:id="rId26"/>
    <p:sldLayoutId id="2147483732" r:id="rId27"/>
    <p:sldLayoutId id="2147483700" r:id="rId28"/>
    <p:sldLayoutId id="2147483733" r:id="rId29"/>
    <p:sldLayoutId id="2147483701" r:id="rId30"/>
    <p:sldLayoutId id="2147483734" r:id="rId31"/>
    <p:sldLayoutId id="2147483696" r:id="rId32"/>
    <p:sldLayoutId id="2147483705" r:id="rId33"/>
    <p:sldLayoutId id="2147483706" r:id="rId34"/>
    <p:sldLayoutId id="2147483707" r:id="rId35"/>
    <p:sldLayoutId id="2147483708" r:id="rId36"/>
    <p:sldLayoutId id="2147483687" r:id="rId37"/>
    <p:sldLayoutId id="2147483719" r:id="rId38"/>
    <p:sldLayoutId id="2147483720" r:id="rId39"/>
    <p:sldLayoutId id="2147483718" r:id="rId40"/>
    <p:sldLayoutId id="2147483721" r:id="rId41"/>
    <p:sldLayoutId id="2147483716" r:id="rId42"/>
    <p:sldLayoutId id="2147483722" r:id="rId43"/>
    <p:sldLayoutId id="2147483723" r:id="rId44"/>
    <p:sldLayoutId id="2147483725" r:id="rId45"/>
    <p:sldLayoutId id="2147483726" r:id="rId46"/>
    <p:sldLayoutId id="2147483675" r:id="rId47"/>
    <p:sldLayoutId id="2147483677" r:id="rId48"/>
    <p:sldLayoutId id="2147483729" r:id="rId49"/>
    <p:sldLayoutId id="2147483728" r:id="rId50"/>
    <p:sldLayoutId id="2147483738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Poppins" panose="02000000000000000000" pitchFamily="2" charset="0"/>
          <a:ea typeface="+mj-ea"/>
          <a:cs typeface="Poppins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36D6225-6FDF-403F-8942-8FD93538BB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7001" b="26750"/>
          <a:stretch/>
        </p:blipFill>
        <p:spPr>
          <a:xfrm>
            <a:off x="20" y="10"/>
            <a:ext cx="12191979" cy="6857990"/>
          </a:xfrm>
          <a:noFill/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B0A7FC5F-00E0-40C9-855A-30BC2BB9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164" y="3379810"/>
            <a:ext cx="7252505" cy="891250"/>
          </a:xfrm>
        </p:spPr>
        <p:txBody>
          <a:bodyPr anchor="t">
            <a:normAutofit/>
          </a:bodyPr>
          <a:lstStyle/>
          <a:p>
            <a:r>
              <a:rPr lang="fr-FR" dirty="0"/>
              <a:t>Comité Ponts Alumni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263337-7133-4B83-8140-23B69DD464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0165" y="4467833"/>
            <a:ext cx="7252504" cy="338549"/>
          </a:xfrm>
        </p:spPr>
        <p:txBody>
          <a:bodyPr>
            <a:normAutofit/>
          </a:bodyPr>
          <a:lstStyle/>
          <a:p>
            <a:r>
              <a:rPr lang="fr-FR" dirty="0"/>
              <a:t>7 juillet 2021</a:t>
            </a:r>
          </a:p>
        </p:txBody>
      </p:sp>
    </p:spTree>
    <p:extLst>
      <p:ext uri="{BB962C8B-B14F-4D97-AF65-F5344CB8AC3E}">
        <p14:creationId xmlns:p14="http://schemas.microsoft.com/office/powerpoint/2010/main" val="154407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501CD36B-2534-4F23-863C-77B220F9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66" y="-6045"/>
            <a:ext cx="2453853" cy="237764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8550BD3-9529-4EE2-8EE2-B5F3FDEB0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70" y="0"/>
            <a:ext cx="2453853" cy="237764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BFB50D2-92C8-40B3-8975-B3831A21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89560"/>
            <a:ext cx="10896600" cy="893218"/>
          </a:xfrm>
        </p:spPr>
        <p:txBody>
          <a:bodyPr anchor="b">
            <a:normAutofit/>
          </a:bodyPr>
          <a:lstStyle/>
          <a:p>
            <a:r>
              <a:rPr lang="en-US" dirty="0"/>
              <a:t>Pour </a:t>
            </a:r>
            <a:r>
              <a:rPr lang="en-US" dirty="0" err="1"/>
              <a:t>mémoire</a:t>
            </a:r>
            <a:r>
              <a:rPr lang="en-US" dirty="0"/>
              <a:t>, </a:t>
            </a:r>
            <a:r>
              <a:rPr lang="en-US" dirty="0" err="1"/>
              <a:t>séminaire</a:t>
            </a:r>
            <a:r>
              <a:rPr lang="en-US" dirty="0"/>
              <a:t> 2020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BE862EB-C36A-46D3-AC31-1400050B83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/>
          <a:p>
            <a:r>
              <a:rPr lang="en-US" dirty="0" err="1"/>
              <a:t>Enseignements</a:t>
            </a:r>
            <a:r>
              <a:rPr lang="en-US" dirty="0"/>
              <a:t> de </a:t>
            </a:r>
            <a:r>
              <a:rPr lang="en-US" dirty="0" err="1"/>
              <a:t>l’enquête</a:t>
            </a:r>
            <a:r>
              <a:rPr lang="en-US" dirty="0"/>
              <a:t> et </a:t>
            </a:r>
            <a:r>
              <a:rPr lang="en-US" dirty="0" err="1"/>
              <a:t>typologie</a:t>
            </a:r>
            <a:r>
              <a:rPr lang="en-US" dirty="0"/>
              <a:t> des </a:t>
            </a:r>
            <a:r>
              <a:rPr lang="en-US" dirty="0" err="1"/>
              <a:t>attentes</a:t>
            </a:r>
            <a:r>
              <a:rPr lang="en-US" dirty="0"/>
              <a:t> (Groupe 1)</a:t>
            </a:r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446E5E27-63F3-4C5A-899C-608A91C78DB3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310759861"/>
              </p:ext>
            </p:extLst>
          </p:nvPr>
        </p:nvGraphicFramePr>
        <p:xfrm>
          <a:off x="647700" y="1806575"/>
          <a:ext cx="10896600" cy="457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Espace réservé pour une image  22">
            <a:extLst>
              <a:ext uri="{FF2B5EF4-FFF2-40B4-BE49-F238E27FC236}">
                <a16:creationId xmlns:a16="http://schemas.microsoft.com/office/drawing/2014/main" id="{4728A8CF-C092-463A-AAD6-B719DA55681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3380" y="3192255"/>
            <a:ext cx="968639" cy="96863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19BE646-DCE1-4F68-B296-69CF208A37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0696" y="3120305"/>
            <a:ext cx="975445" cy="97544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AB2BC77-60D1-4AD6-A939-6B94D60E9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1414" y="3179404"/>
            <a:ext cx="975445" cy="97544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81A278B-F3B4-4A5F-9B7A-BFC686C6F2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1679" y="5592995"/>
            <a:ext cx="97544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4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8BFB50D2-92C8-40B3-8975-B3831A21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89560"/>
            <a:ext cx="10896600" cy="893218"/>
          </a:xfrm>
        </p:spPr>
        <p:txBody>
          <a:bodyPr anchor="b">
            <a:normAutofit/>
          </a:bodyPr>
          <a:lstStyle/>
          <a:p>
            <a:r>
              <a:rPr lang="en-US" dirty="0" err="1"/>
              <a:t>Chantiers</a:t>
            </a:r>
            <a:r>
              <a:rPr lang="en-US" dirty="0"/>
              <a:t> 2020-2021</a:t>
            </a:r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446E5E27-63F3-4C5A-899C-608A91C78DB3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496673316"/>
              </p:ext>
            </p:extLst>
          </p:nvPr>
        </p:nvGraphicFramePr>
        <p:xfrm>
          <a:off x="647700" y="1806575"/>
          <a:ext cx="10896600" cy="457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Espace réservé pour une image  22">
            <a:extLst>
              <a:ext uri="{FF2B5EF4-FFF2-40B4-BE49-F238E27FC236}">
                <a16:creationId xmlns:a16="http://schemas.microsoft.com/office/drawing/2014/main" id="{4728A8CF-C092-463A-AAD6-B719DA55681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380" y="3192255"/>
            <a:ext cx="968639" cy="96863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19BE646-DCE1-4F68-B296-69CF208A3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0696" y="3120305"/>
            <a:ext cx="975445" cy="97544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AB2BC77-60D1-4AD6-A939-6B94D60E9B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1414" y="3179404"/>
            <a:ext cx="975445" cy="97544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81A278B-F3B4-4A5F-9B7A-BFC686C6F2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1679" y="5592995"/>
            <a:ext cx="97544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2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D257292-E2B7-4717-BCB6-9FFCA3B8C0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</p:spPr>
        <p:txBody>
          <a:bodyPr>
            <a:normAutofit/>
          </a:bodyPr>
          <a:lstStyle/>
          <a:p>
            <a:r>
              <a:rPr lang="fr-FR" dirty="0"/>
              <a:t>Quelques idées…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Propositions des groupes / sujets en cours ou non engagés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Offre et tarification pour les autres diplômes qu’ingénieurs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Accompagnement de l’Ecole (audit, remobilisation, stratégie ; financement E4C)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Maison des Mines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5F4D53C-6418-4A17-8D1A-A96C0375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53" y="1775520"/>
            <a:ext cx="6435524" cy="1325563"/>
          </a:xfrm>
        </p:spPr>
        <p:txBody>
          <a:bodyPr anchor="b">
            <a:normAutofit/>
          </a:bodyPr>
          <a:lstStyle/>
          <a:p>
            <a:r>
              <a:rPr lang="fr-FR" dirty="0"/>
              <a:t>Sujets 2021-2022 ?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27500C9-8DF7-441A-ABE9-0E886C53DC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b="2132"/>
          <a:stretch/>
        </p:blipFill>
        <p:spPr>
          <a:xfrm>
            <a:off x="971836" y="836271"/>
            <a:ext cx="3523423" cy="5185458"/>
          </a:xfr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0DDFB4-F3A9-46B6-87C5-1B7EC9977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736" y="5604656"/>
            <a:ext cx="1670417" cy="167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0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50A9AC-3ACC-4647-9164-3D1EFDB0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divers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195034-B447-48A6-808C-255580829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43281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521C7-F142-41DA-A3D2-41B330A0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divers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60531A-0790-4D3F-ACA5-B989701041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451E92-4C5A-43B2-A93F-0747DD725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Point Cotisations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B9924-CCD4-4BA3-A9CB-EFEFB3E40C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Actualité des groupes : Ponts pour le Climat, activités Carrières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F2B05A0-1A02-40BF-A3AB-7A7A59CE09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Bilan sur les tests « Tarifs Evènements »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2A0EB5A-CFAF-4FFB-99AE-4EF5FC2FF5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Autres ?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76E1CFB-6B01-41F4-B178-F9FD3B29E0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Espace réservé pour une image  13" descr="Une image contenant texte, objets métalliques, matériel&#10;&#10;Description générée automatiquement">
            <a:extLst>
              <a:ext uri="{FF2B5EF4-FFF2-40B4-BE49-F238E27FC236}">
                <a16:creationId xmlns:a16="http://schemas.microsoft.com/office/drawing/2014/main" id="{2BB107E1-4C18-46B5-A09F-940671E224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500" r="12500"/>
          <a:stretch>
            <a:fillRect/>
          </a:stretch>
        </p:blipFill>
        <p:spPr/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631FEA3E-F236-4A10-A18F-9287D4E0B7C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4C8C987B-94B4-47B2-8707-04E263233D8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20" name="Espace réservé pour une image  19" descr="Une image contenant texte, instrument d’écriture, stationnaire, stylo&#10;&#10;Description générée automatiquement">
            <a:extLst>
              <a:ext uri="{FF2B5EF4-FFF2-40B4-BE49-F238E27FC236}">
                <a16:creationId xmlns:a16="http://schemas.microsoft.com/office/drawing/2014/main" id="{374820AC-914B-4912-B6A1-E5A8DA6DACC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9759" r="9759"/>
          <a:stretch>
            <a:fillRect/>
          </a:stretch>
        </p:blipFill>
        <p:spPr/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4D3411-3CE8-4828-997C-AD656770E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7736" y="5604656"/>
            <a:ext cx="1670417" cy="167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21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EA4AB16-AA76-48AF-A953-C762AAF198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8052" y="3206186"/>
            <a:ext cx="7288656" cy="281554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 nombre : 1511 cotisants à date (vs 1430 en 2020) : +5,7 %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 valeur :   145 273 € à date</a:t>
            </a:r>
            <a:br>
              <a:rPr lang="fr-FR" dirty="0"/>
            </a:br>
            <a:r>
              <a:rPr lang="fr-FR" dirty="0"/>
              <a:t>(vs 133 615 € en 2020) : +8,7 %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Moins d’élèves, plus de Mastères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Plus d’abonnements à PCM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141C869-91DA-4B1C-B10C-41804A59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53" y="1775520"/>
            <a:ext cx="6435524" cy="1325563"/>
          </a:xfrm>
        </p:spPr>
        <p:txBody>
          <a:bodyPr anchor="b">
            <a:normAutofit/>
          </a:bodyPr>
          <a:lstStyle/>
          <a:p>
            <a:r>
              <a:rPr lang="fr-FR" dirty="0"/>
              <a:t>Cotisations 2021</a:t>
            </a:r>
          </a:p>
        </p:txBody>
      </p:sp>
      <p:pic>
        <p:nvPicPr>
          <p:cNvPr id="8" name="Espace réservé pour une image  7" descr="Une image contenant texte, objets métalliques, matériel&#10;&#10;Description générée automatiquement">
            <a:extLst>
              <a:ext uri="{FF2B5EF4-FFF2-40B4-BE49-F238E27FC236}">
                <a16:creationId xmlns:a16="http://schemas.microsoft.com/office/drawing/2014/main" id="{20743CC7-28AB-4D21-A2CB-7877572B05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553" r="23554" b="1"/>
          <a:stretch/>
        </p:blipFill>
        <p:spPr>
          <a:xfrm>
            <a:off x="838200" y="836271"/>
            <a:ext cx="3657059" cy="5185458"/>
          </a:xfrm>
          <a:noFill/>
        </p:spPr>
      </p:pic>
    </p:spTree>
    <p:extLst>
      <p:ext uri="{BB962C8B-B14F-4D97-AF65-F5344CB8AC3E}">
        <p14:creationId xmlns:p14="http://schemas.microsoft.com/office/powerpoint/2010/main" val="149148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6FD5A50-82F2-41BB-98D4-AE806030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Actualités des groupes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22C9C7-DADD-41B5-B1A8-DD52E618B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AB82968-6D22-40CF-9703-7E37B6B55F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Ponts pour le Climat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D73B48-4225-4F5D-B384-80C782BDAF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Groupe Carrières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970F5AB-50D8-4673-8C59-228FD16435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X Ponts Pierre Immobilier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0C5EEFA-473B-49A8-8A5E-48E0CB915F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Parrainage, mentoring, </a:t>
            </a:r>
            <a:r>
              <a:rPr lang="fr-FR" dirty="0" err="1"/>
              <a:t>Millesimes</a:t>
            </a:r>
            <a:r>
              <a:rPr lang="fr-FR" dirty="0"/>
              <a:t>, groupes internationaux…</a:t>
            </a:r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342A1EDD-7A47-4882-8054-7DE65D27AE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22" name="Espace réservé pour une image  21">
            <a:extLst>
              <a:ext uri="{FF2B5EF4-FFF2-40B4-BE49-F238E27FC236}">
                <a16:creationId xmlns:a16="http://schemas.microsoft.com/office/drawing/2014/main" id="{F31E5F9B-07E8-4B95-8133-E0D43ED9BE9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6771" b="16771"/>
          <a:stretch>
            <a:fillRect/>
          </a:stretch>
        </p:blipFill>
        <p:spPr/>
      </p:pic>
      <p:pic>
        <p:nvPicPr>
          <p:cNvPr id="20" name="Espace réservé pour une image  19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1B5519F-CE0D-4AAA-935E-7E07F532196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7550" r="17550"/>
          <a:stretch>
            <a:fillRect/>
          </a:stretch>
        </p:blipFill>
        <p:spPr/>
      </p:pic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D4B8D751-C977-4114-B14A-9E905B8E1EA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21875" r="21875"/>
          <a:stretch>
            <a:fillRect/>
          </a:stretch>
        </p:blipFill>
        <p:spPr/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3DD04588-9C6D-47A5-A866-66E9F8723E0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/>
          <a:srcRect l="1264" r="12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4577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CAF96C9-0A46-4922-8155-7533BDCC79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8052" y="3206186"/>
            <a:ext cx="6435525" cy="2815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29 juin 2021</a:t>
            </a:r>
          </a:p>
          <a:p>
            <a:pPr marL="0" indent="0">
              <a:buNone/>
            </a:pPr>
            <a:r>
              <a:rPr lang="fr-FR" b="1" dirty="0"/>
              <a:t>Manuel Astier, Ponts </a:t>
            </a:r>
            <a:r>
              <a:rPr lang="fr-FR" b="1"/>
              <a:t>Transition Ecologique</a:t>
            </a:r>
            <a:endParaRPr lang="fr-FR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ED79820-6209-4517-B610-7F71347E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53" y="1775520"/>
            <a:ext cx="6435524" cy="1325563"/>
          </a:xfrm>
        </p:spPr>
        <p:txBody>
          <a:bodyPr/>
          <a:lstStyle/>
          <a:p>
            <a:r>
              <a:rPr lang="en-US" dirty="0"/>
              <a:t>Réunion de </a:t>
            </a:r>
            <a:r>
              <a:rPr lang="en-US" dirty="0" err="1"/>
              <a:t>lancement</a:t>
            </a:r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AEC9B2-ECC8-4E42-AC95-7C5FBB28F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1" t="35106" r="12300" b="33340"/>
          <a:stretch/>
        </p:blipFill>
        <p:spPr>
          <a:xfrm>
            <a:off x="838200" y="2580621"/>
            <a:ext cx="3657059" cy="1696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067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ED6CD-9841-4D39-A99F-DCA8E5BEE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89794" cy="1400530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« Ponts pour le Climat », c’est quoi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6A91AF-42FD-4F0B-A9F2-CF0E6712A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0075"/>
            <a:r>
              <a:rPr lang="fr-FR" sz="1800" b="1" dirty="0">
                <a:latin typeface="Helvetica" panose="020B0604020202020204" pitchFamily="34" charset="0"/>
              </a:rPr>
              <a:t>Objectif 1 : </a:t>
            </a:r>
          </a:p>
          <a:p>
            <a:pPr marL="1000125" lvl="1"/>
            <a:r>
              <a:rPr lang="fr-FR" sz="1600" b="1" dirty="0">
                <a:latin typeface="Helvetica" panose="020B0604020202020204" pitchFamily="34" charset="0"/>
              </a:rPr>
              <a:t>Coordonner les actions des différents groupes professionnels</a:t>
            </a:r>
          </a:p>
          <a:p>
            <a:pPr marL="1000125" lvl="1"/>
            <a:r>
              <a:rPr lang="fr-FR" sz="1600" b="1" dirty="0">
                <a:latin typeface="Helvetica" panose="020B0604020202020204" pitchFamily="34" charset="0"/>
              </a:rPr>
              <a:t>Préparer une action en vue de la COP 26 (PAM, …)</a:t>
            </a:r>
          </a:p>
          <a:p>
            <a:pPr marL="1000125" lvl="1"/>
            <a:r>
              <a:rPr lang="fr-FR" sz="1600" b="1" dirty="0">
                <a:latin typeface="Helvetica" panose="020B0604020202020204" pitchFamily="34" charset="0"/>
              </a:rPr>
              <a:t>Ouvrir sur l’extérieur : Ecole, autres partenaires …</a:t>
            </a:r>
          </a:p>
          <a:p>
            <a:pPr marL="1000125" lvl="1"/>
            <a:r>
              <a:rPr lang="fr-FR" sz="1600" b="1" dirty="0">
                <a:latin typeface="Helvetica" panose="020B0604020202020204" pitchFamily="34" charset="0"/>
              </a:rPr>
              <a:t>Autres projets ? A voir dans la suite …</a:t>
            </a:r>
          </a:p>
          <a:p>
            <a:pPr marL="600075"/>
            <a:endParaRPr lang="fr-FR" sz="1800" b="1" dirty="0">
              <a:latin typeface="Helvetica" panose="020B0604020202020204" pitchFamily="34" charset="0"/>
            </a:endParaRPr>
          </a:p>
          <a:p>
            <a:pPr marL="600075"/>
            <a:r>
              <a:rPr lang="fr-FR" sz="1800" b="1" dirty="0">
                <a:latin typeface="Helvetica" panose="020B0604020202020204" pitchFamily="34" charset="0"/>
              </a:rPr>
              <a:t>Propositions de premières actions :</a:t>
            </a:r>
          </a:p>
          <a:p>
            <a:pPr marL="1000125" lvl="1"/>
            <a:r>
              <a:rPr lang="fr-FR" sz="1600" b="1" dirty="0">
                <a:latin typeface="Helvetica" panose="020B0604020202020204" pitchFamily="34" charset="0"/>
              </a:rPr>
              <a:t>Feuille de route commune des conférences (agenda commun) par le groupe PTE</a:t>
            </a:r>
          </a:p>
          <a:p>
            <a:pPr marL="1000125" lvl="1"/>
            <a:r>
              <a:rPr lang="fr-FR" sz="1600" b="1" dirty="0">
                <a:latin typeface="Helvetica" panose="020B0604020202020204" pitchFamily="34" charset="0"/>
              </a:rPr>
              <a:t>Logo et </a:t>
            </a:r>
            <a:r>
              <a:rPr lang="fr-FR" sz="1600" b="1" dirty="0" err="1">
                <a:latin typeface="Helvetica" panose="020B0604020202020204" pitchFamily="34" charset="0"/>
              </a:rPr>
              <a:t>community</a:t>
            </a:r>
            <a:r>
              <a:rPr lang="fr-FR" sz="1600" b="1" dirty="0">
                <a:latin typeface="Helvetica" panose="020B0604020202020204" pitchFamily="34" charset="0"/>
              </a:rPr>
              <a:t> management avec </a:t>
            </a:r>
            <a:r>
              <a:rPr lang="fr-FR" sz="1600" b="1" dirty="0" err="1">
                <a:latin typeface="Helvetica" panose="020B0604020202020204" pitchFamily="34" charset="0"/>
              </a:rPr>
              <a:t>Herminie</a:t>
            </a:r>
            <a:endParaRPr lang="fr-FR" sz="1600" b="1" dirty="0">
              <a:latin typeface="Helvetica" panose="020B0604020202020204" pitchFamily="34" charset="0"/>
            </a:endParaRPr>
          </a:p>
          <a:p>
            <a:pPr marL="1000125" lvl="1"/>
            <a:r>
              <a:rPr lang="fr-FR" sz="1600" b="1" dirty="0">
                <a:latin typeface="Helvetica" panose="020B0604020202020204" pitchFamily="34" charset="0"/>
              </a:rPr>
              <a:t>Recherche de volontaires pour des articles pour n° PAM de </a:t>
            </a:r>
            <a:r>
              <a:rPr lang="fr-FR" sz="1600" b="1" dirty="0" err="1">
                <a:latin typeface="Helvetica" panose="020B0604020202020204" pitchFamily="34" charset="0"/>
              </a:rPr>
              <a:t>nov</a:t>
            </a:r>
            <a:r>
              <a:rPr lang="fr-FR" sz="1600" b="1" dirty="0">
                <a:latin typeface="Helvetica" panose="020B0604020202020204" pitchFamily="34" charset="0"/>
              </a:rPr>
              <a:t> (sujet COP 26) </a:t>
            </a:r>
          </a:p>
          <a:p>
            <a:pPr marL="600075"/>
            <a:endParaRPr lang="fr-FR" sz="1800" b="1" dirty="0">
              <a:effectLst/>
              <a:latin typeface="Helvetica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58C3A6-1C1F-42A2-B786-F712F6208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1" t="35106" r="12300" b="33340"/>
          <a:stretch/>
        </p:blipFill>
        <p:spPr>
          <a:xfrm>
            <a:off x="126874" y="133630"/>
            <a:ext cx="1375442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07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ED6CD-9841-4D39-A99F-DCA8E5BEE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dirty="0"/>
            </a:br>
            <a:r>
              <a:rPr lang="fr-FR" dirty="0"/>
              <a:t>Les projets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6A91AF-42FD-4F0B-A9F2-CF0E6712A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0075">
              <a:buFont typeface="+mj-lt"/>
              <a:buAutoNum type="arabicPeriod"/>
            </a:pPr>
            <a:r>
              <a:rPr lang="fr-FR" sz="2800" b="1" dirty="0">
                <a:latin typeface="Helvetica" panose="020B0604020202020204" pitchFamily="34" charset="0"/>
              </a:rPr>
              <a:t>Témoignages d’actions des </a:t>
            </a:r>
            <a:r>
              <a:rPr lang="fr-FR" sz="2800" b="1" dirty="0" err="1">
                <a:latin typeface="Helvetica" panose="020B0604020202020204" pitchFamily="34" charset="0"/>
              </a:rPr>
              <a:t>alumni</a:t>
            </a:r>
            <a:r>
              <a:rPr lang="fr-FR" sz="2800" b="1" dirty="0">
                <a:latin typeface="Helvetica" panose="020B0604020202020204" pitchFamily="34" charset="0"/>
              </a:rPr>
              <a:t> des Ponts en faveur de la transition écologique</a:t>
            </a:r>
          </a:p>
          <a:p>
            <a:pPr marL="600075">
              <a:buFont typeface="+mj-lt"/>
              <a:buAutoNum type="arabicPeriod"/>
            </a:pPr>
            <a:r>
              <a:rPr lang="fr-FR" sz="2800" b="1" dirty="0">
                <a:latin typeface="Helvetica" panose="020B0604020202020204" pitchFamily="34" charset="0"/>
              </a:rPr>
              <a:t>Ateliers “La Fresque du Climat” pour les </a:t>
            </a:r>
            <a:r>
              <a:rPr lang="fr-FR" sz="2800" b="1" dirty="0" err="1">
                <a:latin typeface="Helvetica" panose="020B0604020202020204" pitchFamily="34" charset="0"/>
              </a:rPr>
              <a:t>alumnis</a:t>
            </a:r>
            <a:r>
              <a:rPr lang="fr-FR" sz="2800" b="1" dirty="0">
                <a:latin typeface="Helvetica" panose="020B0604020202020204" pitchFamily="34" charset="0"/>
              </a:rPr>
              <a:t> </a:t>
            </a:r>
          </a:p>
          <a:p>
            <a:pPr marL="600075">
              <a:buFont typeface="+mj-lt"/>
              <a:buAutoNum type="arabicPeriod"/>
            </a:pPr>
            <a:r>
              <a:rPr lang="fr-FR" sz="2800" b="1" dirty="0">
                <a:latin typeface="Helvetica" panose="020B0604020202020204" pitchFamily="34" charset="0"/>
              </a:rPr>
              <a:t>Coopération avec l'École et la Fondation des Ponts</a:t>
            </a:r>
          </a:p>
          <a:p>
            <a:pPr marL="600075">
              <a:buFont typeface="+mj-lt"/>
              <a:buAutoNum type="arabicPeriod"/>
            </a:pPr>
            <a:r>
              <a:rPr lang="fr-FR" sz="2800" b="1" dirty="0">
                <a:latin typeface="Helvetica" panose="020B0604020202020204" pitchFamily="34" charset="0"/>
              </a:rPr>
              <a:t>Mentoring start-ups </a:t>
            </a:r>
          </a:p>
          <a:p>
            <a:pPr marL="600075">
              <a:buFont typeface="+mj-lt"/>
              <a:buAutoNum type="arabicPeriod"/>
            </a:pPr>
            <a:r>
              <a:rPr lang="fr-FR" sz="2800" b="1" dirty="0">
                <a:latin typeface="Helvetica" panose="020B0604020202020204" pitchFamily="34" charset="0"/>
              </a:rPr>
              <a:t>Freins au changement et stratégies pour les surmonter </a:t>
            </a:r>
          </a:p>
          <a:p>
            <a:pPr marL="600075">
              <a:buFont typeface="+mj-lt"/>
              <a:buAutoNum type="arabicPeriod"/>
            </a:pPr>
            <a:r>
              <a:rPr lang="fr-FR" sz="2800" b="1" dirty="0">
                <a:latin typeface="Helvetica" panose="020B0604020202020204" pitchFamily="34" charset="0"/>
              </a:rPr>
              <a:t>Partenariats avec d’autres associations ou initiatives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D9CFED-91BC-4DBC-8FF5-350F871C3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1" t="35106" r="12300" b="33340"/>
          <a:stretch/>
        </p:blipFill>
        <p:spPr>
          <a:xfrm>
            <a:off x="126874" y="133630"/>
            <a:ext cx="1375442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5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8762C-1DA1-46F1-9E04-2BB2D2A0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5303766"/>
            <a:ext cx="2239803" cy="1025525"/>
          </a:xfrm>
        </p:spPr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3064F48-0CBB-45E2-8594-14E8248CA7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Décisions : RD du 13 avril ; Démission et cooptation ; Missions Comité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B9A0B08-7A74-447B-B561-559890F871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Séminaire 2021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95160C0-B405-46B5-A0E0-43E8B71E99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Point cotisations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BC96BAF-3024-40F9-9D57-D89E3E32B4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Actualités des groupes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0040C5C-C128-4E80-96DA-4952ABACE9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Prochaines dates </a:t>
            </a:r>
            <a:r>
              <a:rPr lang="fr-FR"/>
              <a:t>et buffet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8584BA4-B717-4890-8CF5-2F43630466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7B67634-DAF0-4D77-8BD9-8D47BA284B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53C7867-3764-482C-9E1E-BB39B4128F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E1F8042-CA70-4E4C-919C-E74ABD41EF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9841CFC-511C-4A46-B8F8-684AE08E0C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pic>
        <p:nvPicPr>
          <p:cNvPr id="8" name="Espace réservé pour une image 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55F60135-830E-4E39-B75E-B85E560B9AF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503" r="24503"/>
          <a:stretch>
            <a:fillRect/>
          </a:stretch>
        </p:blipFill>
        <p:spPr/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7649C33-F364-40E6-BEF5-6484E7F772BD}"/>
              </a:ext>
            </a:extLst>
          </p:cNvPr>
          <p:cNvSpPr txBox="1"/>
          <p:nvPr/>
        </p:nvSpPr>
        <p:spPr>
          <a:xfrm>
            <a:off x="8634413" y="6139543"/>
            <a:ext cx="355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Buste d’Albert Caquot – Donation familles Kerisel – Tardy – Janicot @Maison des Ponts</a:t>
            </a:r>
          </a:p>
        </p:txBody>
      </p:sp>
    </p:spTree>
    <p:extLst>
      <p:ext uri="{BB962C8B-B14F-4D97-AF65-F5344CB8AC3E}">
        <p14:creationId xmlns:p14="http://schemas.microsoft.com/office/powerpoint/2010/main" val="3433619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ED6CD-9841-4D39-A99F-DCA8E5BEE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dirty="0"/>
            </a:br>
            <a:r>
              <a:rPr lang="fr-FR" dirty="0"/>
              <a:t>Prochaines actions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6A91AF-42FD-4F0B-A9F2-CF0E6712A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0075"/>
            <a:endParaRPr lang="fr-FR" sz="1800" b="1" dirty="0">
              <a:latin typeface="Helvetica" panose="020B0604020202020204" pitchFamily="34" charset="0"/>
            </a:endParaRPr>
          </a:p>
          <a:p>
            <a:pPr marL="600075"/>
            <a:r>
              <a:rPr lang="fr-FR" sz="1800" b="1" dirty="0">
                <a:latin typeface="Helvetica" panose="020B0604020202020204" pitchFamily="34" charset="0"/>
              </a:rPr>
              <a:t>Constituer une mailing </a:t>
            </a:r>
            <a:r>
              <a:rPr lang="fr-FR" sz="1800" b="1" dirty="0" err="1">
                <a:latin typeface="Helvetica" panose="020B0604020202020204" pitchFamily="34" charset="0"/>
              </a:rPr>
              <a:t>list</a:t>
            </a:r>
            <a:endParaRPr lang="fr-FR" sz="1800" b="1" dirty="0">
              <a:latin typeface="Helvetica" panose="020B0604020202020204" pitchFamily="34" charset="0"/>
            </a:endParaRPr>
          </a:p>
          <a:p>
            <a:pPr marL="600075"/>
            <a:r>
              <a:rPr lang="fr-FR" sz="1800" b="1" dirty="0">
                <a:latin typeface="Helvetica" panose="020B0604020202020204" pitchFamily="34" charset="0"/>
              </a:rPr>
              <a:t>Finaliser le logo</a:t>
            </a:r>
          </a:p>
          <a:p>
            <a:pPr marL="600075"/>
            <a:r>
              <a:rPr lang="fr-FR" sz="1800" b="1" dirty="0">
                <a:latin typeface="Helvetica" panose="020B0604020202020204" pitchFamily="34" charset="0"/>
              </a:rPr>
              <a:t>Monter un sous-groupe pour préciser la ligne éditoriale</a:t>
            </a:r>
          </a:p>
          <a:p>
            <a:pPr marL="600075"/>
            <a:r>
              <a:rPr lang="fr-FR" sz="1800" b="1" dirty="0">
                <a:latin typeface="Helvetica" panose="020B0604020202020204" pitchFamily="34" charset="0"/>
              </a:rPr>
              <a:t>Définir avec les groupes pro un conducteur thématique pour les conférences à venir, par exemple en présentant les grandes questions qui se posent à nous et que l'on souhaite éclairer</a:t>
            </a:r>
          </a:p>
          <a:p>
            <a:pPr marL="600075"/>
            <a:r>
              <a:rPr lang="fr-FR" sz="1800" b="1" dirty="0">
                <a:latin typeface="Helvetica" panose="020B0604020202020204" pitchFamily="34" charset="0"/>
                <a:ea typeface="Calibri" panose="020F0502020204030204" pitchFamily="34" charset="0"/>
              </a:rPr>
              <a:t>Chaque responsable de projet propose sa feuille de route et lance son projet</a:t>
            </a:r>
          </a:p>
          <a:p>
            <a:pPr marL="600075"/>
            <a:endParaRPr lang="fr-FR" sz="1800" b="1" dirty="0">
              <a:effectLst/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pPr marL="600075"/>
            <a:endParaRPr lang="fr-FR" sz="1800" b="1" dirty="0">
              <a:effectLst/>
              <a:latin typeface="Helvetica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3E2D9AA-D491-4E27-BE0F-355886E0E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253048"/>
            <a:ext cx="1135803" cy="6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0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D75F76E-F953-45C9-8F49-25BBE3F9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sur les tarifs Evènements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3017005-9FA2-4D04-A56D-41DB8F375C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1800" dirty="0">
                <a:effectLst/>
                <a:latin typeface="Montserra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1800" i="1" dirty="0">
                <a:effectLst/>
                <a:latin typeface="Montserra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Période de test avec gratuité d’accès aux conférences organisées par un groupe pro pour les cotisants à jour de leur cotisation et tarif symbolique de 10€ pour les non-cotisants et extérieurs. Les tarifs des ateliers Carrières sont inchangés. </a:t>
            </a:r>
            <a:r>
              <a:rPr lang="fr-FR" sz="1800" dirty="0">
                <a:effectLst/>
                <a:latin typeface="Montserra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Comité du 30 janvier 2021</a:t>
            </a:r>
          </a:p>
          <a:p>
            <a:endParaRPr lang="fr-FR" dirty="0"/>
          </a:p>
        </p:txBody>
      </p:sp>
      <p:pic>
        <p:nvPicPr>
          <p:cNvPr id="10" name="Espace réservé pour une image  9" descr="Une image contenant groupe, gens, salle de conférence, foule&#10;&#10;Description générée automatiquement">
            <a:extLst>
              <a:ext uri="{FF2B5EF4-FFF2-40B4-BE49-F238E27FC236}">
                <a16:creationId xmlns:a16="http://schemas.microsoft.com/office/drawing/2014/main" id="{B7B19D1D-329F-4ED3-BED1-77C74299B7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488" r="5488"/>
          <a:stretch>
            <a:fillRect/>
          </a:stretch>
        </p:blipFill>
        <p:spPr/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2FF7A9E-0331-4D04-BBBE-77FCCE34B085}"/>
              </a:ext>
            </a:extLst>
          </p:cNvPr>
          <p:cNvSpPr txBox="1"/>
          <p:nvPr/>
        </p:nvSpPr>
        <p:spPr>
          <a:xfrm>
            <a:off x="6191076" y="2392045"/>
            <a:ext cx="5285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Vos retours ?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Nombre d’inscrits</a:t>
            </a:r>
          </a:p>
          <a:p>
            <a:pPr marL="285750" indent="-285750">
              <a:buFontTx/>
              <a:buChar char="-"/>
            </a:pPr>
            <a:r>
              <a:rPr lang="fr-FR" dirty="0"/>
              <a:t>Nombre de participants</a:t>
            </a:r>
          </a:p>
          <a:p>
            <a:pPr marL="285750" indent="-285750">
              <a:buFontTx/>
              <a:buChar char="-"/>
            </a:pPr>
            <a:r>
              <a:rPr lang="fr-FR" dirty="0"/>
              <a:t>…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4513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47F1361-DEC6-4B04-9865-0072EA37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Prochaines dates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4D91C6-BC6B-4715-8551-B667872C2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8 juillet : Petit déjeuner d’accueil du programme (Station F)</a:t>
            </a:r>
          </a:p>
          <a:p>
            <a:r>
              <a:rPr lang="fr-FR" dirty="0"/>
              <a:t>25 août : Amphi Parrainage</a:t>
            </a:r>
          </a:p>
          <a:p>
            <a:r>
              <a:rPr lang="fr-FR" b="1" dirty="0">
                <a:solidFill>
                  <a:schemeClr val="accent1"/>
                </a:solidFill>
              </a:rPr>
              <a:t>2 septembre : Bureau </a:t>
            </a:r>
            <a:r>
              <a:rPr lang="fr-FR" b="1" dirty="0"/>
              <a:t>Ponts Alumni (Maison des Ponts)*</a:t>
            </a:r>
          </a:p>
          <a:p>
            <a:r>
              <a:rPr lang="fr-FR" dirty="0"/>
              <a:t>6 septembre : Amphi de 1A (Ecole des Ponts ParisTech)*</a:t>
            </a:r>
          </a:p>
          <a:p>
            <a:r>
              <a:rPr lang="fr-FR" b="1" dirty="0">
                <a:solidFill>
                  <a:schemeClr val="accent1"/>
                </a:solidFill>
              </a:rPr>
              <a:t>24 septembre : Séminaire </a:t>
            </a:r>
            <a:r>
              <a:rPr lang="fr-FR" b="1" dirty="0"/>
              <a:t>Ponts Alumni (Maison des Ponts)*</a:t>
            </a:r>
          </a:p>
          <a:p>
            <a:r>
              <a:rPr lang="fr-FR" b="1" dirty="0"/>
              <a:t>26 octobre : Bureau Ponts Alumni (Maison des Ponts)*</a:t>
            </a:r>
          </a:p>
          <a:p>
            <a:r>
              <a:rPr lang="fr-FR" dirty="0"/>
              <a:t>2 novembre : Arrivée d’Anne </a:t>
            </a:r>
            <a:r>
              <a:rPr lang="fr-FR" dirty="0" err="1"/>
              <a:t>Daire</a:t>
            </a:r>
            <a:r>
              <a:rPr lang="fr-FR" dirty="0"/>
              <a:t> (Mécénat de compétences)</a:t>
            </a:r>
          </a:p>
          <a:p>
            <a:r>
              <a:rPr lang="fr-FR" b="1" dirty="0"/>
              <a:t>23 novembre : Bureau Ponts Alumni (Maison des Ponts)*</a:t>
            </a:r>
          </a:p>
          <a:p>
            <a:r>
              <a:rPr lang="fr-FR" b="1" dirty="0">
                <a:solidFill>
                  <a:schemeClr val="accent1"/>
                </a:solidFill>
              </a:rPr>
              <a:t>14 décembre : Comité</a:t>
            </a:r>
            <a:r>
              <a:rPr lang="fr-FR" b="1" dirty="0"/>
              <a:t> Ponts Alumni + dîner (Maison des Ponts)*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8509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BE5FD8-42C2-4713-98A9-6C03BB3E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Décisions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C42FC4-AAE9-4F8E-8AC7-16D45ED0EF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4698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B15E2-206D-41F1-B6DD-64783FEC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57" y="1100290"/>
            <a:ext cx="4008437" cy="1395208"/>
          </a:xfrm>
        </p:spPr>
        <p:txBody>
          <a:bodyPr anchor="b">
            <a:normAutofit/>
          </a:bodyPr>
          <a:lstStyle/>
          <a:p>
            <a:r>
              <a:rPr lang="fr-FR" dirty="0"/>
              <a:t>Décisions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52BCF0-671A-4903-8C50-3B412C86B8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058" y="2561159"/>
            <a:ext cx="4008437" cy="602887"/>
          </a:xfrm>
        </p:spPr>
        <p:txBody>
          <a:bodyPr anchor="t">
            <a:normAutofit/>
          </a:bodyPr>
          <a:lstStyle/>
          <a:p>
            <a:r>
              <a:rPr lang="fr-FR" dirty="0"/>
              <a:t>Comité du 5 juillet 2021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A83C84-F0CE-457C-A527-34F73AC131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/>
          <a:p>
            <a:r>
              <a:rPr lang="fr-FR" dirty="0"/>
              <a:t>Le Comité valide le </a:t>
            </a:r>
            <a:r>
              <a:rPr lang="fr-FR" b="1" dirty="0"/>
              <a:t>relevé de décisions </a:t>
            </a:r>
            <a:r>
              <a:rPr lang="fr-FR" dirty="0"/>
              <a:t>du 13 avril 2021.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3C53A4B-2CFD-4D13-BCE1-790938E0AC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 fontScale="85000" lnSpcReduction="20000"/>
          </a:bodyPr>
          <a:lstStyle/>
          <a:p>
            <a:r>
              <a:rPr lang="fr-FR" sz="1600" dirty="0"/>
              <a:t>Démission de </a:t>
            </a:r>
            <a:r>
              <a:rPr lang="fr-FR" sz="1600" b="1" dirty="0"/>
              <a:t>Nathalie </a:t>
            </a:r>
            <a:r>
              <a:rPr lang="fr-FR" sz="1600" b="1" dirty="0" err="1"/>
              <a:t>Mas-Raval</a:t>
            </a:r>
            <a:r>
              <a:rPr lang="fr-FR" sz="1600" b="1" dirty="0"/>
              <a:t> (MS 06)</a:t>
            </a:r>
          </a:p>
          <a:p>
            <a:r>
              <a:rPr lang="fr-FR" sz="1300" dirty="0"/>
              <a:t>Le Comité prend acte de la démission de </a:t>
            </a:r>
            <a:r>
              <a:rPr lang="fr-FR" sz="1300" b="1" dirty="0"/>
              <a:t>Nathalie </a:t>
            </a:r>
            <a:r>
              <a:rPr lang="fr-FR" sz="1300" dirty="0" err="1"/>
              <a:t>Mas-Raval</a:t>
            </a:r>
            <a:r>
              <a:rPr lang="fr-FR" sz="1300" dirty="0"/>
              <a:t> (MS 06) dont le mandat prenait fin en 2022.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11A1EE1-FA69-45F3-A964-11394F4128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/>
              <a:t>Cooptation de </a:t>
            </a:r>
            <a:r>
              <a:rPr lang="en-US" sz="1800" b="1" dirty="0"/>
              <a:t>Cristian Cabrera (MS 04)</a:t>
            </a:r>
          </a:p>
          <a:p>
            <a:r>
              <a:rPr lang="fr-FR" dirty="0"/>
              <a:t>Le Comité valide la proposition du Bureau de coopter </a:t>
            </a:r>
            <a:r>
              <a:rPr lang="fr-FR" b="1" dirty="0"/>
              <a:t>Cristian Cabrera (MS 04) </a:t>
            </a:r>
            <a:r>
              <a:rPr lang="fr-FR" dirty="0"/>
              <a:t>au sein du Comité de Ponts Alumni. Son mandat prendra fin en 2022.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0EB2EEC-8456-43F5-A946-3400EAE97E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/>
          <a:lstStyle/>
          <a:p>
            <a:r>
              <a:rPr lang="en-US" b="1" dirty="0"/>
              <a:t>Missions</a:t>
            </a:r>
            <a:r>
              <a:rPr lang="en-US" dirty="0"/>
              <a:t> du Comité (2020/2021)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3A7C44C-0CDE-4538-96D4-FC93EAFFE1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278528"/>
            <a:ext cx="4008438" cy="2560899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25" name="Espace réservé pour une image  24" descr="Une image contenant mur, personne, intérieur, femme&#10;&#10;Description générée automatiquement">
            <a:extLst>
              <a:ext uri="{FF2B5EF4-FFF2-40B4-BE49-F238E27FC236}">
                <a16:creationId xmlns:a16="http://schemas.microsoft.com/office/drawing/2014/main" id="{C827E720-65AC-4216-AA75-A3E2BC25D1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6789738" y="2332038"/>
            <a:ext cx="804862" cy="804862"/>
          </a:xfrm>
        </p:spPr>
      </p:pic>
      <p:pic>
        <p:nvPicPr>
          <p:cNvPr id="21" name="Espace réservé pour une image  20" descr="Une image contenant personne, homme, complet, mur&#10;&#10;Description générée automatiquement">
            <a:extLst>
              <a:ext uri="{FF2B5EF4-FFF2-40B4-BE49-F238E27FC236}">
                <a16:creationId xmlns:a16="http://schemas.microsoft.com/office/drawing/2014/main" id="{DBABDC95-FB75-4A81-AB2E-B6EA800E0E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6789738" y="3621088"/>
            <a:ext cx="804862" cy="804862"/>
          </a:xfrm>
        </p:spPr>
      </p:pic>
      <p:pic>
        <p:nvPicPr>
          <p:cNvPr id="28" name="Espace réservé pour une image  27" descr="Une image contenant texte, graphiques vectoriels, carte de visite&#10;&#10;Description générée automatiquement">
            <a:extLst>
              <a:ext uri="{FF2B5EF4-FFF2-40B4-BE49-F238E27FC236}">
                <a16:creationId xmlns:a16="http://schemas.microsoft.com/office/drawing/2014/main" id="{6E3883ED-76FE-4F77-BB3B-19A3BB1C4AF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6680" r="16680"/>
          <a:stretch>
            <a:fillRect/>
          </a:stretch>
        </p:blipFill>
        <p:spPr>
          <a:xfrm>
            <a:off x="6789738" y="4910138"/>
            <a:ext cx="804862" cy="804862"/>
          </a:xfrm>
        </p:spPr>
      </p:pic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5C1FC115-18D2-42CA-B347-E4F9629499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1F0BA03-563C-4194-BEBB-4908EF864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7736" y="5604656"/>
            <a:ext cx="1670417" cy="167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4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5D9AD98-1F7E-415A-8832-27AA82D4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FR" dirty="0"/>
              <a:t>1 - Taches prioritaires associatives</a:t>
            </a:r>
          </a:p>
        </p:txBody>
      </p:sp>
      <p:pic>
        <p:nvPicPr>
          <p:cNvPr id="9" name="Espace réservé du contenu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A8876EEA-01F6-4F3D-B306-8E7F46E7B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880" y="1690688"/>
            <a:ext cx="5306290" cy="4351338"/>
          </a:xfrm>
        </p:spPr>
      </p:pic>
      <p:pic>
        <p:nvPicPr>
          <p:cNvPr id="11" name="Image 10" descr="Une image contenant table&#10;&#10;Description générée automatiquement">
            <a:extLst>
              <a:ext uri="{FF2B5EF4-FFF2-40B4-BE49-F238E27FC236}">
                <a16:creationId xmlns:a16="http://schemas.microsoft.com/office/drawing/2014/main" id="{EF900184-6004-42A1-8AD4-07B2C6F468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16"/>
          <a:stretch/>
        </p:blipFill>
        <p:spPr>
          <a:xfrm>
            <a:off x="6379170" y="2444620"/>
            <a:ext cx="5715798" cy="23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6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0BBBB7A-3B8E-42EE-B254-7F6CD185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3727" cy="1325563"/>
          </a:xfrm>
        </p:spPr>
        <p:txBody>
          <a:bodyPr/>
          <a:lstStyle/>
          <a:p>
            <a:r>
              <a:rPr lang="en-US" dirty="0"/>
              <a:t>2 - Participation à divers </a:t>
            </a:r>
            <a:r>
              <a:rPr lang="en-US" dirty="0" err="1"/>
              <a:t>organismes</a:t>
            </a:r>
            <a:endParaRPr lang="en-US" dirty="0"/>
          </a:p>
        </p:txBody>
      </p:sp>
      <p:pic>
        <p:nvPicPr>
          <p:cNvPr id="5" name="Espace réservé pour une image 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DBBE8A4F-5A12-4553-A882-23DE7BAF3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92"/>
          <a:stretch/>
        </p:blipFill>
        <p:spPr>
          <a:xfrm>
            <a:off x="3053143" y="2164701"/>
            <a:ext cx="6085714" cy="4012261"/>
          </a:xfrm>
          <a:noFill/>
        </p:spPr>
      </p:pic>
    </p:spTree>
    <p:extLst>
      <p:ext uri="{BB962C8B-B14F-4D97-AF65-F5344CB8AC3E}">
        <p14:creationId xmlns:p14="http://schemas.microsoft.com/office/powerpoint/2010/main" val="424817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B51E2E2-9FBE-4923-B27D-A1527B91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7661" cy="1325563"/>
          </a:xfrm>
        </p:spPr>
        <p:txBody>
          <a:bodyPr/>
          <a:lstStyle/>
          <a:p>
            <a:r>
              <a:rPr lang="en-US" dirty="0"/>
              <a:t>3 - Relations avec divers </a:t>
            </a:r>
            <a:r>
              <a:rPr lang="en-US" dirty="0" err="1"/>
              <a:t>organismes</a:t>
            </a:r>
            <a:endParaRPr lang="en-US" dirty="0"/>
          </a:p>
        </p:txBody>
      </p:sp>
      <p:pic>
        <p:nvPicPr>
          <p:cNvPr id="5" name="Espace réservé pour une image 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9780CCED-9A6E-4A5E-BCD1-05496860B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53"/>
          <a:stretch/>
        </p:blipFill>
        <p:spPr>
          <a:xfrm>
            <a:off x="1832568" y="2332653"/>
            <a:ext cx="8526864" cy="3844310"/>
          </a:xfrm>
          <a:noFill/>
        </p:spPr>
      </p:pic>
    </p:spTree>
    <p:extLst>
      <p:ext uri="{BB962C8B-B14F-4D97-AF65-F5344CB8AC3E}">
        <p14:creationId xmlns:p14="http://schemas.microsoft.com/office/powerpoint/2010/main" val="367245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CB24B5-F811-4F17-B8DD-16384175C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Séminaire 2021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5D99A8-E4C3-4078-AF3E-FD27A8476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483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bbc3e38c2_0_0"/>
          <p:cNvSpPr txBox="1">
            <a:spLocks noGrp="1"/>
          </p:cNvSpPr>
          <p:nvPr>
            <p:ph type="title"/>
          </p:nvPr>
        </p:nvSpPr>
        <p:spPr>
          <a:xfrm>
            <a:off x="586122" y="335288"/>
            <a:ext cx="9931167" cy="11430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r-FR" dirty="0"/>
              <a:t>Séminaire de rentrée</a:t>
            </a:r>
            <a:endParaRPr dirty="0"/>
          </a:p>
          <a:p>
            <a:pPr>
              <a:spcBef>
                <a:spcPts val="0"/>
              </a:spcBef>
            </a:pPr>
            <a:r>
              <a:rPr lang="fr-FR" dirty="0"/>
              <a:t>de Ponts Alumni </a:t>
            </a:r>
            <a:endParaRPr dirty="0"/>
          </a:p>
        </p:txBody>
      </p:sp>
      <p:pic>
        <p:nvPicPr>
          <p:cNvPr id="201" name="Google Shape;201;g8bbc3e38c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98038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8bbc3e38c2_0_0"/>
          <p:cNvSpPr txBox="1"/>
          <p:nvPr/>
        </p:nvSpPr>
        <p:spPr>
          <a:xfrm>
            <a:off x="8008775" y="3722925"/>
            <a:ext cx="23232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360"/>
              </a:spcBef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membres et invités du Comité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Bef>
                <a:spcPts val="360"/>
              </a:spcBef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animateurs de groupes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Bef>
                <a:spcPts val="360"/>
              </a:spcBef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représentants des élèves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8bbc3e38c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400" y="1570038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8bbc3e38c2_0_0"/>
          <p:cNvSpPr txBox="1"/>
          <p:nvPr/>
        </p:nvSpPr>
        <p:spPr>
          <a:xfrm>
            <a:off x="1734000" y="3539425"/>
            <a:ext cx="23232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360"/>
              </a:spcBef>
            </a:pPr>
            <a:r>
              <a:rPr lang="fr-F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septembre 2021 </a:t>
            </a: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15h30</a:t>
            </a:r>
            <a:b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Maison des Ponts</a:t>
            </a:r>
            <a:b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(inscriptions ouvertes)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8bbc3e38c2_0_0"/>
          <p:cNvSpPr txBox="1"/>
          <p:nvPr/>
        </p:nvSpPr>
        <p:spPr>
          <a:xfrm>
            <a:off x="4533000" y="2558175"/>
            <a:ext cx="30000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360"/>
              </a:spcBef>
            </a:pPr>
            <a:r>
              <a:rPr lang="fr-FR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Séquences de créativité 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sous-groupe et synthèse des travaux (16h-20h30)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Bef>
                <a:spcPts val="360"/>
              </a:spcBef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Bef>
                <a:spcPts val="360"/>
              </a:spcBef>
            </a:pPr>
            <a:r>
              <a:rPr lang="fr-FR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 concrètes / messages pour les prochains mois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8bbc3e38c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6776" y="4512776"/>
            <a:ext cx="2426075" cy="242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8bbc3e38c2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2839" y="4604526"/>
            <a:ext cx="2242575" cy="224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8bbc3e38c2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5389" y="4604526"/>
            <a:ext cx="2242575" cy="224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8bbc3e38c2_0_0"/>
          <p:cNvSpPr txBox="1"/>
          <p:nvPr/>
        </p:nvSpPr>
        <p:spPr>
          <a:xfrm>
            <a:off x="9212425" y="5831650"/>
            <a:ext cx="12783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360"/>
              </a:spcBef>
              <a:buClr>
                <a:schemeClr val="dk1"/>
              </a:buClr>
              <a:buSzPts val="1100"/>
            </a:pPr>
            <a:r>
              <a:rPr lang="fr-FR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Buffet convivial</a:t>
            </a:r>
            <a:endParaRPr b="1">
              <a:solidFill>
                <a:schemeClr val="dk1"/>
              </a:solidFill>
            </a:endParaRPr>
          </a:p>
          <a:p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8bbc3e38c2_0_0"/>
          <p:cNvSpPr/>
          <p:nvPr/>
        </p:nvSpPr>
        <p:spPr>
          <a:xfrm>
            <a:off x="5897688" y="3614025"/>
            <a:ext cx="270600" cy="326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onts Alumni">
      <a:dk1>
        <a:srgbClr val="707070"/>
      </a:dk1>
      <a:lt1>
        <a:srgbClr val="FFFFFF"/>
      </a:lt1>
      <a:dk2>
        <a:srgbClr val="1B2542"/>
      </a:dk2>
      <a:lt2>
        <a:srgbClr val="A5A5A5"/>
      </a:lt2>
      <a:accent1>
        <a:srgbClr val="009DC5"/>
      </a:accent1>
      <a:accent2>
        <a:srgbClr val="DFE3E9"/>
      </a:accent2>
      <a:accent3>
        <a:srgbClr val="BBC3CD"/>
      </a:accent3>
      <a:accent4>
        <a:srgbClr val="1B2542"/>
      </a:accent4>
      <a:accent5>
        <a:srgbClr val="945258"/>
      </a:accent5>
      <a:accent6>
        <a:srgbClr val="67BACE"/>
      </a:accent6>
      <a:hlink>
        <a:srgbClr val="00194C"/>
      </a:hlink>
      <a:folHlink>
        <a:srgbClr val="954F72"/>
      </a:folHlink>
    </a:clrScheme>
    <a:fontScheme name="Ponts Alumni">
      <a:majorFont>
        <a:latin typeface="Poppins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onts Alumni#2" id="{429D89A8-8755-4904-AC9F-DFE56FE50AEB}" vid="{334DFA02-4005-48EE-BB16-2B442FF7839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C91B794BFE664BB3674F4A0249CBC7" ma:contentTypeVersion="13" ma:contentTypeDescription="Crée un document." ma:contentTypeScope="" ma:versionID="e27eb333fb320b51b796d62f58b1b6a5">
  <xsd:schema xmlns:xsd="http://www.w3.org/2001/XMLSchema" xmlns:xs="http://www.w3.org/2001/XMLSchema" xmlns:p="http://schemas.microsoft.com/office/2006/metadata/properties" xmlns:ns2="4b86ae47-82da-4e34-a3d5-370149349a1a" xmlns:ns3="7fd265a7-d11c-487c-91b9-a6c82b4ba1f1" targetNamespace="http://schemas.microsoft.com/office/2006/metadata/properties" ma:root="true" ma:fieldsID="f38c63dcaf19fb77252c080fd439b79a" ns2:_="" ns3:_="">
    <xsd:import namespace="4b86ae47-82da-4e34-a3d5-370149349a1a"/>
    <xsd:import namespace="7fd265a7-d11c-487c-91b9-a6c82b4ba1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6ae47-82da-4e34-a3d5-370149349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265a7-d11c-487c-91b9-a6c82b4ba1f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fd265a7-d11c-487c-91b9-a6c82b4ba1f1">
      <UserInfo>
        <DisplayName/>
        <AccountId xsi:nil="true"/>
        <AccountType/>
      </UserInfo>
    </SharedWithUsers>
    <MediaLengthInSeconds xmlns="4b86ae47-82da-4e34-a3d5-370149349a1a" xsi:nil="true"/>
  </documentManagement>
</p:properties>
</file>

<file path=customXml/itemProps1.xml><?xml version="1.0" encoding="utf-8"?>
<ds:datastoreItem xmlns:ds="http://schemas.openxmlformats.org/officeDocument/2006/customXml" ds:itemID="{B8679042-1052-41F0-8007-5FF98194468F}"/>
</file>

<file path=customXml/itemProps2.xml><?xml version="1.0" encoding="utf-8"?>
<ds:datastoreItem xmlns:ds="http://schemas.openxmlformats.org/officeDocument/2006/customXml" ds:itemID="{A45807D4-BAD1-46E5-80C3-D79A59334367}"/>
</file>

<file path=customXml/itemProps3.xml><?xml version="1.0" encoding="utf-8"?>
<ds:datastoreItem xmlns:ds="http://schemas.openxmlformats.org/officeDocument/2006/customXml" ds:itemID="{7D15F8F7-23FB-434F-976D-7F26F2AC5212}"/>
</file>

<file path=docProps/app.xml><?xml version="1.0" encoding="utf-8"?>
<Properties xmlns="http://schemas.openxmlformats.org/officeDocument/2006/extended-properties" xmlns:vt="http://schemas.openxmlformats.org/officeDocument/2006/docPropsVTypes">
  <Template>modele Ponts Alumni#2</Template>
  <TotalTime>196</TotalTime>
  <Words>837</Words>
  <Application>Microsoft Office PowerPoint</Application>
  <PresentationFormat>Grand écran</PresentationFormat>
  <Paragraphs>132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Helvetica</vt:lpstr>
      <vt:lpstr>Helvetica Light</vt:lpstr>
      <vt:lpstr>Montserrat</vt:lpstr>
      <vt:lpstr>Poppins</vt:lpstr>
      <vt:lpstr>Thème Office</vt:lpstr>
      <vt:lpstr>Comité Ponts Alumni</vt:lpstr>
      <vt:lpstr>Ordre du jour</vt:lpstr>
      <vt:lpstr>Décisions</vt:lpstr>
      <vt:lpstr>Décisions</vt:lpstr>
      <vt:lpstr>1 - Taches prioritaires associatives</vt:lpstr>
      <vt:lpstr>2 - Participation à divers organismes</vt:lpstr>
      <vt:lpstr>3 - Relations avec divers organismes</vt:lpstr>
      <vt:lpstr>Séminaire 2021</vt:lpstr>
      <vt:lpstr>Séminaire de rentrée de Ponts Alumni </vt:lpstr>
      <vt:lpstr>Pour mémoire, séminaire 2020</vt:lpstr>
      <vt:lpstr>Chantiers 2020-2021</vt:lpstr>
      <vt:lpstr>Sujets 2021-2022 ?</vt:lpstr>
      <vt:lpstr>Points divers</vt:lpstr>
      <vt:lpstr>Points divers</vt:lpstr>
      <vt:lpstr>Cotisations 2021</vt:lpstr>
      <vt:lpstr>Actualités des groupes</vt:lpstr>
      <vt:lpstr>Réunion de lancement</vt:lpstr>
      <vt:lpstr> « Ponts pour le Climat », c’est quoi ?</vt:lpstr>
      <vt:lpstr> Les projets</vt:lpstr>
      <vt:lpstr> Prochaines actions</vt:lpstr>
      <vt:lpstr>Test sur les tarifs Evènements</vt:lpstr>
      <vt:lpstr>Prochaines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LABORIE</dc:creator>
  <cp:lastModifiedBy>Camille LABORIE</cp:lastModifiedBy>
  <cp:revision>4</cp:revision>
  <dcterms:created xsi:type="dcterms:W3CDTF">2021-07-02T12:31:45Z</dcterms:created>
  <dcterms:modified xsi:type="dcterms:W3CDTF">2021-07-07T08:44:25Z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0x0101006EC91B794BFE664BB3674F4A0249CBC7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