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88" r:id="rId3"/>
    <p:sldId id="257" r:id="rId4"/>
    <p:sldId id="267" r:id="rId5"/>
    <p:sldId id="269" r:id="rId6"/>
    <p:sldId id="286" r:id="rId7"/>
    <p:sldId id="273" r:id="rId8"/>
    <p:sldId id="274" r:id="rId9"/>
    <p:sldId id="275" r:id="rId10"/>
    <p:sldId id="276" r:id="rId11"/>
    <p:sldId id="277" r:id="rId12"/>
    <p:sldId id="287" r:id="rId13"/>
    <p:sldId id="282" r:id="rId14"/>
    <p:sldId id="283" r:id="rId15"/>
    <p:sldId id="284" r:id="rId16"/>
    <p:sldId id="279" r:id="rId17"/>
    <p:sldId id="278" r:id="rId18"/>
    <p:sldId id="280" r:id="rId19"/>
    <p:sldId id="281" r:id="rId20"/>
    <p:sldId id="266" r:id="rId21"/>
  </p:sldIdLst>
  <p:sldSz cx="9144000" cy="6858000" type="screen4x3"/>
  <p:notesSz cx="6808788" cy="9940925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DC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41B56D1-D5C2-4E2C-BA82-DDF35B1ED9A8}" v="119" dt="2020-05-25T14:05:18.69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778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28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customXml" Target="../customXml/item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microsoft.com/office/2016/11/relationships/changesInfo" Target="changesInfos/changesInfo1.xml"/><Relationship Id="rId30" Type="http://schemas.openxmlformats.org/officeDocument/2006/relationships/customXml" Target="../customXml/item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mille LABORIE Ponts Alumni" userId="3dfb48a8e527c234" providerId="LiveId" clId="{341B56D1-D5C2-4E2C-BA82-DDF35B1ED9A8}"/>
    <pc:docChg chg="undo custSel mod addSld delSld modSld">
      <pc:chgData name="Camille LABORIE Ponts Alumni" userId="3dfb48a8e527c234" providerId="LiveId" clId="{341B56D1-D5C2-4E2C-BA82-DDF35B1ED9A8}" dt="2020-05-25T14:05:27.510" v="6224" actId="1076"/>
      <pc:docMkLst>
        <pc:docMk/>
      </pc:docMkLst>
      <pc:sldChg chg="modSp mod">
        <pc:chgData name="Camille LABORIE Ponts Alumni" userId="3dfb48a8e527c234" providerId="LiveId" clId="{341B56D1-D5C2-4E2C-BA82-DDF35B1ED9A8}" dt="2020-04-21T14:08:04.378" v="4678" actId="15"/>
        <pc:sldMkLst>
          <pc:docMk/>
          <pc:sldMk cId="2635666895" sldId="257"/>
        </pc:sldMkLst>
        <pc:spChg chg="mod">
          <ac:chgData name="Camille LABORIE Ponts Alumni" userId="3dfb48a8e527c234" providerId="LiveId" clId="{341B56D1-D5C2-4E2C-BA82-DDF35B1ED9A8}" dt="2020-04-21T14:08:04.378" v="4678" actId="15"/>
          <ac:spMkLst>
            <pc:docMk/>
            <pc:sldMk cId="2635666895" sldId="257"/>
            <ac:spMk id="3" creationId="{00000000-0000-0000-0000-000000000000}"/>
          </ac:spMkLst>
        </pc:spChg>
      </pc:sldChg>
      <pc:sldChg chg="modSp mod">
        <pc:chgData name="Camille LABORIE Ponts Alumni" userId="3dfb48a8e527c234" providerId="LiveId" clId="{341B56D1-D5C2-4E2C-BA82-DDF35B1ED9A8}" dt="2020-04-21T13:43:34.433" v="4672" actId="20577"/>
        <pc:sldMkLst>
          <pc:docMk/>
          <pc:sldMk cId="665773473" sldId="266"/>
        </pc:sldMkLst>
        <pc:spChg chg="mod">
          <ac:chgData name="Camille LABORIE Ponts Alumni" userId="3dfb48a8e527c234" providerId="LiveId" clId="{341B56D1-D5C2-4E2C-BA82-DDF35B1ED9A8}" dt="2020-04-21T13:43:34.433" v="4672" actId="20577"/>
          <ac:spMkLst>
            <pc:docMk/>
            <pc:sldMk cId="665773473" sldId="266"/>
            <ac:spMk id="3" creationId="{00000000-0000-0000-0000-000000000000}"/>
          </ac:spMkLst>
        </pc:spChg>
      </pc:sldChg>
      <pc:sldChg chg="modSp mod">
        <pc:chgData name="Camille LABORIE Ponts Alumni" userId="3dfb48a8e527c234" providerId="LiveId" clId="{341B56D1-D5C2-4E2C-BA82-DDF35B1ED9A8}" dt="2020-04-21T14:08:21.067" v="4694" actId="20577"/>
        <pc:sldMkLst>
          <pc:docMk/>
          <pc:sldMk cId="3383107555" sldId="267"/>
        </pc:sldMkLst>
        <pc:spChg chg="mod">
          <ac:chgData name="Camille LABORIE Ponts Alumni" userId="3dfb48a8e527c234" providerId="LiveId" clId="{341B56D1-D5C2-4E2C-BA82-DDF35B1ED9A8}" dt="2020-04-21T14:08:21.067" v="4694" actId="20577"/>
          <ac:spMkLst>
            <pc:docMk/>
            <pc:sldMk cId="3383107555" sldId="267"/>
            <ac:spMk id="3" creationId="{00000000-0000-0000-0000-000000000000}"/>
          </ac:spMkLst>
        </pc:spChg>
      </pc:sldChg>
      <pc:sldChg chg="addSp delSp modSp add mod">
        <pc:chgData name="Camille LABORIE Ponts Alumni" userId="3dfb48a8e527c234" providerId="LiveId" clId="{341B56D1-D5C2-4E2C-BA82-DDF35B1ED9A8}" dt="2020-04-20T10:12:03.769" v="4456" actId="20577"/>
        <pc:sldMkLst>
          <pc:docMk/>
          <pc:sldMk cId="3420123186" sldId="269"/>
        </pc:sldMkLst>
        <pc:spChg chg="mod">
          <ac:chgData name="Camille LABORIE Ponts Alumni" userId="3dfb48a8e527c234" providerId="LiveId" clId="{341B56D1-D5C2-4E2C-BA82-DDF35B1ED9A8}" dt="2020-04-20T10:11:59.169" v="4455" actId="20577"/>
          <ac:spMkLst>
            <pc:docMk/>
            <pc:sldMk cId="3420123186" sldId="269"/>
            <ac:spMk id="2" creationId="{00000000-0000-0000-0000-000000000000}"/>
          </ac:spMkLst>
        </pc:spChg>
        <pc:spChg chg="add mod">
          <ac:chgData name="Camille LABORIE Ponts Alumni" userId="3dfb48a8e527c234" providerId="LiveId" clId="{341B56D1-D5C2-4E2C-BA82-DDF35B1ED9A8}" dt="2020-04-20T10:12:03.769" v="4456" actId="20577"/>
          <ac:spMkLst>
            <pc:docMk/>
            <pc:sldMk cId="3420123186" sldId="269"/>
            <ac:spMk id="3" creationId="{D94A64FA-F8EE-4D39-ADF8-0C390C04B4D2}"/>
          </ac:spMkLst>
        </pc:spChg>
        <pc:spChg chg="del">
          <ac:chgData name="Camille LABORIE Ponts Alumni" userId="3dfb48a8e527c234" providerId="LiveId" clId="{341B56D1-D5C2-4E2C-BA82-DDF35B1ED9A8}" dt="2020-04-20T10:00:06.829" v="4178" actId="478"/>
          <ac:spMkLst>
            <pc:docMk/>
            <pc:sldMk cId="3420123186" sldId="269"/>
            <ac:spMk id="6" creationId="{01693A0D-B424-4072-BC2E-DE14234B56FF}"/>
          </ac:spMkLst>
        </pc:spChg>
        <pc:spChg chg="del">
          <ac:chgData name="Camille LABORIE Ponts Alumni" userId="3dfb48a8e527c234" providerId="LiveId" clId="{341B56D1-D5C2-4E2C-BA82-DDF35B1ED9A8}" dt="2020-04-20T10:00:03.993" v="4176" actId="478"/>
          <ac:spMkLst>
            <pc:docMk/>
            <pc:sldMk cId="3420123186" sldId="269"/>
            <ac:spMk id="7" creationId="{73AC5FAE-191D-4BEA-96EA-33420E4DCFDD}"/>
          </ac:spMkLst>
        </pc:spChg>
        <pc:spChg chg="del">
          <ac:chgData name="Camille LABORIE Ponts Alumni" userId="3dfb48a8e527c234" providerId="LiveId" clId="{341B56D1-D5C2-4E2C-BA82-DDF35B1ED9A8}" dt="2020-04-20T10:00:14.977" v="4184" actId="478"/>
          <ac:spMkLst>
            <pc:docMk/>
            <pc:sldMk cId="3420123186" sldId="269"/>
            <ac:spMk id="10" creationId="{630D7CAC-E23A-47D9-A478-223297C61F36}"/>
          </ac:spMkLst>
        </pc:spChg>
        <pc:spChg chg="del">
          <ac:chgData name="Camille LABORIE Ponts Alumni" userId="3dfb48a8e527c234" providerId="LiveId" clId="{341B56D1-D5C2-4E2C-BA82-DDF35B1ED9A8}" dt="2020-04-20T10:00:08.843" v="4180" actId="478"/>
          <ac:spMkLst>
            <pc:docMk/>
            <pc:sldMk cId="3420123186" sldId="269"/>
            <ac:spMk id="11" creationId="{D1E0DA47-44E0-4C94-ACFE-69A7D7FBC569}"/>
          </ac:spMkLst>
        </pc:spChg>
        <pc:spChg chg="del">
          <ac:chgData name="Camille LABORIE Ponts Alumni" userId="3dfb48a8e527c234" providerId="LiveId" clId="{341B56D1-D5C2-4E2C-BA82-DDF35B1ED9A8}" dt="2020-04-20T10:00:13.467" v="4183" actId="478"/>
          <ac:spMkLst>
            <pc:docMk/>
            <pc:sldMk cId="3420123186" sldId="269"/>
            <ac:spMk id="19" creationId="{A39D6565-519F-4548-B00F-183BEEB7BF15}"/>
          </ac:spMkLst>
        </pc:spChg>
        <pc:picChg chg="del">
          <ac:chgData name="Camille LABORIE Ponts Alumni" userId="3dfb48a8e527c234" providerId="LiveId" clId="{341B56D1-D5C2-4E2C-BA82-DDF35B1ED9A8}" dt="2020-04-20T10:00:04.843" v="4177" actId="478"/>
          <ac:picMkLst>
            <pc:docMk/>
            <pc:sldMk cId="3420123186" sldId="269"/>
            <ac:picMk id="12" creationId="{24B8565C-B915-435B-8DBB-378FB0C92A00}"/>
          </ac:picMkLst>
        </pc:picChg>
        <pc:picChg chg="del">
          <ac:chgData name="Camille LABORIE Ponts Alumni" userId="3dfb48a8e527c234" providerId="LiveId" clId="{341B56D1-D5C2-4E2C-BA82-DDF35B1ED9A8}" dt="2020-04-20T10:00:02.195" v="4175" actId="478"/>
          <ac:picMkLst>
            <pc:docMk/>
            <pc:sldMk cId="3420123186" sldId="269"/>
            <ac:picMk id="13" creationId="{410CAF0F-FC46-4FA6-9EA8-8E99D2390D8F}"/>
          </ac:picMkLst>
        </pc:picChg>
        <pc:picChg chg="del">
          <ac:chgData name="Camille LABORIE Ponts Alumni" userId="3dfb48a8e527c234" providerId="LiveId" clId="{341B56D1-D5C2-4E2C-BA82-DDF35B1ED9A8}" dt="2020-04-20T10:00:07.540" v="4179" actId="478"/>
          <ac:picMkLst>
            <pc:docMk/>
            <pc:sldMk cId="3420123186" sldId="269"/>
            <ac:picMk id="14" creationId="{673D93CC-0956-4822-9791-33A21C4137D8}"/>
          </ac:picMkLst>
        </pc:picChg>
        <pc:picChg chg="del">
          <ac:chgData name="Camille LABORIE Ponts Alumni" userId="3dfb48a8e527c234" providerId="LiveId" clId="{341B56D1-D5C2-4E2C-BA82-DDF35B1ED9A8}" dt="2020-04-20T10:00:10.217" v="4181" actId="478"/>
          <ac:picMkLst>
            <pc:docMk/>
            <pc:sldMk cId="3420123186" sldId="269"/>
            <ac:picMk id="16" creationId="{C0C97039-D8DC-4C80-B2E7-96C56B00395F}"/>
          </ac:picMkLst>
        </pc:picChg>
        <pc:picChg chg="del">
          <ac:chgData name="Camille LABORIE Ponts Alumni" userId="3dfb48a8e527c234" providerId="LiveId" clId="{341B56D1-D5C2-4E2C-BA82-DDF35B1ED9A8}" dt="2020-04-20T10:00:11.069" v="4182" actId="478"/>
          <ac:picMkLst>
            <pc:docMk/>
            <pc:sldMk cId="3420123186" sldId="269"/>
            <ac:picMk id="17" creationId="{6D17760F-DF73-450B-B2BD-EB9E915D3C2B}"/>
          </ac:picMkLst>
        </pc:picChg>
      </pc:sldChg>
      <pc:sldChg chg="del">
        <pc:chgData name="Camille LABORIE Ponts Alumni" userId="3dfb48a8e527c234" providerId="LiveId" clId="{341B56D1-D5C2-4E2C-BA82-DDF35B1ED9A8}" dt="2020-04-20T08:47:44.883" v="4125" actId="47"/>
        <pc:sldMkLst>
          <pc:docMk/>
          <pc:sldMk cId="700679341" sldId="271"/>
        </pc:sldMkLst>
      </pc:sldChg>
      <pc:sldChg chg="modSp mod">
        <pc:chgData name="Camille LABORIE Ponts Alumni" userId="3dfb48a8e527c234" providerId="LiveId" clId="{341B56D1-D5C2-4E2C-BA82-DDF35B1ED9A8}" dt="2020-04-21T14:09:09.300" v="4733" actId="20577"/>
        <pc:sldMkLst>
          <pc:docMk/>
          <pc:sldMk cId="3645592075" sldId="273"/>
        </pc:sldMkLst>
        <pc:spChg chg="mod">
          <ac:chgData name="Camille LABORIE Ponts Alumni" userId="3dfb48a8e527c234" providerId="LiveId" clId="{341B56D1-D5C2-4E2C-BA82-DDF35B1ED9A8}" dt="2020-04-21T14:09:09.300" v="4733" actId="20577"/>
          <ac:spMkLst>
            <pc:docMk/>
            <pc:sldMk cId="3645592075" sldId="273"/>
            <ac:spMk id="3" creationId="{784101A9-5ACF-4F65-9ACB-4BF19BE08B4C}"/>
          </ac:spMkLst>
        </pc:spChg>
      </pc:sldChg>
      <pc:sldChg chg="modSp mod">
        <pc:chgData name="Camille LABORIE Ponts Alumni" userId="3dfb48a8e527c234" providerId="LiveId" clId="{341B56D1-D5C2-4E2C-BA82-DDF35B1ED9A8}" dt="2020-04-21T13:19:32.831" v="4504" actId="20577"/>
        <pc:sldMkLst>
          <pc:docMk/>
          <pc:sldMk cId="3193940043" sldId="275"/>
        </pc:sldMkLst>
        <pc:spChg chg="mod">
          <ac:chgData name="Camille LABORIE Ponts Alumni" userId="3dfb48a8e527c234" providerId="LiveId" clId="{341B56D1-D5C2-4E2C-BA82-DDF35B1ED9A8}" dt="2020-04-21T13:19:32.831" v="4504" actId="20577"/>
          <ac:spMkLst>
            <pc:docMk/>
            <pc:sldMk cId="3193940043" sldId="275"/>
            <ac:spMk id="3" creationId="{A013F405-F14C-46A4-83D0-8AEBB1C082EE}"/>
          </ac:spMkLst>
        </pc:spChg>
      </pc:sldChg>
      <pc:sldChg chg="modSp mod">
        <pc:chgData name="Camille LABORIE Ponts Alumni" userId="3dfb48a8e527c234" providerId="LiveId" clId="{341B56D1-D5C2-4E2C-BA82-DDF35B1ED9A8}" dt="2020-04-21T14:39:52" v="5767" actId="20577"/>
        <pc:sldMkLst>
          <pc:docMk/>
          <pc:sldMk cId="2423806937" sldId="277"/>
        </pc:sldMkLst>
        <pc:spChg chg="mod">
          <ac:chgData name="Camille LABORIE Ponts Alumni" userId="3dfb48a8e527c234" providerId="LiveId" clId="{341B56D1-D5C2-4E2C-BA82-DDF35B1ED9A8}" dt="2020-04-21T14:39:52" v="5767" actId="20577"/>
          <ac:spMkLst>
            <pc:docMk/>
            <pc:sldMk cId="2423806937" sldId="277"/>
            <ac:spMk id="3" creationId="{5FEED30A-B788-41A5-9581-43C24A0C1CBA}"/>
          </ac:spMkLst>
        </pc:spChg>
      </pc:sldChg>
      <pc:sldChg chg="addSp delSp modSp mod">
        <pc:chgData name="Camille LABORIE Ponts Alumni" userId="3dfb48a8e527c234" providerId="LiveId" clId="{341B56D1-D5C2-4E2C-BA82-DDF35B1ED9A8}" dt="2020-04-21T15:17:02.450" v="6122" actId="403"/>
        <pc:sldMkLst>
          <pc:docMk/>
          <pc:sldMk cId="3842134077" sldId="279"/>
        </pc:sldMkLst>
        <pc:spChg chg="add del mod">
          <ac:chgData name="Camille LABORIE Ponts Alumni" userId="3dfb48a8e527c234" providerId="LiveId" clId="{341B56D1-D5C2-4E2C-BA82-DDF35B1ED9A8}" dt="2020-04-21T15:16:16.784" v="6112" actId="478"/>
          <ac:spMkLst>
            <pc:docMk/>
            <pc:sldMk cId="3842134077" sldId="279"/>
            <ac:spMk id="3" creationId="{9B3829C6-512C-42C5-9F24-36FBFD7D5518}"/>
          </ac:spMkLst>
        </pc:spChg>
        <pc:spChg chg="add del mod">
          <ac:chgData name="Camille LABORIE Ponts Alumni" userId="3dfb48a8e527c234" providerId="LiveId" clId="{341B56D1-D5C2-4E2C-BA82-DDF35B1ED9A8}" dt="2020-04-21T15:16:23.239" v="6113" actId="478"/>
          <ac:spMkLst>
            <pc:docMk/>
            <pc:sldMk cId="3842134077" sldId="279"/>
            <ac:spMk id="6" creationId="{3F9FB86B-2D94-4674-B02D-97953A1DAC78}"/>
          </ac:spMkLst>
        </pc:spChg>
        <pc:spChg chg="add del">
          <ac:chgData name="Camille LABORIE Ponts Alumni" userId="3dfb48a8e527c234" providerId="LiveId" clId="{341B56D1-D5C2-4E2C-BA82-DDF35B1ED9A8}" dt="2020-04-21T15:16:35.785" v="6115" actId="478"/>
          <ac:spMkLst>
            <pc:docMk/>
            <pc:sldMk cId="3842134077" sldId="279"/>
            <ac:spMk id="7" creationId="{CFE9032F-BE52-4AFD-AE40-FABF5578059E}"/>
          </ac:spMkLst>
        </pc:spChg>
        <pc:graphicFrameChg chg="add mod modGraphic">
          <ac:chgData name="Camille LABORIE Ponts Alumni" userId="3dfb48a8e527c234" providerId="LiveId" clId="{341B56D1-D5C2-4E2C-BA82-DDF35B1ED9A8}" dt="2020-04-21T15:17:02.450" v="6122" actId="403"/>
          <ac:graphicFrameMkLst>
            <pc:docMk/>
            <pc:sldMk cId="3842134077" sldId="279"/>
            <ac:graphicFrameMk id="8" creationId="{ECEB3662-1BA9-429E-ADDF-C9D116098AC1}"/>
          </ac:graphicFrameMkLst>
        </pc:graphicFrameChg>
        <pc:picChg chg="del mod">
          <ac:chgData name="Camille LABORIE Ponts Alumni" userId="3dfb48a8e527c234" providerId="LiveId" clId="{341B56D1-D5C2-4E2C-BA82-DDF35B1ED9A8}" dt="2020-04-21T15:16:13.174" v="6111" actId="478"/>
          <ac:picMkLst>
            <pc:docMk/>
            <pc:sldMk cId="3842134077" sldId="279"/>
            <ac:picMk id="4" creationId="{E3F58FC1-93E7-4E95-99B4-89EC8A7BBD33}"/>
          </ac:picMkLst>
        </pc:picChg>
      </pc:sldChg>
      <pc:sldChg chg="modSp mod">
        <pc:chgData name="Camille LABORIE Ponts Alumni" userId="3dfb48a8e527c234" providerId="LiveId" clId="{341B56D1-D5C2-4E2C-BA82-DDF35B1ED9A8}" dt="2020-04-21T15:20:46.847" v="6187" actId="20577"/>
        <pc:sldMkLst>
          <pc:docMk/>
          <pc:sldMk cId="2702965489" sldId="281"/>
        </pc:sldMkLst>
        <pc:spChg chg="mod">
          <ac:chgData name="Camille LABORIE Ponts Alumni" userId="3dfb48a8e527c234" providerId="LiveId" clId="{341B56D1-D5C2-4E2C-BA82-DDF35B1ED9A8}" dt="2020-04-21T15:20:46.847" v="6187" actId="20577"/>
          <ac:spMkLst>
            <pc:docMk/>
            <pc:sldMk cId="2702965489" sldId="281"/>
            <ac:spMk id="3" creationId="{AA7701BB-AF59-42B3-8061-AB30AF53CD4D}"/>
          </ac:spMkLst>
        </pc:spChg>
      </pc:sldChg>
      <pc:sldChg chg="modSp add mod">
        <pc:chgData name="Camille LABORIE Ponts Alumni" userId="3dfb48a8e527c234" providerId="LiveId" clId="{341B56D1-D5C2-4E2C-BA82-DDF35B1ED9A8}" dt="2020-04-17T15:41:42.179" v="1706" actId="207"/>
        <pc:sldMkLst>
          <pc:docMk/>
          <pc:sldMk cId="1177920730" sldId="282"/>
        </pc:sldMkLst>
        <pc:spChg chg="mod">
          <ac:chgData name="Camille LABORIE Ponts Alumni" userId="3dfb48a8e527c234" providerId="LiveId" clId="{341B56D1-D5C2-4E2C-BA82-DDF35B1ED9A8}" dt="2020-04-17T15:31:19.455" v="887" actId="20577"/>
          <ac:spMkLst>
            <pc:docMk/>
            <pc:sldMk cId="1177920730" sldId="282"/>
            <ac:spMk id="2" creationId="{285EEA4B-E9E7-4339-BF6F-48BEA6354E1D}"/>
          </ac:spMkLst>
        </pc:spChg>
        <pc:spChg chg="mod">
          <ac:chgData name="Camille LABORIE Ponts Alumni" userId="3dfb48a8e527c234" providerId="LiveId" clId="{341B56D1-D5C2-4E2C-BA82-DDF35B1ED9A8}" dt="2020-04-17T15:41:42.179" v="1706" actId="207"/>
          <ac:spMkLst>
            <pc:docMk/>
            <pc:sldMk cId="1177920730" sldId="282"/>
            <ac:spMk id="3" creationId="{F569FAC6-692E-4E06-A231-232F947611F0}"/>
          </ac:spMkLst>
        </pc:spChg>
      </pc:sldChg>
      <pc:sldChg chg="modSp add mod">
        <pc:chgData name="Camille LABORIE Ponts Alumni" userId="3dfb48a8e527c234" providerId="LiveId" clId="{341B56D1-D5C2-4E2C-BA82-DDF35B1ED9A8}" dt="2020-04-20T10:19:50.621" v="4459" actId="20577"/>
        <pc:sldMkLst>
          <pc:docMk/>
          <pc:sldMk cId="1080834791" sldId="283"/>
        </pc:sldMkLst>
        <pc:spChg chg="mod">
          <ac:chgData name="Camille LABORIE Ponts Alumni" userId="3dfb48a8e527c234" providerId="LiveId" clId="{341B56D1-D5C2-4E2C-BA82-DDF35B1ED9A8}" dt="2020-04-17T15:46:43.974" v="1774" actId="20577"/>
          <ac:spMkLst>
            <pc:docMk/>
            <pc:sldMk cId="1080834791" sldId="283"/>
            <ac:spMk id="2" creationId="{78B98C88-6728-4257-AAE5-0234AF26CC57}"/>
          </ac:spMkLst>
        </pc:spChg>
        <pc:spChg chg="mod">
          <ac:chgData name="Camille LABORIE Ponts Alumni" userId="3dfb48a8e527c234" providerId="LiveId" clId="{341B56D1-D5C2-4E2C-BA82-DDF35B1ED9A8}" dt="2020-04-20T10:19:50.621" v="4459" actId="20577"/>
          <ac:spMkLst>
            <pc:docMk/>
            <pc:sldMk cId="1080834791" sldId="283"/>
            <ac:spMk id="3" creationId="{34BC5B8F-3EFD-40B9-AE72-2ACEEBF2D024}"/>
          </ac:spMkLst>
        </pc:spChg>
      </pc:sldChg>
      <pc:sldChg chg="modSp add mod">
        <pc:chgData name="Camille LABORIE Ponts Alumni" userId="3dfb48a8e527c234" providerId="LiveId" clId="{341B56D1-D5C2-4E2C-BA82-DDF35B1ED9A8}" dt="2020-04-20T10:20:03.962" v="4468" actId="20577"/>
        <pc:sldMkLst>
          <pc:docMk/>
          <pc:sldMk cId="1908836447" sldId="284"/>
        </pc:sldMkLst>
        <pc:spChg chg="mod">
          <ac:chgData name="Camille LABORIE Ponts Alumni" userId="3dfb48a8e527c234" providerId="LiveId" clId="{341B56D1-D5C2-4E2C-BA82-DDF35B1ED9A8}" dt="2020-04-17T16:01:11.745" v="3158" actId="20577"/>
          <ac:spMkLst>
            <pc:docMk/>
            <pc:sldMk cId="1908836447" sldId="284"/>
            <ac:spMk id="2" creationId="{7857BB2F-D557-4C02-B4AF-7A3B37F26822}"/>
          </ac:spMkLst>
        </pc:spChg>
        <pc:spChg chg="mod">
          <ac:chgData name="Camille LABORIE Ponts Alumni" userId="3dfb48a8e527c234" providerId="LiveId" clId="{341B56D1-D5C2-4E2C-BA82-DDF35B1ED9A8}" dt="2020-04-20T10:20:03.962" v="4468" actId="20577"/>
          <ac:spMkLst>
            <pc:docMk/>
            <pc:sldMk cId="1908836447" sldId="284"/>
            <ac:spMk id="3" creationId="{CD6A1829-118B-4DF5-8C4B-D6B15A8F5055}"/>
          </ac:spMkLst>
        </pc:spChg>
      </pc:sldChg>
      <pc:sldChg chg="delSp modSp add del mod">
        <pc:chgData name="Camille LABORIE Ponts Alumni" userId="3dfb48a8e527c234" providerId="LiveId" clId="{341B56D1-D5C2-4E2C-BA82-DDF35B1ED9A8}" dt="2020-04-20T08:48:43.583" v="4154" actId="47"/>
        <pc:sldMkLst>
          <pc:docMk/>
          <pc:sldMk cId="2209234034" sldId="285"/>
        </pc:sldMkLst>
        <pc:spChg chg="mod">
          <ac:chgData name="Camille LABORIE Ponts Alumni" userId="3dfb48a8e527c234" providerId="LiveId" clId="{341B56D1-D5C2-4E2C-BA82-DDF35B1ED9A8}" dt="2020-04-20T08:48:30.825" v="4152" actId="6549"/>
          <ac:spMkLst>
            <pc:docMk/>
            <pc:sldMk cId="2209234034" sldId="285"/>
            <ac:spMk id="2" creationId="{EA74B33C-5BAC-45D1-998C-69BC204DD1C5}"/>
          </ac:spMkLst>
        </pc:spChg>
        <pc:spChg chg="del">
          <ac:chgData name="Camille LABORIE Ponts Alumni" userId="3dfb48a8e527c234" providerId="LiveId" clId="{341B56D1-D5C2-4E2C-BA82-DDF35B1ED9A8}" dt="2020-04-20T08:48:27.003" v="4149"/>
          <ac:spMkLst>
            <pc:docMk/>
            <pc:sldMk cId="2209234034" sldId="285"/>
            <ac:spMk id="3" creationId="{06D84333-110D-4FB0-9672-73329AFDD363}"/>
          </ac:spMkLst>
        </pc:spChg>
      </pc:sldChg>
      <pc:sldChg chg="add">
        <pc:chgData name="Camille LABORIE Ponts Alumni" userId="3dfb48a8e527c234" providerId="LiveId" clId="{341B56D1-D5C2-4E2C-BA82-DDF35B1ED9A8}" dt="2020-04-20T08:48:41.818" v="4153"/>
        <pc:sldMkLst>
          <pc:docMk/>
          <pc:sldMk cId="742585202" sldId="286"/>
        </pc:sldMkLst>
      </pc:sldChg>
      <pc:sldChg chg="addSp delSp modSp add mod modClrScheme chgLayout">
        <pc:chgData name="Camille LABORIE Ponts Alumni" userId="3dfb48a8e527c234" providerId="LiveId" clId="{341B56D1-D5C2-4E2C-BA82-DDF35B1ED9A8}" dt="2020-04-21T14:38:20.665" v="5683" actId="27636"/>
        <pc:sldMkLst>
          <pc:docMk/>
          <pc:sldMk cId="504084307" sldId="287"/>
        </pc:sldMkLst>
        <pc:spChg chg="mod">
          <ac:chgData name="Camille LABORIE Ponts Alumni" userId="3dfb48a8e527c234" providerId="LiveId" clId="{341B56D1-D5C2-4E2C-BA82-DDF35B1ED9A8}" dt="2020-04-21T14:22:17.283" v="5298" actId="26606"/>
          <ac:spMkLst>
            <pc:docMk/>
            <pc:sldMk cId="504084307" sldId="287"/>
            <ac:spMk id="2" creationId="{A6E42471-B44A-4C66-BA6A-DFE5F7D046E9}"/>
          </ac:spMkLst>
        </pc:spChg>
        <pc:spChg chg="mod">
          <ac:chgData name="Camille LABORIE Ponts Alumni" userId="3dfb48a8e527c234" providerId="LiveId" clId="{341B56D1-D5C2-4E2C-BA82-DDF35B1ED9A8}" dt="2020-04-21T14:38:20.665" v="5683" actId="27636"/>
          <ac:spMkLst>
            <pc:docMk/>
            <pc:sldMk cId="504084307" sldId="287"/>
            <ac:spMk id="3" creationId="{58DF8885-303C-48A5-A93E-0D28FD2CBDBC}"/>
          </ac:spMkLst>
        </pc:spChg>
        <pc:spChg chg="add del mod">
          <ac:chgData name="Camille LABORIE Ponts Alumni" userId="3dfb48a8e527c234" providerId="LiveId" clId="{341B56D1-D5C2-4E2C-BA82-DDF35B1ED9A8}" dt="2020-04-21T14:30:04.801" v="5509"/>
          <ac:spMkLst>
            <pc:docMk/>
            <pc:sldMk cId="504084307" sldId="287"/>
            <ac:spMk id="5" creationId="{F8A9E488-7EA5-4BD2-BC22-5F9B68AC1010}"/>
          </ac:spMkLst>
        </pc:spChg>
        <pc:spChg chg="add mod">
          <ac:chgData name="Camille LABORIE Ponts Alumni" userId="3dfb48a8e527c234" providerId="LiveId" clId="{341B56D1-D5C2-4E2C-BA82-DDF35B1ED9A8}" dt="2020-04-21T14:33:37.010" v="5657" actId="14100"/>
          <ac:spMkLst>
            <pc:docMk/>
            <pc:sldMk cId="504084307" sldId="287"/>
            <ac:spMk id="7" creationId="{9177DBFC-76E0-40EF-90A0-23E28A79363F}"/>
          </ac:spMkLst>
        </pc:spChg>
        <pc:spChg chg="add mod">
          <ac:chgData name="Camille LABORIE Ponts Alumni" userId="3dfb48a8e527c234" providerId="LiveId" clId="{341B56D1-D5C2-4E2C-BA82-DDF35B1ED9A8}" dt="2020-04-21T14:33:20.698" v="5654" actId="1076"/>
          <ac:spMkLst>
            <pc:docMk/>
            <pc:sldMk cId="504084307" sldId="287"/>
            <ac:spMk id="9" creationId="{FC8F2ADD-2A87-48A7-AD55-C4061C91B242}"/>
          </ac:spMkLst>
        </pc:spChg>
        <pc:spChg chg="add mod">
          <ac:chgData name="Camille LABORIE Ponts Alumni" userId="3dfb48a8e527c234" providerId="LiveId" clId="{341B56D1-D5C2-4E2C-BA82-DDF35B1ED9A8}" dt="2020-04-21T14:34:09.659" v="5665" actId="14100"/>
          <ac:spMkLst>
            <pc:docMk/>
            <pc:sldMk cId="504084307" sldId="287"/>
            <ac:spMk id="10" creationId="{5FDDD47D-FD27-496D-98D2-CDA6040328EE}"/>
          </ac:spMkLst>
        </pc:spChg>
        <pc:spChg chg="add del mod">
          <ac:chgData name="Camille LABORIE Ponts Alumni" userId="3dfb48a8e527c234" providerId="LiveId" clId="{341B56D1-D5C2-4E2C-BA82-DDF35B1ED9A8}" dt="2020-04-21T14:29:34.802" v="5501" actId="478"/>
          <ac:spMkLst>
            <pc:docMk/>
            <pc:sldMk cId="504084307" sldId="287"/>
            <ac:spMk id="11" creationId="{85CB272B-9C6F-416E-B81D-D0F7BB0A3C42}"/>
          </ac:spMkLst>
        </pc:spChg>
        <pc:picChg chg="add del mod ord">
          <ac:chgData name="Camille LABORIE Ponts Alumni" userId="3dfb48a8e527c234" providerId="LiveId" clId="{341B56D1-D5C2-4E2C-BA82-DDF35B1ED9A8}" dt="2020-04-21T14:34:59.811" v="5669" actId="478"/>
          <ac:picMkLst>
            <pc:docMk/>
            <pc:sldMk cId="504084307" sldId="287"/>
            <ac:picMk id="4" creationId="{D8262C4B-8B69-404F-8B34-C4424296630F}"/>
          </ac:picMkLst>
        </pc:picChg>
        <pc:picChg chg="add mod">
          <ac:chgData name="Camille LABORIE Ponts Alumni" userId="3dfb48a8e527c234" providerId="LiveId" clId="{341B56D1-D5C2-4E2C-BA82-DDF35B1ED9A8}" dt="2020-04-21T14:37:42.986" v="5673" actId="1076"/>
          <ac:picMkLst>
            <pc:docMk/>
            <pc:sldMk cId="504084307" sldId="287"/>
            <ac:picMk id="8" creationId="{1BDDD734-6D5C-4AD8-A1DC-8A6FEA963479}"/>
          </ac:picMkLst>
        </pc:picChg>
      </pc:sldChg>
      <pc:sldChg chg="addSp delSp modSp add del mod">
        <pc:chgData name="Camille LABORIE Ponts Alumni" userId="3dfb48a8e527c234" providerId="LiveId" clId="{341B56D1-D5C2-4E2C-BA82-DDF35B1ED9A8}" dt="2020-04-21T15:17:08.635" v="6123" actId="47"/>
        <pc:sldMkLst>
          <pc:docMk/>
          <pc:sldMk cId="691457103" sldId="288"/>
        </pc:sldMkLst>
        <pc:spChg chg="del mod">
          <ac:chgData name="Camille LABORIE Ponts Alumni" userId="3dfb48a8e527c234" providerId="LiveId" clId="{341B56D1-D5C2-4E2C-BA82-DDF35B1ED9A8}" dt="2020-04-21T15:11:22.755" v="5788" actId="478"/>
          <ac:spMkLst>
            <pc:docMk/>
            <pc:sldMk cId="691457103" sldId="288"/>
            <ac:spMk id="2" creationId="{2CD3372E-85AE-48CD-B587-6C26F3760FD6}"/>
          </ac:spMkLst>
        </pc:spChg>
        <pc:spChg chg="del mod">
          <ac:chgData name="Camille LABORIE Ponts Alumni" userId="3dfb48a8e527c234" providerId="LiveId" clId="{341B56D1-D5C2-4E2C-BA82-DDF35B1ED9A8}" dt="2020-04-21T15:16:04.008" v="6108" actId="478"/>
          <ac:spMkLst>
            <pc:docMk/>
            <pc:sldMk cId="691457103" sldId="288"/>
            <ac:spMk id="3" creationId="{9B3829C6-512C-42C5-9F24-36FBFD7D5518}"/>
          </ac:spMkLst>
        </pc:spChg>
        <pc:graphicFrameChg chg="add del modGraphic">
          <ac:chgData name="Camille LABORIE Ponts Alumni" userId="3dfb48a8e527c234" providerId="LiveId" clId="{341B56D1-D5C2-4E2C-BA82-DDF35B1ED9A8}" dt="2020-04-21T15:16:41.588" v="6116" actId="21"/>
          <ac:graphicFrameMkLst>
            <pc:docMk/>
            <pc:sldMk cId="691457103" sldId="288"/>
            <ac:graphicFrameMk id="5" creationId="{101DC64D-EB6D-4A00-8FE4-A2321E755A35}"/>
          </ac:graphicFrameMkLst>
        </pc:graphicFrameChg>
        <pc:picChg chg="del mod">
          <ac:chgData name="Camille LABORIE Ponts Alumni" userId="3dfb48a8e527c234" providerId="LiveId" clId="{341B56D1-D5C2-4E2C-BA82-DDF35B1ED9A8}" dt="2020-04-21T15:14:44.900" v="5988" actId="478"/>
          <ac:picMkLst>
            <pc:docMk/>
            <pc:sldMk cId="691457103" sldId="288"/>
            <ac:picMk id="4" creationId="{E3F58FC1-93E7-4E95-99B4-89EC8A7BBD33}"/>
          </ac:picMkLst>
        </pc:picChg>
      </pc:sldChg>
      <pc:sldChg chg="addSp modSp new mod">
        <pc:chgData name="Camille LABORIE Ponts Alumni" userId="3dfb48a8e527c234" providerId="LiveId" clId="{341B56D1-D5C2-4E2C-BA82-DDF35B1ED9A8}" dt="2020-05-25T14:05:27.510" v="6224" actId="1076"/>
        <pc:sldMkLst>
          <pc:docMk/>
          <pc:sldMk cId="3356157523" sldId="288"/>
        </pc:sldMkLst>
        <pc:spChg chg="add mod">
          <ac:chgData name="Camille LABORIE Ponts Alumni" userId="3dfb48a8e527c234" providerId="LiveId" clId="{341B56D1-D5C2-4E2C-BA82-DDF35B1ED9A8}" dt="2020-05-25T14:05:03.271" v="6220" actId="403"/>
          <ac:spMkLst>
            <pc:docMk/>
            <pc:sldMk cId="3356157523" sldId="288"/>
            <ac:spMk id="2" creationId="{CD80C165-43D1-4500-AAB0-7690C81A3200}"/>
          </ac:spMkLst>
        </pc:spChg>
        <pc:picChg chg="add mod">
          <ac:chgData name="Camille LABORIE Ponts Alumni" userId="3dfb48a8e527c234" providerId="LiveId" clId="{341B56D1-D5C2-4E2C-BA82-DDF35B1ED9A8}" dt="2020-05-25T14:05:27.510" v="6224" actId="1076"/>
          <ac:picMkLst>
            <pc:docMk/>
            <pc:sldMk cId="3356157523" sldId="288"/>
            <ac:picMk id="4" creationId="{502E7287-F86C-4E9E-B7A0-CD2A4A481240}"/>
          </ac:picMkLst>
        </pc:picChg>
      </pc:sldChg>
    </pc:docChg>
  </pc:docChgLst>
  <pc:docChgLst>
    <pc:chgData name="Camille LABORIE Ponts Alumni" userId="3dfb48a8e527c234" providerId="LiveId" clId="{99B4BF03-DFDB-4C4C-A1F2-1BA0D2324016}"/>
    <pc:docChg chg="undo custSel addSld delSld modSld sldOrd">
      <pc:chgData name="Camille LABORIE Ponts Alumni" userId="3dfb48a8e527c234" providerId="LiveId" clId="{99B4BF03-DFDB-4C4C-A1F2-1BA0D2324016}" dt="2020-04-17T15:11:37.780" v="3351" actId="20577"/>
      <pc:docMkLst>
        <pc:docMk/>
      </pc:docMkLst>
      <pc:sldChg chg="modSp mod">
        <pc:chgData name="Camille LABORIE Ponts Alumni" userId="3dfb48a8e527c234" providerId="LiveId" clId="{99B4BF03-DFDB-4C4C-A1F2-1BA0D2324016}" dt="2020-04-17T13:35:19.546" v="9" actId="20577"/>
        <pc:sldMkLst>
          <pc:docMk/>
          <pc:sldMk cId="1358287029" sldId="256"/>
        </pc:sldMkLst>
        <pc:spChg chg="mod">
          <ac:chgData name="Camille LABORIE Ponts Alumni" userId="3dfb48a8e527c234" providerId="LiveId" clId="{99B4BF03-DFDB-4C4C-A1F2-1BA0D2324016}" dt="2020-04-17T13:35:19.546" v="9" actId="20577"/>
          <ac:spMkLst>
            <pc:docMk/>
            <pc:sldMk cId="1358287029" sldId="256"/>
            <ac:spMk id="3" creationId="{00000000-0000-0000-0000-000000000000}"/>
          </ac:spMkLst>
        </pc:spChg>
      </pc:sldChg>
      <pc:sldChg chg="modSp mod">
        <pc:chgData name="Camille LABORIE Ponts Alumni" userId="3dfb48a8e527c234" providerId="LiveId" clId="{99B4BF03-DFDB-4C4C-A1F2-1BA0D2324016}" dt="2020-04-17T15:11:37.780" v="3351" actId="20577"/>
        <pc:sldMkLst>
          <pc:docMk/>
          <pc:sldMk cId="2635666895" sldId="257"/>
        </pc:sldMkLst>
        <pc:spChg chg="mod">
          <ac:chgData name="Camille LABORIE Ponts Alumni" userId="3dfb48a8e527c234" providerId="LiveId" clId="{99B4BF03-DFDB-4C4C-A1F2-1BA0D2324016}" dt="2020-04-17T15:11:37.780" v="3351" actId="20577"/>
          <ac:spMkLst>
            <pc:docMk/>
            <pc:sldMk cId="2635666895" sldId="257"/>
            <ac:spMk id="3" creationId="{00000000-0000-0000-0000-000000000000}"/>
          </ac:spMkLst>
        </pc:spChg>
      </pc:sldChg>
      <pc:sldChg chg="modSp mod">
        <pc:chgData name="Camille LABORIE Ponts Alumni" userId="3dfb48a8e527c234" providerId="LiveId" clId="{99B4BF03-DFDB-4C4C-A1F2-1BA0D2324016}" dt="2020-04-17T14:26:28.291" v="2530" actId="113"/>
        <pc:sldMkLst>
          <pc:docMk/>
          <pc:sldMk cId="665773473" sldId="266"/>
        </pc:sldMkLst>
        <pc:spChg chg="mod">
          <ac:chgData name="Camille LABORIE Ponts Alumni" userId="3dfb48a8e527c234" providerId="LiveId" clId="{99B4BF03-DFDB-4C4C-A1F2-1BA0D2324016}" dt="2020-04-17T14:21:57.631" v="2325" actId="20577"/>
          <ac:spMkLst>
            <pc:docMk/>
            <pc:sldMk cId="665773473" sldId="266"/>
            <ac:spMk id="2" creationId="{00000000-0000-0000-0000-000000000000}"/>
          </ac:spMkLst>
        </pc:spChg>
        <pc:spChg chg="mod">
          <ac:chgData name="Camille LABORIE Ponts Alumni" userId="3dfb48a8e527c234" providerId="LiveId" clId="{99B4BF03-DFDB-4C4C-A1F2-1BA0D2324016}" dt="2020-04-17T14:26:28.291" v="2530" actId="113"/>
          <ac:spMkLst>
            <pc:docMk/>
            <pc:sldMk cId="665773473" sldId="266"/>
            <ac:spMk id="3" creationId="{00000000-0000-0000-0000-000000000000}"/>
          </ac:spMkLst>
        </pc:spChg>
      </pc:sldChg>
      <pc:sldChg chg="modSp mod">
        <pc:chgData name="Camille LABORIE Ponts Alumni" userId="3dfb48a8e527c234" providerId="LiveId" clId="{99B4BF03-DFDB-4C4C-A1F2-1BA0D2324016}" dt="2020-04-17T13:45:20.497" v="536" actId="20577"/>
        <pc:sldMkLst>
          <pc:docMk/>
          <pc:sldMk cId="3383107555" sldId="267"/>
        </pc:sldMkLst>
        <pc:spChg chg="mod">
          <ac:chgData name="Camille LABORIE Ponts Alumni" userId="3dfb48a8e527c234" providerId="LiveId" clId="{99B4BF03-DFDB-4C4C-A1F2-1BA0D2324016}" dt="2020-04-17T13:38:51.460" v="350" actId="20577"/>
          <ac:spMkLst>
            <pc:docMk/>
            <pc:sldMk cId="3383107555" sldId="267"/>
            <ac:spMk id="2" creationId="{00000000-0000-0000-0000-000000000000}"/>
          </ac:spMkLst>
        </pc:spChg>
        <pc:spChg chg="mod">
          <ac:chgData name="Camille LABORIE Ponts Alumni" userId="3dfb48a8e527c234" providerId="LiveId" clId="{99B4BF03-DFDB-4C4C-A1F2-1BA0D2324016}" dt="2020-04-17T13:45:20.497" v="536" actId="20577"/>
          <ac:spMkLst>
            <pc:docMk/>
            <pc:sldMk cId="3383107555" sldId="267"/>
            <ac:spMk id="3" creationId="{00000000-0000-0000-0000-000000000000}"/>
          </ac:spMkLst>
        </pc:spChg>
      </pc:sldChg>
      <pc:sldChg chg="del">
        <pc:chgData name="Camille LABORIE Ponts Alumni" userId="3dfb48a8e527c234" providerId="LiveId" clId="{99B4BF03-DFDB-4C4C-A1F2-1BA0D2324016}" dt="2020-04-17T14:21:36.310" v="2317" actId="47"/>
        <pc:sldMkLst>
          <pc:docMk/>
          <pc:sldMk cId="3021666107" sldId="268"/>
        </pc:sldMkLst>
      </pc:sldChg>
      <pc:sldChg chg="del">
        <pc:chgData name="Camille LABORIE Ponts Alumni" userId="3dfb48a8e527c234" providerId="LiveId" clId="{99B4BF03-DFDB-4C4C-A1F2-1BA0D2324016}" dt="2020-04-17T14:21:43.240" v="2319" actId="47"/>
        <pc:sldMkLst>
          <pc:docMk/>
          <pc:sldMk cId="3420123186" sldId="269"/>
        </pc:sldMkLst>
      </pc:sldChg>
      <pc:sldChg chg="del">
        <pc:chgData name="Camille LABORIE Ponts Alumni" userId="3dfb48a8e527c234" providerId="LiveId" clId="{99B4BF03-DFDB-4C4C-A1F2-1BA0D2324016}" dt="2020-04-17T14:21:40.613" v="2318" actId="47"/>
        <pc:sldMkLst>
          <pc:docMk/>
          <pc:sldMk cId="1375990" sldId="270"/>
        </pc:sldMkLst>
      </pc:sldChg>
      <pc:sldChg chg="modSp add mod">
        <pc:chgData name="Camille LABORIE Ponts Alumni" userId="3dfb48a8e527c234" providerId="LiveId" clId="{99B4BF03-DFDB-4C4C-A1F2-1BA0D2324016}" dt="2020-04-17T13:44:14.737" v="484" actId="20577"/>
        <pc:sldMkLst>
          <pc:docMk/>
          <pc:sldMk cId="700679341" sldId="271"/>
        </pc:sldMkLst>
        <pc:spChg chg="mod">
          <ac:chgData name="Camille LABORIE Ponts Alumni" userId="3dfb48a8e527c234" providerId="LiveId" clId="{99B4BF03-DFDB-4C4C-A1F2-1BA0D2324016}" dt="2020-04-17T13:44:14.737" v="484" actId="20577"/>
          <ac:spMkLst>
            <pc:docMk/>
            <pc:sldMk cId="700679341" sldId="271"/>
            <ac:spMk id="2" creationId="{8A678AC9-CCF8-4726-A086-BEAF7D640F61}"/>
          </ac:spMkLst>
        </pc:spChg>
      </pc:sldChg>
      <pc:sldChg chg="modSp add del mod">
        <pc:chgData name="Camille LABORIE Ponts Alumni" userId="3dfb48a8e527c234" providerId="LiveId" clId="{99B4BF03-DFDB-4C4C-A1F2-1BA0D2324016}" dt="2020-04-17T13:46:05.973" v="537" actId="47"/>
        <pc:sldMkLst>
          <pc:docMk/>
          <pc:sldMk cId="1452195680" sldId="272"/>
        </pc:sldMkLst>
        <pc:spChg chg="mod">
          <ac:chgData name="Camille LABORIE Ponts Alumni" userId="3dfb48a8e527c234" providerId="LiveId" clId="{99B4BF03-DFDB-4C4C-A1F2-1BA0D2324016}" dt="2020-04-17T13:44:54.878" v="513" actId="20577"/>
          <ac:spMkLst>
            <pc:docMk/>
            <pc:sldMk cId="1452195680" sldId="272"/>
            <ac:spMk id="2" creationId="{7BD8C221-389B-499C-84DB-301B0438A460}"/>
          </ac:spMkLst>
        </pc:spChg>
      </pc:sldChg>
      <pc:sldChg chg="modSp add mod">
        <pc:chgData name="Camille LABORIE Ponts Alumni" userId="3dfb48a8e527c234" providerId="LiveId" clId="{99B4BF03-DFDB-4C4C-A1F2-1BA0D2324016}" dt="2020-04-17T13:47:20.249" v="721" actId="113"/>
        <pc:sldMkLst>
          <pc:docMk/>
          <pc:sldMk cId="3645592075" sldId="273"/>
        </pc:sldMkLst>
        <pc:spChg chg="mod">
          <ac:chgData name="Camille LABORIE Ponts Alumni" userId="3dfb48a8e527c234" providerId="LiveId" clId="{99B4BF03-DFDB-4C4C-A1F2-1BA0D2324016}" dt="2020-04-17T13:46:19.098" v="560" actId="20577"/>
          <ac:spMkLst>
            <pc:docMk/>
            <pc:sldMk cId="3645592075" sldId="273"/>
            <ac:spMk id="2" creationId="{10558C68-A713-4E56-8B53-8724BB96723A}"/>
          </ac:spMkLst>
        </pc:spChg>
        <pc:spChg chg="mod">
          <ac:chgData name="Camille LABORIE Ponts Alumni" userId="3dfb48a8e527c234" providerId="LiveId" clId="{99B4BF03-DFDB-4C4C-A1F2-1BA0D2324016}" dt="2020-04-17T13:47:20.249" v="721" actId="113"/>
          <ac:spMkLst>
            <pc:docMk/>
            <pc:sldMk cId="3645592075" sldId="273"/>
            <ac:spMk id="3" creationId="{784101A9-5ACF-4F65-9ACB-4BF19BE08B4C}"/>
          </ac:spMkLst>
        </pc:spChg>
      </pc:sldChg>
      <pc:sldChg chg="modSp add mod">
        <pc:chgData name="Camille LABORIE Ponts Alumni" userId="3dfb48a8e527c234" providerId="LiveId" clId="{99B4BF03-DFDB-4C4C-A1F2-1BA0D2324016}" dt="2020-04-17T13:52:56.235" v="1043" actId="20577"/>
        <pc:sldMkLst>
          <pc:docMk/>
          <pc:sldMk cId="3409805586" sldId="274"/>
        </pc:sldMkLst>
        <pc:spChg chg="mod">
          <ac:chgData name="Camille LABORIE Ponts Alumni" userId="3dfb48a8e527c234" providerId="LiveId" clId="{99B4BF03-DFDB-4C4C-A1F2-1BA0D2324016}" dt="2020-04-17T13:52:56.235" v="1043" actId="20577"/>
          <ac:spMkLst>
            <pc:docMk/>
            <pc:sldMk cId="3409805586" sldId="274"/>
            <ac:spMk id="2" creationId="{10558C68-A713-4E56-8B53-8724BB96723A}"/>
          </ac:spMkLst>
        </pc:spChg>
        <pc:spChg chg="mod">
          <ac:chgData name="Camille LABORIE Ponts Alumni" userId="3dfb48a8e527c234" providerId="LiveId" clId="{99B4BF03-DFDB-4C4C-A1F2-1BA0D2324016}" dt="2020-04-17T13:51:41.054" v="1017" actId="113"/>
          <ac:spMkLst>
            <pc:docMk/>
            <pc:sldMk cId="3409805586" sldId="274"/>
            <ac:spMk id="3" creationId="{784101A9-5ACF-4F65-9ACB-4BF19BE08B4C}"/>
          </ac:spMkLst>
        </pc:spChg>
      </pc:sldChg>
      <pc:sldChg chg="modSp add mod">
        <pc:chgData name="Camille LABORIE Ponts Alumni" userId="3dfb48a8e527c234" providerId="LiveId" clId="{99B4BF03-DFDB-4C4C-A1F2-1BA0D2324016}" dt="2020-04-17T14:15:51.531" v="1967" actId="27636"/>
        <pc:sldMkLst>
          <pc:docMk/>
          <pc:sldMk cId="3193940043" sldId="275"/>
        </pc:sldMkLst>
        <pc:spChg chg="mod">
          <ac:chgData name="Camille LABORIE Ponts Alumni" userId="3dfb48a8e527c234" providerId="LiveId" clId="{99B4BF03-DFDB-4C4C-A1F2-1BA0D2324016}" dt="2020-04-17T14:15:51.531" v="1967" actId="27636"/>
          <ac:spMkLst>
            <pc:docMk/>
            <pc:sldMk cId="3193940043" sldId="275"/>
            <ac:spMk id="2" creationId="{C0A47BFE-80FE-4D8D-B0B9-AE6808C464B8}"/>
          </ac:spMkLst>
        </pc:spChg>
        <pc:spChg chg="mod">
          <ac:chgData name="Camille LABORIE Ponts Alumni" userId="3dfb48a8e527c234" providerId="LiveId" clId="{99B4BF03-DFDB-4C4C-A1F2-1BA0D2324016}" dt="2020-04-17T14:13:12.591" v="1959" actId="20577"/>
          <ac:spMkLst>
            <pc:docMk/>
            <pc:sldMk cId="3193940043" sldId="275"/>
            <ac:spMk id="3" creationId="{A013F405-F14C-46A4-83D0-8AEBB1C082EE}"/>
          </ac:spMkLst>
        </pc:spChg>
      </pc:sldChg>
      <pc:sldChg chg="modSp add mod">
        <pc:chgData name="Camille LABORIE Ponts Alumni" userId="3dfb48a8e527c234" providerId="LiveId" clId="{99B4BF03-DFDB-4C4C-A1F2-1BA0D2324016}" dt="2020-04-17T14:21:05.618" v="2316" actId="27636"/>
        <pc:sldMkLst>
          <pc:docMk/>
          <pc:sldMk cId="1939200872" sldId="276"/>
        </pc:sldMkLst>
        <pc:spChg chg="mod">
          <ac:chgData name="Camille LABORIE Ponts Alumni" userId="3dfb48a8e527c234" providerId="LiveId" clId="{99B4BF03-DFDB-4C4C-A1F2-1BA0D2324016}" dt="2020-04-17T14:15:46.928" v="1964" actId="27636"/>
          <ac:spMkLst>
            <pc:docMk/>
            <pc:sldMk cId="1939200872" sldId="276"/>
            <ac:spMk id="2" creationId="{C0A47BFE-80FE-4D8D-B0B9-AE6808C464B8}"/>
          </ac:spMkLst>
        </pc:spChg>
        <pc:spChg chg="mod">
          <ac:chgData name="Camille LABORIE Ponts Alumni" userId="3dfb48a8e527c234" providerId="LiveId" clId="{99B4BF03-DFDB-4C4C-A1F2-1BA0D2324016}" dt="2020-04-17T14:21:05.618" v="2316" actId="27636"/>
          <ac:spMkLst>
            <pc:docMk/>
            <pc:sldMk cId="1939200872" sldId="276"/>
            <ac:spMk id="3" creationId="{A013F405-F14C-46A4-83D0-8AEBB1C082EE}"/>
          </ac:spMkLst>
        </pc:spChg>
      </pc:sldChg>
      <pc:sldChg chg="addSp delSp modSp add mod">
        <pc:chgData name="Camille LABORIE Ponts Alumni" userId="3dfb48a8e527c234" providerId="LiveId" clId="{99B4BF03-DFDB-4C4C-A1F2-1BA0D2324016}" dt="2020-04-17T15:03:32.123" v="2765"/>
        <pc:sldMkLst>
          <pc:docMk/>
          <pc:sldMk cId="2423806937" sldId="277"/>
        </pc:sldMkLst>
        <pc:spChg chg="mod">
          <ac:chgData name="Camille LABORIE Ponts Alumni" userId="3dfb48a8e527c234" providerId="LiveId" clId="{99B4BF03-DFDB-4C4C-A1F2-1BA0D2324016}" dt="2020-04-17T14:46:20.689" v="2550" actId="20577"/>
          <ac:spMkLst>
            <pc:docMk/>
            <pc:sldMk cId="2423806937" sldId="277"/>
            <ac:spMk id="2" creationId="{7D05485B-945B-464A-A951-9557C218D835}"/>
          </ac:spMkLst>
        </pc:spChg>
        <pc:spChg chg="add del">
          <ac:chgData name="Camille LABORIE Ponts Alumni" userId="3dfb48a8e527c234" providerId="LiveId" clId="{99B4BF03-DFDB-4C4C-A1F2-1BA0D2324016}" dt="2020-04-17T15:03:32.123" v="2765"/>
          <ac:spMkLst>
            <pc:docMk/>
            <pc:sldMk cId="2423806937" sldId="277"/>
            <ac:spMk id="3" creationId="{5FEED30A-B788-41A5-9581-43C24A0C1CBA}"/>
          </ac:spMkLst>
        </pc:spChg>
        <pc:picChg chg="add del mod">
          <ac:chgData name="Camille LABORIE Ponts Alumni" userId="3dfb48a8e527c234" providerId="LiveId" clId="{99B4BF03-DFDB-4C4C-A1F2-1BA0D2324016}" dt="2020-04-17T15:03:32.123" v="2765"/>
          <ac:picMkLst>
            <pc:docMk/>
            <pc:sldMk cId="2423806937" sldId="277"/>
            <ac:picMk id="4" creationId="{F65392AB-08F6-4947-AED1-A3872D6AB592}"/>
          </ac:picMkLst>
        </pc:picChg>
      </pc:sldChg>
      <pc:sldChg chg="addSp delSp modSp add mod">
        <pc:chgData name="Camille LABORIE Ponts Alumni" userId="3dfb48a8e527c234" providerId="LiveId" clId="{99B4BF03-DFDB-4C4C-A1F2-1BA0D2324016}" dt="2020-04-17T15:04:37.532" v="2775" actId="20577"/>
        <pc:sldMkLst>
          <pc:docMk/>
          <pc:sldMk cId="2564799419" sldId="278"/>
        </pc:sldMkLst>
        <pc:spChg chg="mod">
          <ac:chgData name="Camille LABORIE Ponts Alumni" userId="3dfb48a8e527c234" providerId="LiveId" clId="{99B4BF03-DFDB-4C4C-A1F2-1BA0D2324016}" dt="2020-04-17T14:46:36.261" v="2566" actId="20577"/>
          <ac:spMkLst>
            <pc:docMk/>
            <pc:sldMk cId="2564799419" sldId="278"/>
            <ac:spMk id="2" creationId="{9AFEA5FB-BA0C-4D9B-814D-72CBF16A273E}"/>
          </ac:spMkLst>
        </pc:spChg>
        <pc:spChg chg="mod">
          <ac:chgData name="Camille LABORIE Ponts Alumni" userId="3dfb48a8e527c234" providerId="LiveId" clId="{99B4BF03-DFDB-4C4C-A1F2-1BA0D2324016}" dt="2020-04-17T15:04:37.532" v="2775" actId="20577"/>
          <ac:spMkLst>
            <pc:docMk/>
            <pc:sldMk cId="2564799419" sldId="278"/>
            <ac:spMk id="3" creationId="{76A7B5FD-A054-48FC-97E2-45C839272475}"/>
          </ac:spMkLst>
        </pc:spChg>
        <pc:graphicFrameChg chg="add del mod modGraphic">
          <ac:chgData name="Camille LABORIE Ponts Alumni" userId="3dfb48a8e527c234" providerId="LiveId" clId="{99B4BF03-DFDB-4C4C-A1F2-1BA0D2324016}" dt="2020-04-17T14:52:07.174" v="2683" actId="478"/>
          <ac:graphicFrameMkLst>
            <pc:docMk/>
            <pc:sldMk cId="2564799419" sldId="278"/>
            <ac:graphicFrameMk id="4" creationId="{F4357D5D-008D-4831-ABFB-D106799DFB78}"/>
          </ac:graphicFrameMkLst>
        </pc:graphicFrameChg>
        <pc:picChg chg="add del mod">
          <ac:chgData name="Camille LABORIE Ponts Alumni" userId="3dfb48a8e527c234" providerId="LiveId" clId="{99B4BF03-DFDB-4C4C-A1F2-1BA0D2324016}" dt="2020-04-17T15:03:25.377" v="2763" actId="21"/>
          <ac:picMkLst>
            <pc:docMk/>
            <pc:sldMk cId="2564799419" sldId="278"/>
            <ac:picMk id="7" creationId="{C6E3D446-A9F2-480F-AFED-53E189CD8BF0}"/>
          </ac:picMkLst>
        </pc:picChg>
      </pc:sldChg>
      <pc:sldChg chg="addSp delSp modSp add mod ord">
        <pc:chgData name="Camille LABORIE Ponts Alumni" userId="3dfb48a8e527c234" providerId="LiveId" clId="{99B4BF03-DFDB-4C4C-A1F2-1BA0D2324016}" dt="2020-04-17T15:05:25.079" v="2844" actId="20577"/>
        <pc:sldMkLst>
          <pc:docMk/>
          <pc:sldMk cId="3842134077" sldId="279"/>
        </pc:sldMkLst>
        <pc:spChg chg="mod">
          <ac:chgData name="Camille LABORIE Ponts Alumni" userId="3dfb48a8e527c234" providerId="LiveId" clId="{99B4BF03-DFDB-4C4C-A1F2-1BA0D2324016}" dt="2020-04-17T15:05:25.079" v="2844" actId="20577"/>
          <ac:spMkLst>
            <pc:docMk/>
            <pc:sldMk cId="3842134077" sldId="279"/>
            <ac:spMk id="2" creationId="{2CD3372E-85AE-48CD-B587-6C26F3760FD6}"/>
          </ac:spMkLst>
        </pc:spChg>
        <pc:picChg chg="add del">
          <ac:chgData name="Camille LABORIE Ponts Alumni" userId="3dfb48a8e527c234" providerId="LiveId" clId="{99B4BF03-DFDB-4C4C-A1F2-1BA0D2324016}" dt="2020-04-17T15:03:37.667" v="2767" actId="478"/>
          <ac:picMkLst>
            <pc:docMk/>
            <pc:sldMk cId="3842134077" sldId="279"/>
            <ac:picMk id="3" creationId="{7053CE6E-D175-49C5-9758-84C2817501D2}"/>
          </ac:picMkLst>
        </pc:picChg>
        <pc:picChg chg="add mod">
          <ac:chgData name="Camille LABORIE Ponts Alumni" userId="3dfb48a8e527c234" providerId="LiveId" clId="{99B4BF03-DFDB-4C4C-A1F2-1BA0D2324016}" dt="2020-04-17T15:03:51.844" v="2771" actId="1076"/>
          <ac:picMkLst>
            <pc:docMk/>
            <pc:sldMk cId="3842134077" sldId="279"/>
            <ac:picMk id="4" creationId="{E3F58FC1-93E7-4E95-99B4-89EC8A7BBD33}"/>
          </ac:picMkLst>
        </pc:picChg>
      </pc:sldChg>
      <pc:sldChg chg="modSp add mod ord">
        <pc:chgData name="Camille LABORIE Ponts Alumni" userId="3dfb48a8e527c234" providerId="LiveId" clId="{99B4BF03-DFDB-4C4C-A1F2-1BA0D2324016}" dt="2020-04-17T15:08:03.806" v="2993" actId="20577"/>
        <pc:sldMkLst>
          <pc:docMk/>
          <pc:sldMk cId="760653953" sldId="280"/>
        </pc:sldMkLst>
        <pc:spChg chg="mod">
          <ac:chgData name="Camille LABORIE Ponts Alumni" userId="3dfb48a8e527c234" providerId="LiveId" clId="{99B4BF03-DFDB-4C4C-A1F2-1BA0D2324016}" dt="2020-04-17T15:06:25.881" v="2871" actId="20577"/>
          <ac:spMkLst>
            <pc:docMk/>
            <pc:sldMk cId="760653953" sldId="280"/>
            <ac:spMk id="2" creationId="{00000000-0000-0000-0000-000000000000}"/>
          </ac:spMkLst>
        </pc:spChg>
        <pc:spChg chg="mod">
          <ac:chgData name="Camille LABORIE Ponts Alumni" userId="3dfb48a8e527c234" providerId="LiveId" clId="{99B4BF03-DFDB-4C4C-A1F2-1BA0D2324016}" dt="2020-04-17T15:08:03.806" v="2993" actId="20577"/>
          <ac:spMkLst>
            <pc:docMk/>
            <pc:sldMk cId="760653953" sldId="280"/>
            <ac:spMk id="3" creationId="{00000000-0000-0000-0000-000000000000}"/>
          </ac:spMkLst>
        </pc:spChg>
      </pc:sldChg>
      <pc:sldChg chg="modSp add mod">
        <pc:chgData name="Camille LABORIE Ponts Alumni" userId="3dfb48a8e527c234" providerId="LiveId" clId="{99B4BF03-DFDB-4C4C-A1F2-1BA0D2324016}" dt="2020-04-17T15:10:47.725" v="3318" actId="20577"/>
        <pc:sldMkLst>
          <pc:docMk/>
          <pc:sldMk cId="2702965489" sldId="281"/>
        </pc:sldMkLst>
        <pc:spChg chg="mod">
          <ac:chgData name="Camille LABORIE Ponts Alumni" userId="3dfb48a8e527c234" providerId="LiveId" clId="{99B4BF03-DFDB-4C4C-A1F2-1BA0D2324016}" dt="2020-04-17T15:08:23.484" v="3006" actId="20577"/>
          <ac:spMkLst>
            <pc:docMk/>
            <pc:sldMk cId="2702965489" sldId="281"/>
            <ac:spMk id="2" creationId="{A9FD1910-3DB9-4C17-B444-6269814F71A4}"/>
          </ac:spMkLst>
        </pc:spChg>
        <pc:spChg chg="mod">
          <ac:chgData name="Camille LABORIE Ponts Alumni" userId="3dfb48a8e527c234" providerId="LiveId" clId="{99B4BF03-DFDB-4C4C-A1F2-1BA0D2324016}" dt="2020-04-17T15:10:47.725" v="3318" actId="20577"/>
          <ac:spMkLst>
            <pc:docMk/>
            <pc:sldMk cId="2702965489" sldId="281"/>
            <ac:spMk id="3" creationId="{AA7701BB-AF59-42B3-8061-AB30AF53CD4D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51162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DDB3A2-A6C3-4E36-A6D5-000F2BEAEC2B}" type="datetimeFigureOut">
              <a:rPr lang="fr-FR" smtClean="0"/>
              <a:t>25/05/2020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68400" y="1243013"/>
            <a:ext cx="4471988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1038" y="4784725"/>
            <a:ext cx="5446712" cy="39131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42450"/>
            <a:ext cx="295116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6038" y="9442450"/>
            <a:ext cx="2951162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2D91DE-09DC-41EF-9342-12EFBD9E19C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95241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82D91DE-09DC-41EF-9342-12EFBD9E19C4}" type="slidenum">
              <a:rPr lang="fr-FR" smtClean="0"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77680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83E89-6DB8-4F5F-8C94-73034B3D82A8}" type="slidenum">
              <a:rPr lang="fr-FR" smtClean="0"/>
              <a:t>‹N°›</a:t>
            </a:fld>
            <a:endParaRPr lang="fr-FR"/>
          </a:p>
        </p:txBody>
      </p:sp>
      <p:pic>
        <p:nvPicPr>
          <p:cNvPr id="8" name="Imag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16632"/>
            <a:ext cx="2743990" cy="1512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20945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83E89-6DB8-4F5F-8C94-73034B3D82A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945315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83E89-6DB8-4F5F-8C94-73034B3D82A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72431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83E89-6DB8-4F5F-8C94-73034B3D82A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129464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83E89-6DB8-4F5F-8C94-73034B3D82A8}" type="slidenum">
              <a:rPr lang="fr-FR" smtClean="0"/>
              <a:t>‹N°›</a:t>
            </a:fld>
            <a:endParaRPr lang="fr-FR"/>
          </a:p>
        </p:txBody>
      </p:sp>
      <p:pic>
        <p:nvPicPr>
          <p:cNvPr id="7" name="Imag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54" y="260648"/>
            <a:ext cx="2743990" cy="1512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77117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83E89-6DB8-4F5F-8C94-73034B3D82A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385664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83E89-6DB8-4F5F-8C94-73034B3D82A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591551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83E89-6DB8-4F5F-8C94-73034B3D82A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67874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83E89-6DB8-4F5F-8C94-73034B3D82A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77654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83E89-6DB8-4F5F-8C94-73034B3D82A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8279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83E89-6DB8-4F5F-8C94-73034B3D82A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163640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D83E89-6DB8-4F5F-8C94-73034B3D82A8}" type="slidenum">
              <a:rPr lang="fr-FR" smtClean="0"/>
              <a:t>‹N°›</a:t>
            </a:fld>
            <a:endParaRPr lang="fr-FR"/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CFAEBC55-8F6A-B24B-BFC6-0EB687277C50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539552" y="390516"/>
            <a:ext cx="1547813" cy="784225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34175"/>
            <a:ext cx="1313458" cy="723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55991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accent1">
            <a:lumMod val="75000"/>
          </a:schemeClr>
        </a:buClr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accent1">
            <a:lumMod val="75000"/>
          </a:schemeClr>
        </a:buClr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accent1">
            <a:lumMod val="75000"/>
          </a:schemeClr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accent1">
            <a:lumMod val="75000"/>
          </a:schemeClr>
        </a:buClr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accent1">
            <a:lumMod val="75000"/>
          </a:schemeClr>
        </a:buClr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jpg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Comité Ponts Alumni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933056"/>
            <a:ext cx="6400800" cy="1752600"/>
          </a:xfrm>
        </p:spPr>
        <p:txBody>
          <a:bodyPr/>
          <a:lstStyle/>
          <a:p>
            <a:r>
              <a:rPr lang="fr-FR" dirty="0"/>
              <a:t>21 avril 2020</a:t>
            </a:r>
          </a:p>
        </p:txBody>
      </p:sp>
    </p:spTree>
    <p:extLst>
      <p:ext uri="{BB962C8B-B14F-4D97-AF65-F5344CB8AC3E}">
        <p14:creationId xmlns:p14="http://schemas.microsoft.com/office/powerpoint/2010/main" val="13582870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0A47BFE-80FE-4D8D-B0B9-AE6808C464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Approbation du budget 2020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013F405-F14C-46A4-83D0-8AEBB1C082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fr-FR" dirty="0"/>
              <a:t>Points marquants du budget 2020</a:t>
            </a:r>
          </a:p>
          <a:p>
            <a:pPr lvl="1"/>
            <a:r>
              <a:rPr lang="fr-FR" dirty="0"/>
              <a:t>Hausse attendue mais raisonnable des recettes publicitaires pour revue PAM et annuaire</a:t>
            </a:r>
          </a:p>
          <a:p>
            <a:pPr lvl="1"/>
            <a:r>
              <a:rPr lang="fr-FR" dirty="0"/>
              <a:t>Diminution des produits évènementiels vu les circonstances actuelles (activité d’une durée de 6 mois pour le scénario hypothèse basse et 9 pour le scénario optimiste)</a:t>
            </a:r>
          </a:p>
          <a:p>
            <a:pPr lvl="1"/>
            <a:r>
              <a:rPr lang="fr-FR" dirty="0"/>
              <a:t>Dotation aux provisions Station F de 30k€</a:t>
            </a:r>
          </a:p>
          <a:p>
            <a:pPr lvl="1"/>
            <a:r>
              <a:rPr lang="fr-FR" dirty="0"/>
              <a:t>Frais de l’Assemblée Générale à 2k€ </a:t>
            </a:r>
          </a:p>
          <a:p>
            <a:pPr lvl="1"/>
            <a:r>
              <a:rPr lang="fr-FR" dirty="0"/>
              <a:t>Produits financiers revus à la baisse (21k€ au lieu de 69k€ en 2019)</a:t>
            </a:r>
          </a:p>
        </p:txBody>
      </p:sp>
    </p:spTree>
    <p:extLst>
      <p:ext uri="{BB962C8B-B14F-4D97-AF65-F5344CB8AC3E}">
        <p14:creationId xmlns:p14="http://schemas.microsoft.com/office/powerpoint/2010/main" val="19392008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D05485B-945B-464A-A951-9557C218D8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Rapport moral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FEED30A-B788-41A5-9581-43C24A0C1C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fr-FR" dirty="0"/>
              <a:t>Activités associatives</a:t>
            </a:r>
          </a:p>
          <a:p>
            <a:pPr lvl="1"/>
            <a:r>
              <a:rPr lang="fr-FR" dirty="0"/>
              <a:t>Equipe salariée renforcée</a:t>
            </a:r>
          </a:p>
          <a:p>
            <a:pPr lvl="1"/>
            <a:r>
              <a:rPr lang="fr-FR" dirty="0"/>
              <a:t>Consolidation des outils (base de données)</a:t>
            </a:r>
          </a:p>
          <a:p>
            <a:pPr lvl="1"/>
            <a:r>
              <a:rPr lang="fr-FR" dirty="0"/>
              <a:t>Efforts sur la visibilité (présence sur les réseaux sociaux, développement de la visio-conférence)</a:t>
            </a:r>
          </a:p>
          <a:p>
            <a:pPr lvl="1"/>
            <a:r>
              <a:rPr lang="fr-FR" dirty="0"/>
              <a:t>Présence auprès des élèves : amphi de rentrée, parrainage international, permanences </a:t>
            </a:r>
            <a:r>
              <a:rPr lang="fr-FR" dirty="0" err="1"/>
              <a:t>bi-mensuelles</a:t>
            </a:r>
            <a:r>
              <a:rPr lang="fr-FR" dirty="0"/>
              <a:t> à l’Ecole, pôle Alumni du BDE, interventions diverses</a:t>
            </a:r>
          </a:p>
          <a:p>
            <a:r>
              <a:rPr lang="fr-FR" dirty="0"/>
              <a:t>Une communauté active grâce à l’activité de ses groupes et bénévoles</a:t>
            </a:r>
          </a:p>
          <a:p>
            <a:r>
              <a:rPr lang="fr-FR" dirty="0"/>
              <a:t>Focus Carrières</a:t>
            </a:r>
          </a:p>
          <a:p>
            <a:r>
              <a:rPr lang="fr-FR" dirty="0"/>
              <a:t>Focus Groupes</a:t>
            </a:r>
          </a:p>
          <a:p>
            <a:r>
              <a:rPr lang="fr-FR" dirty="0"/>
              <a:t>Focus Entreprise / Start-up</a:t>
            </a:r>
          </a:p>
        </p:txBody>
      </p:sp>
    </p:spTree>
    <p:extLst>
      <p:ext uri="{BB962C8B-B14F-4D97-AF65-F5344CB8AC3E}">
        <p14:creationId xmlns:p14="http://schemas.microsoft.com/office/powerpoint/2010/main" val="24238069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6E42471-B44A-4C66-BA6A-DFE5F7D046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anchor="ctr">
            <a:normAutofit/>
          </a:bodyPr>
          <a:lstStyle/>
          <a:p>
            <a:r>
              <a:rPr lang="fr-FR" dirty="0"/>
              <a:t>Activités organisées en 2019</a:t>
            </a: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FC8F2ADD-2A87-48A7-AD55-C4061C91B2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639" y="1535113"/>
            <a:ext cx="4040188" cy="639762"/>
          </a:xfrm>
        </p:spPr>
        <p:txBody>
          <a:bodyPr>
            <a:normAutofit fontScale="85000" lnSpcReduction="20000"/>
          </a:bodyPr>
          <a:lstStyle/>
          <a:p>
            <a:r>
              <a:rPr lang="en-US" dirty="0">
                <a:solidFill>
                  <a:srgbClr val="009DC5"/>
                </a:solidFill>
              </a:rPr>
              <a:t>107 </a:t>
            </a:r>
            <a:r>
              <a:rPr lang="en-US" dirty="0" err="1">
                <a:solidFill>
                  <a:srgbClr val="009DC5"/>
                </a:solidFill>
              </a:rPr>
              <a:t>évènements</a:t>
            </a:r>
            <a:r>
              <a:rPr lang="en-US" dirty="0">
                <a:solidFill>
                  <a:srgbClr val="009DC5"/>
                </a:solidFill>
              </a:rPr>
              <a:t> </a:t>
            </a:r>
            <a:r>
              <a:rPr lang="en-US" dirty="0" err="1">
                <a:solidFill>
                  <a:srgbClr val="009DC5"/>
                </a:solidFill>
              </a:rPr>
              <a:t>inscrits</a:t>
            </a:r>
            <a:r>
              <a:rPr lang="en-US" dirty="0">
                <a:solidFill>
                  <a:srgbClr val="009DC5"/>
                </a:solidFill>
              </a:rPr>
              <a:t> à </a:t>
            </a:r>
            <a:r>
              <a:rPr lang="en-US" dirty="0" err="1">
                <a:solidFill>
                  <a:srgbClr val="009DC5"/>
                </a:solidFill>
              </a:rPr>
              <a:t>l’agenda</a:t>
            </a:r>
            <a:r>
              <a:rPr lang="en-US" dirty="0">
                <a:solidFill>
                  <a:srgbClr val="009DC5"/>
                </a:solidFill>
              </a:rPr>
              <a:t> </a:t>
            </a:r>
            <a:r>
              <a:rPr lang="en-US" dirty="0"/>
              <a:t>de Ponts Alumni </a:t>
            </a:r>
            <a:r>
              <a:rPr lang="en-US" dirty="0" err="1"/>
              <a:t>en</a:t>
            </a:r>
            <a:r>
              <a:rPr lang="en-US" dirty="0"/>
              <a:t> 2019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8DF8885-303C-48A5-A93E-0D28FD2CBD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4639" y="2289757"/>
            <a:ext cx="4040188" cy="4163579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fr-FR" sz="1900" dirty="0"/>
              <a:t>Organisés par les </a:t>
            </a:r>
            <a:r>
              <a:rPr lang="fr-FR" sz="1900" b="1" dirty="0"/>
              <a:t>groupes</a:t>
            </a:r>
          </a:p>
          <a:p>
            <a:pPr lvl="1">
              <a:lnSpc>
                <a:spcPct val="90000"/>
              </a:lnSpc>
            </a:pPr>
            <a:endParaRPr lang="fr-FR" sz="1500" b="1" dirty="0"/>
          </a:p>
          <a:p>
            <a:pPr lvl="1">
              <a:lnSpc>
                <a:spcPct val="90000"/>
              </a:lnSpc>
            </a:pPr>
            <a:r>
              <a:rPr lang="fr-FR" sz="1500" b="1" dirty="0"/>
              <a:t>60 </a:t>
            </a:r>
            <a:r>
              <a:rPr lang="fr-FR" sz="1500" dirty="0"/>
              <a:t>réunions des </a:t>
            </a:r>
            <a:r>
              <a:rPr lang="fr-FR" sz="1500" b="1" dirty="0"/>
              <a:t>groupes PRO </a:t>
            </a:r>
            <a:r>
              <a:rPr lang="fr-FR" sz="1500" dirty="0"/>
              <a:t>(XPP, Sciences PT au féminin, XMP Entrepreneur, …)</a:t>
            </a:r>
          </a:p>
          <a:p>
            <a:pPr lvl="1">
              <a:lnSpc>
                <a:spcPct val="90000"/>
              </a:lnSpc>
            </a:pPr>
            <a:r>
              <a:rPr lang="fr-FR" sz="1500" b="1" dirty="0"/>
              <a:t>7</a:t>
            </a:r>
            <a:r>
              <a:rPr lang="fr-FR" sz="1500" dirty="0"/>
              <a:t> pour les </a:t>
            </a:r>
            <a:r>
              <a:rPr lang="fr-FR" sz="1500" b="1" dirty="0"/>
              <a:t>groupes GEO </a:t>
            </a:r>
            <a:r>
              <a:rPr lang="fr-FR" sz="1500" b="1" dirty="0" err="1"/>
              <a:t>Intern</a:t>
            </a:r>
            <a:r>
              <a:rPr lang="fr-FR" sz="1500" b="1" dirty="0"/>
              <a:t>. </a:t>
            </a:r>
            <a:r>
              <a:rPr lang="fr-FR" sz="1500" dirty="0"/>
              <a:t>(Belgique, Brésil, Cameroun, Japon)</a:t>
            </a:r>
          </a:p>
          <a:p>
            <a:pPr lvl="1">
              <a:lnSpc>
                <a:spcPct val="90000"/>
              </a:lnSpc>
            </a:pPr>
            <a:r>
              <a:rPr lang="fr-FR" sz="1500" b="1" dirty="0"/>
              <a:t>8</a:t>
            </a:r>
            <a:r>
              <a:rPr lang="fr-FR" sz="1500" dirty="0"/>
              <a:t> pour les </a:t>
            </a:r>
            <a:r>
              <a:rPr lang="fr-FR" sz="1500" b="1" dirty="0"/>
              <a:t>groupes GEO France </a:t>
            </a:r>
            <a:r>
              <a:rPr lang="fr-FR" sz="1500" dirty="0"/>
              <a:t>(RA, LR, Ouest)</a:t>
            </a:r>
          </a:p>
          <a:p>
            <a:pPr lvl="1">
              <a:lnSpc>
                <a:spcPct val="90000"/>
              </a:lnSpc>
            </a:pPr>
            <a:r>
              <a:rPr lang="fr-FR" sz="1500" b="1" dirty="0"/>
              <a:t>6 Clubs </a:t>
            </a:r>
            <a:r>
              <a:rPr lang="fr-FR" sz="1500" b="1" dirty="0" err="1"/>
              <a:t>Oeno</a:t>
            </a:r>
            <a:r>
              <a:rPr lang="fr-FR" sz="1500" b="1" dirty="0"/>
              <a:t> et JAP</a:t>
            </a:r>
          </a:p>
          <a:p>
            <a:pPr lvl="1">
              <a:lnSpc>
                <a:spcPct val="90000"/>
              </a:lnSpc>
            </a:pPr>
            <a:r>
              <a:rPr lang="fr-FR" sz="1500" b="1" dirty="0"/>
              <a:t>6 </a:t>
            </a:r>
            <a:r>
              <a:rPr lang="fr-FR" sz="1500" dirty="0"/>
              <a:t>rencontres</a:t>
            </a:r>
            <a:r>
              <a:rPr lang="fr-FR" sz="1500" b="1" dirty="0"/>
              <a:t> Groupe Parrainage</a:t>
            </a:r>
          </a:p>
          <a:p>
            <a:pPr>
              <a:lnSpc>
                <a:spcPct val="90000"/>
              </a:lnSpc>
            </a:pPr>
            <a:endParaRPr lang="fr-FR" sz="1900" b="1" dirty="0"/>
          </a:p>
          <a:p>
            <a:pPr>
              <a:lnSpc>
                <a:spcPct val="90000"/>
              </a:lnSpc>
            </a:pPr>
            <a:r>
              <a:rPr lang="fr-FR" sz="1900" b="1" dirty="0"/>
              <a:t>14 </a:t>
            </a:r>
            <a:r>
              <a:rPr lang="fr-FR" sz="1900" dirty="0"/>
              <a:t>ateliers et évènements </a:t>
            </a:r>
            <a:r>
              <a:rPr lang="fr-FR" sz="1900" b="1" dirty="0"/>
              <a:t>Carrières</a:t>
            </a:r>
            <a:endParaRPr lang="fr-FR" sz="1500" b="1" dirty="0"/>
          </a:p>
          <a:p>
            <a:pPr>
              <a:lnSpc>
                <a:spcPct val="90000"/>
              </a:lnSpc>
            </a:pPr>
            <a:endParaRPr lang="fr-FR" sz="1900" dirty="0"/>
          </a:p>
          <a:p>
            <a:pPr>
              <a:lnSpc>
                <a:spcPct val="90000"/>
              </a:lnSpc>
            </a:pPr>
            <a:r>
              <a:rPr lang="fr-FR" sz="1900" dirty="0"/>
              <a:t>Réunions de </a:t>
            </a:r>
            <a:r>
              <a:rPr lang="fr-FR" sz="1900" b="1" dirty="0"/>
              <a:t>promo (4), Club des Ponts (4), Autres (4)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9177DBFC-76E0-40EF-90A0-23E28A79363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355976" y="1478247"/>
            <a:ext cx="4326848" cy="639762"/>
          </a:xfrm>
        </p:spPr>
        <p:txBody>
          <a:bodyPr>
            <a:normAutofit fontScale="85000" lnSpcReduction="20000"/>
          </a:bodyPr>
          <a:lstStyle/>
          <a:p>
            <a:r>
              <a:rPr lang="fr-FR" dirty="0">
                <a:solidFill>
                  <a:srgbClr val="009DC5"/>
                </a:solidFill>
              </a:rPr>
              <a:t>264 réunions </a:t>
            </a:r>
            <a:r>
              <a:rPr lang="fr-FR" b="0" dirty="0"/>
              <a:t>organisées à la </a:t>
            </a:r>
            <a:r>
              <a:rPr lang="fr-FR" dirty="0">
                <a:solidFill>
                  <a:srgbClr val="009DC5"/>
                </a:solidFill>
              </a:rPr>
              <a:t>Maison des Ponts</a:t>
            </a:r>
            <a:endParaRPr lang="fr-FR" dirty="0"/>
          </a:p>
        </p:txBody>
      </p:sp>
      <p:sp>
        <p:nvSpPr>
          <p:cNvPr id="10" name="Espace réservé du contenu 2">
            <a:extLst>
              <a:ext uri="{FF2B5EF4-FFF2-40B4-BE49-F238E27FC236}">
                <a16:creationId xmlns:a16="http://schemas.microsoft.com/office/drawing/2014/main" id="{5FDDD47D-FD27-496D-98D2-CDA6040328EE}"/>
              </a:ext>
            </a:extLst>
          </p:cNvPr>
          <p:cNvSpPr txBox="1">
            <a:spLocks/>
          </p:cNvSpPr>
          <p:nvPr/>
        </p:nvSpPr>
        <p:spPr>
          <a:xfrm>
            <a:off x="4642636" y="2178619"/>
            <a:ext cx="4040188" cy="139439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fr-FR" sz="1900" dirty="0"/>
              <a:t>Organisés par les </a:t>
            </a:r>
            <a:r>
              <a:rPr lang="fr-FR" sz="1900" b="1" dirty="0"/>
              <a:t>groupes</a:t>
            </a:r>
          </a:p>
          <a:p>
            <a:pPr lvl="1">
              <a:lnSpc>
                <a:spcPct val="90000"/>
              </a:lnSpc>
            </a:pPr>
            <a:r>
              <a:rPr lang="fr-FR" sz="1500" b="1" dirty="0"/>
              <a:t>45% : </a:t>
            </a:r>
            <a:r>
              <a:rPr lang="fr-FR" sz="1500" dirty="0"/>
              <a:t>activités de </a:t>
            </a:r>
            <a:r>
              <a:rPr lang="fr-FR" sz="1500" b="1" dirty="0"/>
              <a:t>Ponts Alumni*</a:t>
            </a:r>
          </a:p>
          <a:p>
            <a:pPr lvl="1">
              <a:lnSpc>
                <a:spcPct val="90000"/>
              </a:lnSpc>
            </a:pPr>
            <a:r>
              <a:rPr lang="fr-FR" sz="1500" b="1" dirty="0"/>
              <a:t>39% : </a:t>
            </a:r>
            <a:r>
              <a:rPr lang="fr-FR" sz="1500" dirty="0"/>
              <a:t>activités des </a:t>
            </a:r>
            <a:r>
              <a:rPr lang="fr-FR" sz="1500" b="1" dirty="0"/>
              <a:t>locataires</a:t>
            </a:r>
          </a:p>
          <a:p>
            <a:pPr lvl="1">
              <a:lnSpc>
                <a:spcPct val="90000"/>
              </a:lnSpc>
            </a:pPr>
            <a:r>
              <a:rPr lang="fr-FR" sz="1500" b="1" dirty="0"/>
              <a:t>11% : </a:t>
            </a:r>
            <a:r>
              <a:rPr lang="fr-FR" sz="1500" dirty="0"/>
              <a:t>activités </a:t>
            </a:r>
            <a:r>
              <a:rPr lang="fr-FR" sz="1500" b="1" dirty="0"/>
              <a:t>Ecole / Fondation</a:t>
            </a:r>
          </a:p>
          <a:p>
            <a:pPr lvl="1">
              <a:lnSpc>
                <a:spcPct val="90000"/>
              </a:lnSpc>
            </a:pPr>
            <a:r>
              <a:rPr lang="fr-FR" sz="1500" b="1" dirty="0"/>
              <a:t>5% : évènements privés</a:t>
            </a:r>
          </a:p>
          <a:p>
            <a:pPr lvl="1">
              <a:lnSpc>
                <a:spcPct val="90000"/>
              </a:lnSpc>
            </a:pPr>
            <a:endParaRPr lang="fr-FR" sz="1500" dirty="0"/>
          </a:p>
          <a:p>
            <a:pPr lvl="1">
              <a:lnSpc>
                <a:spcPct val="90000"/>
              </a:lnSpc>
            </a:pPr>
            <a:endParaRPr lang="fr-FR" sz="1500" b="1" dirty="0"/>
          </a:p>
          <a:p>
            <a:pPr>
              <a:lnSpc>
                <a:spcPct val="90000"/>
              </a:lnSpc>
            </a:pPr>
            <a:endParaRPr lang="fr-FR" sz="1500" dirty="0"/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1BDDD734-6D5C-4AD8-A1DC-8A6FEA96347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27461" y="3569784"/>
            <a:ext cx="4673282" cy="3183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40843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85EEA4B-E9E7-4339-BF6F-48BEA6354E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Focus Carrières 2019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569FAC6-692E-4E06-A231-232F947611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fr-FR" dirty="0">
                <a:solidFill>
                  <a:srgbClr val="009DC5"/>
                </a:solidFill>
              </a:rPr>
              <a:t>Equipe de 6 bénévoles </a:t>
            </a:r>
            <a:r>
              <a:rPr lang="fr-FR" dirty="0"/>
              <a:t>animée par Vincent Desvignes</a:t>
            </a:r>
          </a:p>
          <a:p>
            <a:r>
              <a:rPr lang="fr-FR" dirty="0">
                <a:solidFill>
                  <a:srgbClr val="009DC5"/>
                </a:solidFill>
              </a:rPr>
              <a:t>Entretiens individuels </a:t>
            </a:r>
            <a:r>
              <a:rPr lang="fr-FR" dirty="0"/>
              <a:t>(2-3 personnes par mois)</a:t>
            </a:r>
          </a:p>
          <a:p>
            <a:r>
              <a:rPr lang="fr-FR" dirty="0">
                <a:solidFill>
                  <a:srgbClr val="009DC5"/>
                </a:solidFill>
              </a:rPr>
              <a:t>11 ateliers Carrières</a:t>
            </a:r>
            <a:r>
              <a:rPr lang="fr-FR" dirty="0"/>
              <a:t>, regroupés autour de </a:t>
            </a:r>
            <a:r>
              <a:rPr lang="fr-FR" dirty="0">
                <a:solidFill>
                  <a:srgbClr val="009DC5"/>
                </a:solidFill>
              </a:rPr>
              <a:t>3 thématiques</a:t>
            </a:r>
            <a:r>
              <a:rPr lang="fr-FR" dirty="0"/>
              <a:t> : la recherche d’emploi, l’emploi après 45/50 ans, le développement personnel ; </a:t>
            </a:r>
            <a:r>
              <a:rPr lang="fr-FR" dirty="0">
                <a:solidFill>
                  <a:srgbClr val="009DC5"/>
                </a:solidFill>
              </a:rPr>
              <a:t>168 participants</a:t>
            </a:r>
          </a:p>
          <a:p>
            <a:r>
              <a:rPr lang="fr-FR" dirty="0"/>
              <a:t>Participation en </a:t>
            </a:r>
            <a:r>
              <a:rPr lang="fr-FR" dirty="0">
                <a:solidFill>
                  <a:srgbClr val="009DC5"/>
                </a:solidFill>
              </a:rPr>
              <a:t>visio-conférence</a:t>
            </a:r>
            <a:r>
              <a:rPr lang="fr-FR" dirty="0"/>
              <a:t> possible</a:t>
            </a:r>
          </a:p>
          <a:p>
            <a:r>
              <a:rPr lang="fr-FR" dirty="0">
                <a:solidFill>
                  <a:srgbClr val="009DC5"/>
                </a:solidFill>
              </a:rPr>
              <a:t>Permanences à l’Ecole </a:t>
            </a:r>
            <a:r>
              <a:rPr lang="fr-FR" dirty="0"/>
              <a:t>(2 par mois)</a:t>
            </a:r>
          </a:p>
          <a:p>
            <a:r>
              <a:rPr lang="fr-FR" dirty="0"/>
              <a:t>Partenariats pour </a:t>
            </a:r>
            <a:r>
              <a:rPr lang="fr-FR" dirty="0">
                <a:solidFill>
                  <a:srgbClr val="009DC5"/>
                </a:solidFill>
              </a:rPr>
              <a:t>accompagnement adapté </a:t>
            </a:r>
            <a:r>
              <a:rPr lang="fr-FR" dirty="0"/>
              <a:t>(Tremplin et </a:t>
            </a:r>
            <a:r>
              <a:rPr lang="fr-FR" dirty="0" err="1"/>
              <a:t>Avarap</a:t>
            </a:r>
            <a:r>
              <a:rPr lang="fr-FR" dirty="0"/>
              <a:t>)</a:t>
            </a:r>
          </a:p>
          <a:p>
            <a:r>
              <a:rPr lang="fr-FR" dirty="0"/>
              <a:t>Collaborations avec </a:t>
            </a:r>
            <a:r>
              <a:rPr lang="fr-FR" dirty="0">
                <a:solidFill>
                  <a:srgbClr val="009DC5"/>
                </a:solidFill>
              </a:rPr>
              <a:t>autres associations </a:t>
            </a:r>
            <a:r>
              <a:rPr lang="fr-FR" dirty="0"/>
              <a:t>(Mines, </a:t>
            </a:r>
            <a:r>
              <a:rPr lang="fr-FR" dirty="0" err="1"/>
              <a:t>SupAero</a:t>
            </a:r>
            <a:r>
              <a:rPr lang="fr-FR" dirty="0"/>
              <a:t>, Sciences Po)</a:t>
            </a:r>
          </a:p>
          <a:p>
            <a:r>
              <a:rPr lang="fr-FR" dirty="0">
                <a:solidFill>
                  <a:srgbClr val="009DC5"/>
                </a:solidFill>
              </a:rPr>
              <a:t>Nouveaux outils </a:t>
            </a:r>
            <a:r>
              <a:rPr lang="fr-FR" dirty="0"/>
              <a:t>(2020)</a:t>
            </a:r>
          </a:p>
        </p:txBody>
      </p:sp>
    </p:spTree>
    <p:extLst>
      <p:ext uri="{BB962C8B-B14F-4D97-AF65-F5344CB8AC3E}">
        <p14:creationId xmlns:p14="http://schemas.microsoft.com/office/powerpoint/2010/main" val="11779207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8B98C88-6728-4257-AAE5-0234AF26CC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Focus groupes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4BC5B8F-3EFD-40B9-AE72-2ACEEBF2D0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fr-FR" dirty="0">
                <a:solidFill>
                  <a:srgbClr val="009DC5"/>
                </a:solidFill>
              </a:rPr>
              <a:t>Être au plus près des </a:t>
            </a:r>
            <a:r>
              <a:rPr lang="fr-FR" dirty="0" err="1">
                <a:solidFill>
                  <a:srgbClr val="009DC5"/>
                </a:solidFill>
              </a:rPr>
              <a:t>alumni</a:t>
            </a:r>
            <a:r>
              <a:rPr lang="fr-FR" dirty="0"/>
              <a:t> :</a:t>
            </a:r>
          </a:p>
          <a:p>
            <a:pPr lvl="1"/>
            <a:r>
              <a:rPr lang="fr-FR" dirty="0"/>
              <a:t>Des </a:t>
            </a:r>
            <a:r>
              <a:rPr lang="fr-FR" dirty="0" err="1">
                <a:solidFill>
                  <a:srgbClr val="009DC5"/>
                </a:solidFill>
              </a:rPr>
              <a:t>alumni</a:t>
            </a:r>
            <a:r>
              <a:rPr lang="fr-FR" dirty="0">
                <a:solidFill>
                  <a:srgbClr val="009DC5"/>
                </a:solidFill>
              </a:rPr>
              <a:t> relais </a:t>
            </a:r>
            <a:r>
              <a:rPr lang="fr-FR" dirty="0"/>
              <a:t>dans les villes comptant de nombreux Ponts</a:t>
            </a:r>
          </a:p>
          <a:p>
            <a:pPr lvl="1"/>
            <a:r>
              <a:rPr lang="fr-FR" dirty="0"/>
              <a:t>Le développement de la </a:t>
            </a:r>
            <a:r>
              <a:rPr lang="fr-FR" dirty="0">
                <a:solidFill>
                  <a:srgbClr val="009DC5"/>
                </a:solidFill>
              </a:rPr>
              <a:t>visio-conférence </a:t>
            </a:r>
            <a:r>
              <a:rPr lang="fr-FR" dirty="0"/>
              <a:t>pour suivre un évènement malgré la distance</a:t>
            </a:r>
          </a:p>
          <a:p>
            <a:r>
              <a:rPr lang="fr-FR" dirty="0">
                <a:solidFill>
                  <a:srgbClr val="009DC5"/>
                </a:solidFill>
              </a:rPr>
              <a:t>6 reprises d’activités de groupes professionnels </a:t>
            </a:r>
            <a:r>
              <a:rPr lang="fr-FR" dirty="0"/>
              <a:t>: Finances, Construction, Energie, Environnement, Industrie, Recherche</a:t>
            </a:r>
          </a:p>
          <a:p>
            <a:r>
              <a:rPr lang="fr-FR" dirty="0"/>
              <a:t>Nouvelle impulsion auprès des groupes géographiques</a:t>
            </a:r>
          </a:p>
          <a:p>
            <a:pPr lvl="1"/>
            <a:r>
              <a:rPr lang="fr-FR" dirty="0">
                <a:solidFill>
                  <a:srgbClr val="009DC5"/>
                </a:solidFill>
              </a:rPr>
              <a:t>4 nouveaux groupes régionaux </a:t>
            </a:r>
            <a:r>
              <a:rPr lang="fr-FR" dirty="0"/>
              <a:t>(Normandie, Ile de France, Champagne, Bourgogne) ; </a:t>
            </a:r>
            <a:r>
              <a:rPr lang="fr-FR" dirty="0">
                <a:solidFill>
                  <a:srgbClr val="009DC5"/>
                </a:solidFill>
              </a:rPr>
              <a:t>Perte de 2 régions </a:t>
            </a:r>
            <a:r>
              <a:rPr lang="fr-FR" dirty="0"/>
              <a:t>(Toulouse et Auvergne)</a:t>
            </a:r>
          </a:p>
          <a:p>
            <a:pPr lvl="1"/>
            <a:r>
              <a:rPr lang="fr-FR" dirty="0">
                <a:solidFill>
                  <a:srgbClr val="009DC5"/>
                </a:solidFill>
              </a:rPr>
              <a:t>6 nouveaux relais locaux </a:t>
            </a:r>
            <a:r>
              <a:rPr lang="fr-FR" dirty="0"/>
              <a:t>pour organiser des évènements conviviaux ; d’autres sont à trouver</a:t>
            </a:r>
          </a:p>
          <a:p>
            <a:r>
              <a:rPr lang="fr-FR" dirty="0"/>
              <a:t>14 Groupes internationaux, </a:t>
            </a:r>
            <a:r>
              <a:rPr lang="fr-FR" sz="3100" dirty="0">
                <a:solidFill>
                  <a:srgbClr val="009DC5"/>
                </a:solidFill>
              </a:rPr>
              <a:t>1 </a:t>
            </a:r>
            <a:r>
              <a:rPr lang="fr-FR" dirty="0">
                <a:solidFill>
                  <a:srgbClr val="009DC5"/>
                </a:solidFill>
              </a:rPr>
              <a:t>nouveau </a:t>
            </a:r>
            <a:r>
              <a:rPr lang="fr-FR" sz="2900" dirty="0"/>
              <a:t>(Tunisie)</a:t>
            </a:r>
          </a:p>
          <a:p>
            <a:r>
              <a:rPr lang="fr-FR" dirty="0"/>
              <a:t>Une communauté des animateurs de groupe pilotée par Eric Fabre pour le partage de bonnes pratiques (relai carrières, évènements réussis)</a:t>
            </a:r>
          </a:p>
        </p:txBody>
      </p:sp>
    </p:spTree>
    <p:extLst>
      <p:ext uri="{BB962C8B-B14F-4D97-AF65-F5344CB8AC3E}">
        <p14:creationId xmlns:p14="http://schemas.microsoft.com/office/powerpoint/2010/main" val="10808347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857BB2F-D557-4C02-B4AF-7A3B37F268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Focus Entreprise / Start-up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D6A1829-118B-4DF5-8C4B-D6B15A8F50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Implication de </a:t>
            </a:r>
            <a:r>
              <a:rPr lang="fr-FR"/>
              <a:t>Ponts Business Angels </a:t>
            </a:r>
            <a:r>
              <a:rPr lang="fr-FR" dirty="0"/>
              <a:t>dans l’accompagnement des start-up</a:t>
            </a:r>
          </a:p>
          <a:p>
            <a:r>
              <a:rPr lang="fr-FR" dirty="0"/>
              <a:t>3 levées de fonds de +d’1 M€ en 2019 pour des start-up hébergées à Station F (</a:t>
            </a:r>
            <a:r>
              <a:rPr lang="fr-FR" dirty="0" err="1"/>
              <a:t>Incepto</a:t>
            </a:r>
            <a:r>
              <a:rPr lang="fr-FR" dirty="0"/>
              <a:t>, </a:t>
            </a:r>
            <a:r>
              <a:rPr lang="fr-FR" dirty="0" err="1"/>
              <a:t>Internest</a:t>
            </a:r>
            <a:r>
              <a:rPr lang="fr-FR" dirty="0"/>
              <a:t>, Urban </a:t>
            </a:r>
            <a:r>
              <a:rPr lang="fr-FR" dirty="0" err="1"/>
              <a:t>Canopee</a:t>
            </a:r>
            <a:r>
              <a:rPr lang="fr-FR" dirty="0"/>
              <a:t>)</a:t>
            </a:r>
          </a:p>
          <a:p>
            <a:r>
              <a:rPr lang="fr-FR" dirty="0"/>
              <a:t>De belles pépites (Omni)</a:t>
            </a:r>
          </a:p>
          <a:p>
            <a:r>
              <a:rPr lang="fr-FR" dirty="0"/>
              <a:t>Afflux de candidats pour la sélection 2020</a:t>
            </a:r>
          </a:p>
        </p:txBody>
      </p:sp>
    </p:spTree>
    <p:extLst>
      <p:ext uri="{BB962C8B-B14F-4D97-AF65-F5344CB8AC3E}">
        <p14:creationId xmlns:p14="http://schemas.microsoft.com/office/powerpoint/2010/main" val="19088364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CD3372E-85AE-48CD-B587-6C26F3760F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Cotisations 2021</a:t>
            </a:r>
            <a:br>
              <a:rPr lang="fr-FR" dirty="0"/>
            </a:br>
            <a:r>
              <a:rPr lang="fr-FR" dirty="0"/>
              <a:t>Sans changement par rapport à 2020</a:t>
            </a:r>
          </a:p>
        </p:txBody>
      </p:sp>
      <p:graphicFrame>
        <p:nvGraphicFramePr>
          <p:cNvPr id="8" name="Tableau 5">
            <a:extLst>
              <a:ext uri="{FF2B5EF4-FFF2-40B4-BE49-F238E27FC236}">
                <a16:creationId xmlns:a16="http://schemas.microsoft.com/office/drawing/2014/main" id="{ECEB3662-1BA9-429E-ADDF-C9D116098AC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8302313"/>
              </p:ext>
            </p:extLst>
          </p:nvPr>
        </p:nvGraphicFramePr>
        <p:xfrm>
          <a:off x="894420" y="1700808"/>
          <a:ext cx="7355160" cy="43924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49621">
                  <a:extLst>
                    <a:ext uri="{9D8B030D-6E8A-4147-A177-3AD203B41FA5}">
                      <a16:colId xmlns:a16="http://schemas.microsoft.com/office/drawing/2014/main" val="1528977529"/>
                    </a:ext>
                  </a:extLst>
                </a:gridCol>
                <a:gridCol w="1505539">
                  <a:extLst>
                    <a:ext uri="{9D8B030D-6E8A-4147-A177-3AD203B41FA5}">
                      <a16:colId xmlns:a16="http://schemas.microsoft.com/office/drawing/2014/main" val="2501235619"/>
                    </a:ext>
                  </a:extLst>
                </a:gridCol>
              </a:tblGrid>
              <a:tr h="503378">
                <a:tc>
                  <a:txBody>
                    <a:bodyPr/>
                    <a:lstStyle/>
                    <a:p>
                      <a:r>
                        <a:rPr lang="fr-FR" sz="2400" dirty="0"/>
                        <a:t>COTISATIONS 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3448994"/>
                  </a:ext>
                </a:extLst>
              </a:tr>
              <a:tr h="503378">
                <a:tc>
                  <a:txBody>
                    <a:bodyPr/>
                    <a:lstStyle/>
                    <a:p>
                      <a:r>
                        <a:rPr lang="fr-FR" sz="2400" dirty="0"/>
                        <a:t>Cotisation de base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/>
                        <a:t>140 €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3171851"/>
                  </a:ext>
                </a:extLst>
              </a:tr>
              <a:tr h="503378">
                <a:tc>
                  <a:txBody>
                    <a:bodyPr/>
                    <a:lstStyle/>
                    <a:p>
                      <a:r>
                        <a:rPr lang="fr-FR" sz="2400" dirty="0"/>
                        <a:t>Cotisation retraités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/>
                        <a:t>110 €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0568823"/>
                  </a:ext>
                </a:extLst>
              </a:tr>
              <a:tr h="503378">
                <a:tc>
                  <a:txBody>
                    <a:bodyPr/>
                    <a:lstStyle/>
                    <a:p>
                      <a:r>
                        <a:rPr lang="fr-FR" sz="2400" dirty="0"/>
                        <a:t>Cotisation jeunes (3 dernières promotions)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/>
                        <a:t>75 €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3937518"/>
                  </a:ext>
                </a:extLst>
              </a:tr>
              <a:tr h="503378">
                <a:tc>
                  <a:txBody>
                    <a:bodyPr/>
                    <a:lstStyle/>
                    <a:p>
                      <a:r>
                        <a:rPr lang="fr-FR" sz="2400" dirty="0"/>
                        <a:t>Cotisation jeunes (entre 3 et 6 ans)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/>
                        <a:t>105 €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2232189"/>
                  </a:ext>
                </a:extLst>
              </a:tr>
              <a:tr h="503378">
                <a:tc>
                  <a:txBody>
                    <a:bodyPr/>
                    <a:lstStyle/>
                    <a:p>
                      <a:r>
                        <a:rPr lang="fr-FR" sz="2400" dirty="0"/>
                        <a:t>Cotisation couples ENPC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/>
                        <a:t>190 €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2443001"/>
                  </a:ext>
                </a:extLst>
              </a:tr>
              <a:tr h="868844">
                <a:tc>
                  <a:txBody>
                    <a:bodyPr/>
                    <a:lstStyle/>
                    <a:p>
                      <a:r>
                        <a:rPr lang="fr-FR" sz="2400" dirty="0"/>
                        <a:t>Cotisation scolarité complète élèves-ingénieurs (promo 2022 et suivantes)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/>
                        <a:t>50 €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7724411"/>
                  </a:ext>
                </a:extLst>
              </a:tr>
              <a:tr h="503378">
                <a:tc>
                  <a:txBody>
                    <a:bodyPr/>
                    <a:lstStyle/>
                    <a:p>
                      <a:r>
                        <a:rPr lang="fr-FR" sz="2400" dirty="0"/>
                        <a:t>Cotisation élèves autres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/>
                        <a:t>10 €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46355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421340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AFEA5FB-BA0C-4D9B-814D-72CBF16A27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Résolutions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6A7B5FD-A054-48FC-97E2-45C8392724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20"/>
          </a:xfrm>
        </p:spPr>
        <p:txBody>
          <a:bodyPr>
            <a:normAutofit/>
          </a:bodyPr>
          <a:lstStyle/>
          <a:p>
            <a:r>
              <a:rPr lang="fr-FR" sz="1600" b="1" dirty="0"/>
              <a:t>1ère résolution : </a:t>
            </a:r>
            <a:r>
              <a:rPr lang="fr-FR" sz="1600" dirty="0"/>
              <a:t>L’Assemblée générale, après avoir entendu le rapport moral pour l’année écoulée, approuve ce rapport.</a:t>
            </a:r>
          </a:p>
          <a:p>
            <a:r>
              <a:rPr lang="fr-FR" sz="1600" b="1" dirty="0"/>
              <a:t>2ème résolution : </a:t>
            </a:r>
            <a:r>
              <a:rPr lang="fr-FR" sz="1600" dirty="0"/>
              <a:t>L’Assemblée générale, après avoir entendu le rapport financier, approuve ce rapport ainsi que les comptes annuels, à savoir le bilan et le compte de résultat pour l’exercice clos le 31 décembre 2019 tels qu’ils sont présentés.</a:t>
            </a:r>
          </a:p>
          <a:p>
            <a:r>
              <a:rPr lang="fr-FR" sz="1600" b="1" dirty="0"/>
              <a:t>3ème résolution : </a:t>
            </a:r>
            <a:r>
              <a:rPr lang="fr-FR" sz="1600" dirty="0"/>
              <a:t>En conséquence l’Assemblée donne, pour l’exercice clos le 31 décembre 2019, quitus de leur gestion à tous les membres du Comité.</a:t>
            </a:r>
          </a:p>
          <a:p>
            <a:r>
              <a:rPr lang="fr-FR" sz="1600" b="1" dirty="0"/>
              <a:t>4ème résolution : </a:t>
            </a:r>
            <a:r>
              <a:rPr lang="fr-FR" sz="1600" dirty="0"/>
              <a:t>L’Assemblée générale décide d’affecter au poste report à nouveau du fonds de dotation, le résultat de l’exercice.</a:t>
            </a:r>
          </a:p>
          <a:p>
            <a:r>
              <a:rPr lang="fr-FR" sz="1600" b="1" dirty="0"/>
              <a:t>5ème résolution : </a:t>
            </a:r>
            <a:r>
              <a:rPr lang="fr-FR" sz="1600" dirty="0"/>
              <a:t>L’Assemblée générale approuve le projet de budget pour 2020.</a:t>
            </a:r>
          </a:p>
          <a:p>
            <a:r>
              <a:rPr lang="fr-FR" sz="1600" b="1" dirty="0"/>
              <a:t>6ème résolution : </a:t>
            </a:r>
            <a:r>
              <a:rPr lang="fr-FR" sz="1600" dirty="0"/>
              <a:t>L’Assemblée générale approuve la grille de cotisations suivante* pour 2021. Ces tarifs restent inchangés par rapport aux tarifs 2020.</a:t>
            </a:r>
          </a:p>
          <a:p>
            <a:r>
              <a:rPr lang="fr-FR" sz="1600" b="1" dirty="0"/>
              <a:t>7ème résolution : </a:t>
            </a:r>
            <a:r>
              <a:rPr lang="fr-FR" sz="1600" dirty="0"/>
              <a:t>L’Assemblée générale prend acte de l’élection comme membres du Comité de : Manuel Astier, Régis Damour, Herminie Metzger, Caroline Mini, Philippe Yvon.</a:t>
            </a:r>
          </a:p>
          <a:p>
            <a:r>
              <a:rPr lang="fr-FR" sz="1600" b="1" dirty="0"/>
              <a:t>8ème résolution : </a:t>
            </a:r>
            <a:r>
              <a:rPr lang="fr-FR" sz="1600" dirty="0"/>
              <a:t>L’Assemblée générale donne tout pouvoir au porteur d’un original, d’une copie ou d’un extrait du procès-verbal de la présente assemblée en vue de l’accomplissement de tous dépôts, formalités légales de publicité ou autres. </a:t>
            </a:r>
          </a:p>
        </p:txBody>
      </p:sp>
    </p:spTree>
    <p:extLst>
      <p:ext uri="{BB962C8B-B14F-4D97-AF65-F5344CB8AC3E}">
        <p14:creationId xmlns:p14="http://schemas.microsoft.com/office/powerpoint/2010/main" val="256479941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INFORMATIONS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dirty="0"/>
              <a:t>Assemblée Générale 2020 : date et déroulé</a:t>
            </a:r>
          </a:p>
          <a:p>
            <a:r>
              <a:rPr lang="fr-FR" dirty="0"/>
              <a:t>Point Cotisations et programme « Confinement »</a:t>
            </a:r>
          </a:p>
          <a:p>
            <a:r>
              <a:rPr lang="fr-FR" dirty="0"/>
              <a:t>Questions diverses ?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6065395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9FD1910-3DB9-4C17-B444-6269814F71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Informations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A7701BB-AF59-42B3-8061-AB30AF53CD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fr-FR" b="1" dirty="0">
                <a:solidFill>
                  <a:srgbClr val="009DC5"/>
                </a:solidFill>
              </a:rPr>
              <a:t>Assemblée Générale 2020</a:t>
            </a:r>
          </a:p>
          <a:p>
            <a:pPr lvl="1"/>
            <a:r>
              <a:rPr lang="fr-FR" dirty="0"/>
              <a:t>18 mai, en </a:t>
            </a:r>
            <a:r>
              <a:rPr lang="fr-FR" dirty="0" err="1"/>
              <a:t>visio</a:t>
            </a:r>
            <a:endParaRPr lang="fr-FR" dirty="0"/>
          </a:p>
          <a:p>
            <a:pPr lvl="1"/>
            <a:r>
              <a:rPr lang="fr-FR" dirty="0"/>
              <a:t>Si autorisé, diffusion depuis la Maison des Ponts où sera rassemblé le Bureau</a:t>
            </a:r>
          </a:p>
          <a:p>
            <a:pPr lvl="1"/>
            <a:r>
              <a:rPr lang="fr-FR" dirty="0"/>
              <a:t>Vote des résolutions : QR code (</a:t>
            </a:r>
            <a:r>
              <a:rPr lang="fr-FR" dirty="0" err="1"/>
              <a:t>QuizzYourself</a:t>
            </a:r>
            <a:r>
              <a:rPr lang="fr-FR"/>
              <a:t>)</a:t>
            </a:r>
            <a:br>
              <a:rPr lang="fr-FR"/>
            </a:br>
            <a:r>
              <a:rPr lang="fr-FR" b="1">
                <a:solidFill>
                  <a:srgbClr val="FF0000"/>
                </a:solidFill>
              </a:rPr>
              <a:t>annoncer </a:t>
            </a:r>
            <a:r>
              <a:rPr lang="fr-FR" b="1" dirty="0">
                <a:solidFill>
                  <a:srgbClr val="FF0000"/>
                </a:solidFill>
              </a:rPr>
              <a:t>le lecteur de QR code dans la convocation</a:t>
            </a:r>
          </a:p>
          <a:p>
            <a:r>
              <a:rPr lang="fr-FR" b="1" dirty="0">
                <a:solidFill>
                  <a:srgbClr val="009DC5"/>
                </a:solidFill>
              </a:rPr>
              <a:t>Actions « Spécial confinement » </a:t>
            </a:r>
            <a:r>
              <a:rPr lang="fr-FR" dirty="0"/>
              <a:t>: soutien élèves ; webinaires hebdomadaires ; opération </a:t>
            </a:r>
            <a:r>
              <a:rPr lang="fr-FR" dirty="0" err="1"/>
              <a:t>interasso</a:t>
            </a:r>
            <a:r>
              <a:rPr lang="fr-FR" dirty="0"/>
              <a:t> avec Fondation Croix Rouge</a:t>
            </a:r>
          </a:p>
          <a:p>
            <a:r>
              <a:rPr lang="fr-FR" b="1" dirty="0">
                <a:solidFill>
                  <a:srgbClr val="009DC5"/>
                </a:solidFill>
              </a:rPr>
              <a:t>Prochains évènements </a:t>
            </a:r>
            <a:r>
              <a:rPr lang="fr-FR" dirty="0"/>
              <a:t>(mai et juin : </a:t>
            </a:r>
            <a:r>
              <a:rPr lang="fr-FR" dirty="0" err="1"/>
              <a:t>visio</a:t>
            </a:r>
            <a:r>
              <a:rPr lang="fr-FR" dirty="0"/>
              <a:t> ?) : ateliers Carrières ; groupes Construction et XPP ; Club des Ponts : Notre Dame (</a:t>
            </a:r>
            <a:r>
              <a:rPr lang="fr-FR" dirty="0" err="1"/>
              <a:t>P.Jost</a:t>
            </a:r>
            <a:r>
              <a:rPr lang="fr-FR" dirty="0"/>
              <a:t> et JM Duthilleul) – Céline </a:t>
            </a:r>
            <a:r>
              <a:rPr lang="fr-FR" dirty="0" err="1"/>
              <a:t>Guivarch</a:t>
            </a:r>
            <a:r>
              <a:rPr lang="fr-FR" dirty="0"/>
              <a:t> ?</a:t>
            </a:r>
          </a:p>
          <a:p>
            <a:r>
              <a:rPr lang="fr-FR" dirty="0"/>
              <a:t>Diffusion imminente de </a:t>
            </a:r>
            <a:r>
              <a:rPr lang="fr-FR" b="1" dirty="0">
                <a:solidFill>
                  <a:srgbClr val="009DC5"/>
                </a:solidFill>
              </a:rPr>
              <a:t>PAM 10 </a:t>
            </a:r>
            <a:r>
              <a:rPr lang="fr-FR" dirty="0"/>
              <a:t>(Ingénieurs-architectes) et préparation de PAM 11 (JO 2024)</a:t>
            </a:r>
          </a:p>
        </p:txBody>
      </p:sp>
    </p:spTree>
    <p:extLst>
      <p:ext uri="{BB962C8B-B14F-4D97-AF65-F5344CB8AC3E}">
        <p14:creationId xmlns:p14="http://schemas.microsoft.com/office/powerpoint/2010/main" val="27029654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CD80C165-43D1-4500-AAB0-7690C81A3200}"/>
              </a:ext>
            </a:extLst>
          </p:cNvPr>
          <p:cNvSpPr txBox="1"/>
          <p:nvPr/>
        </p:nvSpPr>
        <p:spPr>
          <a:xfrm>
            <a:off x="1259632" y="2636912"/>
            <a:ext cx="648072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600" dirty="0"/>
              <a:t>Merci !</a:t>
            </a:r>
          </a:p>
        </p:txBody>
      </p:sp>
      <p:pic>
        <p:nvPicPr>
          <p:cNvPr id="4" name="Image 3" descr="Une image contenant dessin&#10;&#10;Description générée automatiquement">
            <a:extLst>
              <a:ext uri="{FF2B5EF4-FFF2-40B4-BE49-F238E27FC236}">
                <a16:creationId xmlns:a16="http://schemas.microsoft.com/office/drawing/2014/main" id="{502E7287-F86C-4E9E-B7A0-CD2A4A48124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4162" y="4332150"/>
            <a:ext cx="3076190" cy="1695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615752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Agenda gouvernance 2020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fr-FR" b="1" dirty="0">
                <a:solidFill>
                  <a:schemeClr val="tx2"/>
                </a:solidFill>
              </a:rPr>
              <a:t>18 mai : Assemblée Générale</a:t>
            </a:r>
          </a:p>
          <a:p>
            <a:pPr lvl="0"/>
            <a:r>
              <a:rPr lang="fr-FR" b="1" dirty="0">
                <a:solidFill>
                  <a:schemeClr val="tx2"/>
                </a:solidFill>
              </a:rPr>
              <a:t>21 avril : Comité</a:t>
            </a:r>
          </a:p>
          <a:p>
            <a:pPr lvl="1"/>
            <a:r>
              <a:rPr lang="fr-FR" dirty="0">
                <a:solidFill>
                  <a:schemeClr val="tx2"/>
                </a:solidFill>
              </a:rPr>
              <a:t>(26 mai</a:t>
            </a:r>
            <a:r>
              <a:rPr lang="fr-FR" dirty="0"/>
              <a:t> : Bureau)</a:t>
            </a:r>
            <a:endParaRPr lang="fr-FR" b="1" dirty="0">
              <a:solidFill>
                <a:schemeClr val="tx2"/>
              </a:solidFill>
            </a:endParaRPr>
          </a:p>
          <a:p>
            <a:pPr lvl="1"/>
            <a:r>
              <a:rPr lang="fr-FR" dirty="0">
                <a:solidFill>
                  <a:schemeClr val="tx2"/>
                </a:solidFill>
              </a:rPr>
              <a:t>9 juin </a:t>
            </a:r>
            <a:r>
              <a:rPr lang="fr-FR" dirty="0"/>
              <a:t>: Bureau</a:t>
            </a:r>
          </a:p>
          <a:p>
            <a:pPr lvl="0"/>
            <a:r>
              <a:rPr lang="fr-FR" b="1" dirty="0">
                <a:solidFill>
                  <a:schemeClr val="tx2"/>
                </a:solidFill>
              </a:rPr>
              <a:t>7 juillet : Comité (Station F ?)</a:t>
            </a:r>
          </a:p>
          <a:p>
            <a:pPr lvl="0"/>
            <a:r>
              <a:rPr lang="fr-FR" b="1" dirty="0">
                <a:solidFill>
                  <a:schemeClr val="tx2"/>
                </a:solidFill>
              </a:rPr>
              <a:t>18 septembre : Séminaire du Comité</a:t>
            </a:r>
          </a:p>
          <a:p>
            <a:pPr lvl="1"/>
            <a:r>
              <a:rPr lang="fr-FR" dirty="0">
                <a:solidFill>
                  <a:schemeClr val="tx2"/>
                </a:solidFill>
              </a:rPr>
              <a:t>21 octobre : </a:t>
            </a:r>
            <a:r>
              <a:rPr lang="fr-FR" dirty="0"/>
              <a:t>Bureau</a:t>
            </a:r>
          </a:p>
          <a:p>
            <a:pPr lvl="1"/>
            <a:r>
              <a:rPr lang="fr-FR" dirty="0">
                <a:solidFill>
                  <a:schemeClr val="tx2"/>
                </a:solidFill>
              </a:rPr>
              <a:t>26 novembre : </a:t>
            </a:r>
            <a:r>
              <a:rPr lang="fr-FR" dirty="0"/>
              <a:t>Bureau</a:t>
            </a:r>
          </a:p>
          <a:p>
            <a:r>
              <a:rPr lang="fr-FR" b="1" dirty="0">
                <a:solidFill>
                  <a:schemeClr val="tx2"/>
                </a:solidFill>
              </a:rPr>
              <a:t>16 décembre : Comité et dîner de fin d’année</a:t>
            </a:r>
          </a:p>
          <a:p>
            <a:endParaRPr lang="fr-FR" dirty="0"/>
          </a:p>
          <a:p>
            <a:pPr marL="0" indent="0">
              <a:buNone/>
            </a:pPr>
            <a:r>
              <a:rPr lang="fr-FR" b="1" dirty="0"/>
              <a:t>Connexion à distance </a:t>
            </a:r>
            <a:r>
              <a:rPr lang="fr-FR" dirty="0"/>
              <a:t>: </a:t>
            </a:r>
            <a:r>
              <a:rPr lang="fr-FR" sz="1900" dirty="0"/>
              <a:t>https://ponts-alumni.vidyocloud.com/join/RM2bauX9Jf</a:t>
            </a:r>
            <a:endParaRPr lang="fr-FR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57734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Ordre du jour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dirty="0"/>
              <a:t>DECISIONS </a:t>
            </a:r>
            <a:endParaRPr lang="fr-FR" i="1" dirty="0">
              <a:solidFill>
                <a:srgbClr val="FF0000"/>
              </a:solidFill>
            </a:endParaRPr>
          </a:p>
          <a:p>
            <a:pPr lvl="1"/>
            <a:r>
              <a:rPr lang="fr-FR" dirty="0"/>
              <a:t>Elections au Comité : proclamation du résultat et présentation des nouveaux élus</a:t>
            </a:r>
          </a:p>
          <a:p>
            <a:pPr lvl="1"/>
            <a:r>
              <a:rPr lang="fr-FR" dirty="0"/>
              <a:t>Election du Président puis du Bureau</a:t>
            </a:r>
            <a:endParaRPr lang="fr-FR" i="1" dirty="0">
              <a:solidFill>
                <a:srgbClr val="FF0000"/>
              </a:solidFill>
            </a:endParaRPr>
          </a:p>
          <a:p>
            <a:pPr lvl="1"/>
            <a:r>
              <a:rPr lang="fr-FR" dirty="0"/>
              <a:t>Approbation des comptes 2019 et du budget 2020</a:t>
            </a:r>
          </a:p>
          <a:p>
            <a:pPr lvl="1"/>
            <a:r>
              <a:rPr lang="fr-FR" dirty="0"/>
              <a:t>Présentation du rapport moral</a:t>
            </a:r>
          </a:p>
          <a:p>
            <a:pPr lvl="1"/>
            <a:r>
              <a:rPr lang="fr-FR" dirty="0"/>
              <a:t>Résolutions à voter lors de l’Assemblée Générale</a:t>
            </a:r>
          </a:p>
          <a:p>
            <a:r>
              <a:rPr lang="fr-FR" dirty="0"/>
              <a:t>INFORMATIONS</a:t>
            </a:r>
          </a:p>
          <a:p>
            <a:pPr lvl="1"/>
            <a:r>
              <a:rPr lang="fr-FR" dirty="0"/>
              <a:t>AG 2020 : validation date et déroulé</a:t>
            </a:r>
          </a:p>
          <a:p>
            <a:pPr lvl="1"/>
            <a:r>
              <a:rPr lang="fr-FR" dirty="0"/>
              <a:t>Point cotisations et programme « Confinement »</a:t>
            </a:r>
          </a:p>
          <a:p>
            <a:pPr lvl="1"/>
            <a:r>
              <a:rPr lang="fr-FR" dirty="0"/>
              <a:t>Questions diverses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356668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Comite 2020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r>
              <a:rPr lang="fr-FR" dirty="0"/>
              <a:t>Proclamation du résultat des élections par Olivier Dupont, doyen de séance</a:t>
            </a:r>
          </a:p>
          <a:p>
            <a:r>
              <a:rPr lang="fr-FR" dirty="0"/>
              <a:t>Présentation des nouveaux élus</a:t>
            </a:r>
          </a:p>
          <a:p>
            <a:r>
              <a:rPr lang="fr-FR" dirty="0"/>
              <a:t>Election du Président</a:t>
            </a:r>
          </a:p>
          <a:p>
            <a:r>
              <a:rPr lang="fr-FR" dirty="0"/>
              <a:t>Election du Bureau</a:t>
            </a:r>
          </a:p>
        </p:txBody>
      </p:sp>
    </p:spTree>
    <p:extLst>
      <p:ext uri="{BB962C8B-B14F-4D97-AF65-F5344CB8AC3E}">
        <p14:creationId xmlns:p14="http://schemas.microsoft.com/office/powerpoint/2010/main" val="33831075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Merci aux membres sortants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94A64FA-F8EE-4D39-ADF8-0C390C04B4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Olivier Dupont (CIV 73), ancien Président de Ponts Alumni – </a:t>
            </a:r>
            <a:r>
              <a:rPr lang="fr-FR" b="1" dirty="0">
                <a:solidFill>
                  <a:schemeClr val="tx2"/>
                </a:solidFill>
              </a:rPr>
              <a:t>Membre du prochain comité en qualité de Président d’Honneur</a:t>
            </a:r>
          </a:p>
          <a:p>
            <a:endParaRPr lang="fr-FR" b="1" dirty="0">
              <a:solidFill>
                <a:schemeClr val="tx2"/>
              </a:solidFill>
            </a:endParaRPr>
          </a:p>
          <a:p>
            <a:r>
              <a:rPr lang="fr-FR" dirty="0"/>
              <a:t>Anne Damour (CIV 02)</a:t>
            </a:r>
          </a:p>
          <a:p>
            <a:r>
              <a:rPr lang="fr-FR" dirty="0"/>
              <a:t>Bénédicte Danis (CIV 03)</a:t>
            </a:r>
          </a:p>
          <a:p>
            <a:r>
              <a:rPr lang="fr-FR" dirty="0"/>
              <a:t>Charles-Emmanuel </a:t>
            </a:r>
            <a:r>
              <a:rPr lang="fr-FR" dirty="0" err="1"/>
              <a:t>Impallomeni</a:t>
            </a:r>
            <a:r>
              <a:rPr lang="fr-FR" dirty="0"/>
              <a:t> (CIV 09)</a:t>
            </a:r>
          </a:p>
          <a:p>
            <a:r>
              <a:rPr lang="fr-FR" dirty="0"/>
              <a:t>Lorenzo </a:t>
            </a:r>
            <a:r>
              <a:rPr lang="fr-FR" dirty="0" err="1"/>
              <a:t>Salvatoni</a:t>
            </a:r>
            <a:r>
              <a:rPr lang="fr-FR" dirty="0"/>
              <a:t> (CIV 15)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201231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fr-FR" dirty="0"/>
              <a:t>Résultats Elections Comité 2020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01693A0D-B424-4072-BC2E-DE14234B56FF}"/>
              </a:ext>
            </a:extLst>
          </p:cNvPr>
          <p:cNvSpPr txBox="1"/>
          <p:nvPr/>
        </p:nvSpPr>
        <p:spPr>
          <a:xfrm>
            <a:off x="594819" y="2940710"/>
            <a:ext cx="23762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fr-FR" b="1" dirty="0" err="1"/>
              <a:t>Herminie</a:t>
            </a:r>
            <a:br>
              <a:rPr lang="fr-FR" b="1" dirty="0"/>
            </a:br>
            <a:r>
              <a:rPr lang="fr-FR" b="1" dirty="0"/>
              <a:t>Metzger</a:t>
            </a:r>
            <a:br>
              <a:rPr lang="fr-FR" b="1" dirty="0"/>
            </a:br>
            <a:r>
              <a:rPr lang="fr-FR" dirty="0"/>
              <a:t>(CIV 2013)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73AC5FAE-191D-4BEA-96EA-33420E4DCFDD}"/>
              </a:ext>
            </a:extLst>
          </p:cNvPr>
          <p:cNvSpPr txBox="1"/>
          <p:nvPr/>
        </p:nvSpPr>
        <p:spPr>
          <a:xfrm>
            <a:off x="3676905" y="2922408"/>
            <a:ext cx="15841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/>
              <a:t>Caroline</a:t>
            </a:r>
            <a:br>
              <a:rPr lang="fr-FR" b="1" dirty="0"/>
            </a:br>
            <a:r>
              <a:rPr lang="fr-FR" b="1" dirty="0"/>
              <a:t>Mini</a:t>
            </a:r>
            <a:br>
              <a:rPr lang="fr-FR" b="1" dirty="0"/>
            </a:br>
            <a:r>
              <a:rPr lang="fr-FR" dirty="0"/>
              <a:t>(CIV 2009)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630D7CAC-E23A-47D9-A478-223297C61F36}"/>
              </a:ext>
            </a:extLst>
          </p:cNvPr>
          <p:cNvSpPr txBox="1"/>
          <p:nvPr/>
        </p:nvSpPr>
        <p:spPr>
          <a:xfrm>
            <a:off x="4929651" y="5787324"/>
            <a:ext cx="230990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fr-FR" b="1" dirty="0"/>
              <a:t>Philippe</a:t>
            </a:r>
            <a:br>
              <a:rPr lang="fr-FR" b="1" dirty="0"/>
            </a:br>
            <a:r>
              <a:rPr lang="fr-FR" b="1" dirty="0"/>
              <a:t>Yvon</a:t>
            </a:r>
            <a:br>
              <a:rPr lang="fr-FR" b="1" dirty="0"/>
            </a:br>
            <a:r>
              <a:rPr lang="fr-FR" dirty="0"/>
              <a:t>(IPC 1980)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D1E0DA47-44E0-4C94-ACFE-69A7D7FBC569}"/>
              </a:ext>
            </a:extLst>
          </p:cNvPr>
          <p:cNvSpPr txBox="1"/>
          <p:nvPr/>
        </p:nvSpPr>
        <p:spPr>
          <a:xfrm>
            <a:off x="6220027" y="2940710"/>
            <a:ext cx="203905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fr-FR" b="1" dirty="0"/>
              <a:t>Manuel</a:t>
            </a:r>
            <a:br>
              <a:rPr lang="fr-FR" b="1" dirty="0"/>
            </a:br>
            <a:r>
              <a:rPr lang="fr-FR" b="1" dirty="0"/>
              <a:t>Astier</a:t>
            </a:r>
            <a:br>
              <a:rPr lang="fr-FR" b="1" dirty="0"/>
            </a:br>
            <a:r>
              <a:rPr lang="fr-FR" dirty="0"/>
              <a:t> (CIV 1997)</a:t>
            </a:r>
          </a:p>
        </p:txBody>
      </p:sp>
      <p:pic>
        <p:nvPicPr>
          <p:cNvPr id="12" name="Picture 2">
            <a:extLst>
              <a:ext uri="{FF2B5EF4-FFF2-40B4-BE49-F238E27FC236}">
                <a16:creationId xmlns:a16="http://schemas.microsoft.com/office/drawing/2014/main" id="{24B8565C-B915-435B-8DBB-378FB0C92A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115248" y="1228309"/>
            <a:ext cx="1335407" cy="15838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2">
            <a:extLst>
              <a:ext uri="{FF2B5EF4-FFF2-40B4-BE49-F238E27FC236}">
                <a16:creationId xmlns:a16="http://schemas.microsoft.com/office/drawing/2014/main" id="{410CAF0F-FC46-4FA6-9EA8-8E99D2390D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3851551" y="1237586"/>
            <a:ext cx="1242067" cy="15744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2">
            <a:extLst>
              <a:ext uri="{FF2B5EF4-FFF2-40B4-BE49-F238E27FC236}">
                <a16:creationId xmlns:a16="http://schemas.microsoft.com/office/drawing/2014/main" id="{673D93CC-0956-4822-9791-33A21C4137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6444208" y="1246436"/>
            <a:ext cx="1431699" cy="15655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" name="Picture 2">
            <a:extLst>
              <a:ext uri="{FF2B5EF4-FFF2-40B4-BE49-F238E27FC236}">
                <a16:creationId xmlns:a16="http://schemas.microsoft.com/office/drawing/2014/main" id="{C0C97039-D8DC-4C80-B2E7-96C56B0039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2554171" y="4039268"/>
            <a:ext cx="1296144" cy="15907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" name="Picture 2">
            <a:extLst>
              <a:ext uri="{FF2B5EF4-FFF2-40B4-BE49-F238E27FC236}">
                <a16:creationId xmlns:a16="http://schemas.microsoft.com/office/drawing/2014/main" id="{6D17760F-DF73-450B-B2BD-EB9E915D3C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5364088" y="4029551"/>
            <a:ext cx="1438554" cy="1592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9" name="ZoneTexte 18">
            <a:extLst>
              <a:ext uri="{FF2B5EF4-FFF2-40B4-BE49-F238E27FC236}">
                <a16:creationId xmlns:a16="http://schemas.microsoft.com/office/drawing/2014/main" id="{A39D6565-519F-4548-B00F-183BEEB7BF15}"/>
              </a:ext>
            </a:extLst>
          </p:cNvPr>
          <p:cNvSpPr txBox="1"/>
          <p:nvPr/>
        </p:nvSpPr>
        <p:spPr>
          <a:xfrm>
            <a:off x="2051720" y="5759228"/>
            <a:ext cx="230990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fr-FR" b="1" dirty="0"/>
              <a:t>Régis</a:t>
            </a:r>
            <a:br>
              <a:rPr lang="fr-FR" b="1" dirty="0"/>
            </a:br>
            <a:r>
              <a:rPr lang="fr-FR" b="1" dirty="0"/>
              <a:t>Damour</a:t>
            </a:r>
            <a:br>
              <a:rPr lang="fr-FR" b="1" dirty="0"/>
            </a:br>
            <a:r>
              <a:rPr lang="fr-FR" dirty="0"/>
              <a:t>(</a:t>
            </a:r>
            <a:r>
              <a:rPr lang="fr-FR"/>
              <a:t>IPC 1984)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425852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0558C68-A713-4E56-8B53-8724BB9672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Election du Président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84101A9-5ACF-4F65-9ACB-4BF19BE08B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Olivier Dupont, en sa qualité de doyen de séance, propose de passer à l’élection en faisant appel à candidature.</a:t>
            </a:r>
          </a:p>
          <a:p>
            <a:r>
              <a:rPr lang="fr-FR" dirty="0"/>
              <a:t>Candidat : </a:t>
            </a:r>
            <a:r>
              <a:rPr lang="fr-FR" b="1" dirty="0">
                <a:solidFill>
                  <a:srgbClr val="009DC5"/>
                </a:solidFill>
              </a:rPr>
              <a:t>Thierry DEAU (CIV 93)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455920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0558C68-A713-4E56-8B53-8724BB9672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Enregistrement du Bureau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84101A9-5ACF-4F65-9ACB-4BF19BE08B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/>
              <a:t>Le Président nouvellement élu propose que soit reconduit le Bureau sortant :</a:t>
            </a:r>
          </a:p>
          <a:p>
            <a:pPr lvl="1"/>
            <a:r>
              <a:rPr lang="fr-FR" b="1" dirty="0">
                <a:solidFill>
                  <a:srgbClr val="009DC5"/>
                </a:solidFill>
              </a:rPr>
              <a:t>Vice-Présidents</a:t>
            </a:r>
            <a:r>
              <a:rPr lang="fr-FR" dirty="0"/>
              <a:t> : Christophe Persoz, Boris </a:t>
            </a:r>
            <a:r>
              <a:rPr lang="fr-FR" dirty="0" err="1"/>
              <a:t>Rowenczyn</a:t>
            </a:r>
            <a:r>
              <a:rPr lang="fr-FR" dirty="0"/>
              <a:t> et Pierre Vidailhet</a:t>
            </a:r>
          </a:p>
          <a:p>
            <a:pPr lvl="1"/>
            <a:r>
              <a:rPr lang="fr-FR" b="1" dirty="0">
                <a:solidFill>
                  <a:srgbClr val="009DC5"/>
                </a:solidFill>
              </a:rPr>
              <a:t>Trésorière </a:t>
            </a:r>
            <a:r>
              <a:rPr lang="fr-FR" dirty="0"/>
              <a:t>: Christelle Abou-Chedid</a:t>
            </a:r>
          </a:p>
          <a:p>
            <a:pPr lvl="1"/>
            <a:r>
              <a:rPr lang="fr-FR" b="1" dirty="0">
                <a:solidFill>
                  <a:srgbClr val="009DC5"/>
                </a:solidFill>
              </a:rPr>
              <a:t>Trésorière adjointe </a:t>
            </a:r>
            <a:r>
              <a:rPr lang="fr-FR" dirty="0"/>
              <a:t>: Nathalie Ricard</a:t>
            </a:r>
          </a:p>
          <a:p>
            <a:pPr lvl="1"/>
            <a:r>
              <a:rPr lang="fr-FR" b="1" dirty="0">
                <a:solidFill>
                  <a:srgbClr val="009DC5"/>
                </a:solidFill>
              </a:rPr>
              <a:t>Secrétaire général </a:t>
            </a:r>
            <a:r>
              <a:rPr lang="fr-FR" dirty="0"/>
              <a:t>: Thierry Duclaux </a:t>
            </a:r>
          </a:p>
          <a:p>
            <a:r>
              <a:rPr lang="fr-FR" dirty="0"/>
              <a:t>Est proposé comme</a:t>
            </a:r>
          </a:p>
          <a:p>
            <a:pPr lvl="1"/>
            <a:r>
              <a:rPr lang="fr-FR" b="1" dirty="0">
                <a:solidFill>
                  <a:srgbClr val="009DC5"/>
                </a:solidFill>
              </a:rPr>
              <a:t>Secrétaire Général Adjoint </a:t>
            </a:r>
            <a:r>
              <a:rPr lang="fr-FR" dirty="0"/>
              <a:t>: Grégoire Ferré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098055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0A47BFE-80FE-4D8D-B0B9-AE6808C464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Approbation des comptes 2019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013F405-F14C-46A4-83D0-8AEBB1C082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fr-FR" dirty="0"/>
              <a:t>Points marquants 2019</a:t>
            </a:r>
          </a:p>
          <a:p>
            <a:pPr lvl="1"/>
            <a:r>
              <a:rPr lang="fr-FR" dirty="0"/>
              <a:t>Résultat à l’équilibre</a:t>
            </a:r>
          </a:p>
          <a:p>
            <a:pPr lvl="1"/>
            <a:r>
              <a:rPr lang="fr-FR" dirty="0"/>
              <a:t>Baisse globale de 5% des produits d’exploitation</a:t>
            </a:r>
          </a:p>
          <a:p>
            <a:pPr lvl="2"/>
            <a:r>
              <a:rPr lang="fr-FR" dirty="0"/>
              <a:t>Recul des cotisations enregistrées sur 11 mois (-14%)</a:t>
            </a:r>
          </a:p>
          <a:p>
            <a:pPr lvl="2"/>
            <a:r>
              <a:rPr lang="fr-FR" dirty="0"/>
              <a:t>Recettes publicitaires annuaire et revue (« année blanche » -85%)</a:t>
            </a:r>
          </a:p>
          <a:p>
            <a:pPr lvl="2"/>
            <a:r>
              <a:rPr lang="fr-FR" dirty="0"/>
              <a:t>Remboursement avances aux start-up ayant réussi leur levée de fonds de plus d’1 M € (+72%)</a:t>
            </a:r>
          </a:p>
          <a:p>
            <a:pPr lvl="1"/>
            <a:r>
              <a:rPr lang="fr-FR" dirty="0"/>
              <a:t>Charges d’exploitation maitrisées</a:t>
            </a:r>
          </a:p>
          <a:p>
            <a:pPr lvl="1"/>
            <a:r>
              <a:rPr lang="fr-FR" dirty="0"/>
              <a:t>Les produits financiers en très nette augmentation (+60%) et le dividende de PFC permettent de couvrir le déficit d’exploitation (conformément au modèle économique) et les charges exceptionnelles engagées suite au départ à la retraite de </a:t>
            </a:r>
            <a:r>
              <a:rPr lang="fr-FR" dirty="0" err="1"/>
              <a:t>D.Douillet</a:t>
            </a:r>
            <a:endParaRPr lang="fr-FR" dirty="0"/>
          </a:p>
          <a:p>
            <a:pPr lvl="1"/>
            <a:r>
              <a:rPr lang="fr-FR" dirty="0"/>
              <a:t>Pour mémoire, impôt sur le produit des placements (plus-values, dividendes reçus et intérêts perçus) : 15 k€</a:t>
            </a:r>
          </a:p>
        </p:txBody>
      </p:sp>
    </p:spTree>
    <p:extLst>
      <p:ext uri="{BB962C8B-B14F-4D97-AF65-F5344CB8AC3E}">
        <p14:creationId xmlns:p14="http://schemas.microsoft.com/office/powerpoint/2010/main" val="3193940043"/>
      </p:ext>
    </p:extLst>
  </p:cSld>
  <p:clrMapOvr>
    <a:masterClrMapping/>
  </p:clrMapOvr>
</p:sld>
</file>

<file path=ppt/theme/theme1.xml><?xml version="1.0" encoding="utf-8"?>
<a:theme xmlns:a="http://schemas.openxmlformats.org/drawingml/2006/main" name="Comite P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EC91B794BFE664BB3674F4A0249CBC7" ma:contentTypeVersion="13" ma:contentTypeDescription="Crée un document." ma:contentTypeScope="" ma:versionID="e27eb333fb320b51b796d62f58b1b6a5">
  <xsd:schema xmlns:xsd="http://www.w3.org/2001/XMLSchema" xmlns:xs="http://www.w3.org/2001/XMLSchema" xmlns:p="http://schemas.microsoft.com/office/2006/metadata/properties" xmlns:ns2="4b86ae47-82da-4e34-a3d5-370149349a1a" xmlns:ns3="7fd265a7-d11c-487c-91b9-a6c82b4ba1f1" targetNamespace="http://schemas.microsoft.com/office/2006/metadata/properties" ma:root="true" ma:fieldsID="f38c63dcaf19fb77252c080fd439b79a" ns2:_="" ns3:_="">
    <xsd:import namespace="4b86ae47-82da-4e34-a3d5-370149349a1a"/>
    <xsd:import namespace="7fd265a7-d11c-487c-91b9-a6c82b4ba1f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86ae47-82da-4e34-a3d5-370149349a1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fd265a7-d11c-487c-91b9-a6c82b4ba1f1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7fd265a7-d11c-487c-91b9-a6c82b4ba1f1">
      <UserInfo>
        <DisplayName/>
        <AccountId xsi:nil="true"/>
        <AccountType/>
      </UserInfo>
    </SharedWithUsers>
    <MediaLengthInSeconds xmlns="4b86ae47-82da-4e34-a3d5-370149349a1a" xsi:nil="true"/>
  </documentManagement>
</p:properties>
</file>

<file path=customXml/itemProps1.xml><?xml version="1.0" encoding="utf-8"?>
<ds:datastoreItem xmlns:ds="http://schemas.openxmlformats.org/officeDocument/2006/customXml" ds:itemID="{FB7DD9A7-6E15-40A3-B357-E3AAF6A97C40}"/>
</file>

<file path=customXml/itemProps2.xml><?xml version="1.0" encoding="utf-8"?>
<ds:datastoreItem xmlns:ds="http://schemas.openxmlformats.org/officeDocument/2006/customXml" ds:itemID="{8E5B401E-C0A8-4363-8CD1-FE0ABC98E602}"/>
</file>

<file path=customXml/itemProps3.xml><?xml version="1.0" encoding="utf-8"?>
<ds:datastoreItem xmlns:ds="http://schemas.openxmlformats.org/officeDocument/2006/customXml" ds:itemID="{B86AEA03-C32D-407F-8E39-E64C8EA4D3C0}"/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1418</Words>
  <Application>Microsoft Office PowerPoint</Application>
  <PresentationFormat>Affichage à l'écran (4:3)</PresentationFormat>
  <Paragraphs>164</Paragraphs>
  <Slides>20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20</vt:i4>
      </vt:variant>
    </vt:vector>
  </HeadingPairs>
  <TitlesOfParts>
    <vt:vector size="23" baseType="lpstr">
      <vt:lpstr>Arial</vt:lpstr>
      <vt:lpstr>Calibri</vt:lpstr>
      <vt:lpstr>Comite PA</vt:lpstr>
      <vt:lpstr>Comité Ponts Alumni</vt:lpstr>
      <vt:lpstr>Présentation PowerPoint</vt:lpstr>
      <vt:lpstr>Ordre du jour</vt:lpstr>
      <vt:lpstr>Comite 2020</vt:lpstr>
      <vt:lpstr>Merci aux membres sortants</vt:lpstr>
      <vt:lpstr>Résultats Elections Comité 2020</vt:lpstr>
      <vt:lpstr>Election du Président</vt:lpstr>
      <vt:lpstr>Enregistrement du Bureau</vt:lpstr>
      <vt:lpstr>Approbation des comptes 2019</vt:lpstr>
      <vt:lpstr>Approbation du budget 2020</vt:lpstr>
      <vt:lpstr>Rapport moral</vt:lpstr>
      <vt:lpstr>Activités organisées en 2019</vt:lpstr>
      <vt:lpstr>Focus Carrières 2019</vt:lpstr>
      <vt:lpstr>Focus groupes</vt:lpstr>
      <vt:lpstr>Focus Entreprise / Start-up</vt:lpstr>
      <vt:lpstr>Cotisations 2021 Sans changement par rapport à 2020</vt:lpstr>
      <vt:lpstr>Résolutions</vt:lpstr>
      <vt:lpstr>INFORMATIONS</vt:lpstr>
      <vt:lpstr>Informations</vt:lpstr>
      <vt:lpstr>Agenda gouvernance 2020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Comité Ponts Alumni</dc:title>
  <dc:creator>Camille LABORIE</dc:creator>
  <cp:lastModifiedBy>Camille LABORIE</cp:lastModifiedBy>
  <cp:revision>1</cp:revision>
  <dcterms:created xsi:type="dcterms:W3CDTF">2020-04-21T14:22:17Z</dcterms:created>
  <dcterms:modified xsi:type="dcterms:W3CDTF">2020-05-25T14:05:41Z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Order">
    <vt:r8>662500</vt:r8>
  </property>
  <property fmtid="{D5CDD505-2E9C-101B-9397-08002B2CF9AE}" pid="3" name="ContentTypeId">
    <vt:lpwstr>0x0101006EC91B794BFE664BB3674F4A0249CBC7</vt:lpwstr>
  </property>
  <property fmtid="{D5CDD505-2E9C-101B-9397-08002B2CF9AE}" pid="4" name="_SourceUrl">
    <vt:lpwstr/>
  </property>
  <property fmtid="{D5CDD505-2E9C-101B-9397-08002B2CF9AE}" pid="5" name="_SharedFileIndex">
    <vt:lpwstr/>
  </property>
  <property fmtid="{D5CDD505-2E9C-101B-9397-08002B2CF9AE}" pid="6" name="ComplianceAssetId">
    <vt:lpwstr/>
  </property>
  <property fmtid="{D5CDD505-2E9C-101B-9397-08002B2CF9AE}" pid="7" name="_ExtendedDescription">
    <vt:lpwstr/>
  </property>
</Properties>
</file>