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8" d="100"/>
          <a:sy n="88" d="100"/>
        </p:scale>
        <p:origin x="-797" y="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B81CF-4320-9449-83EE-0508A074D056}" type="datetimeFigureOut">
              <a:rPr lang="fr-FR" smtClean="0"/>
              <a:t>16/01/2018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C88B0-1E3D-CD42-AC82-0C9182F8D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86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FDDAE-39AA-1B42-82B6-95B4419E4B33}" type="datetimeFigureOut">
              <a:rPr lang="fr-FR" smtClean="0"/>
              <a:t>16/01/2018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B4C97-77E5-884C-9EF4-E3A8FB911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75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6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04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29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44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27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79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1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99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75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9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PA du 20 janvier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Groupe : </a:t>
            </a:r>
            <a:r>
              <a:rPr lang="fr-FR" dirty="0" smtClean="0"/>
              <a:t>Auvergne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33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84981"/>
            <a:ext cx="8229600" cy="3541182"/>
          </a:xfrm>
        </p:spPr>
        <p:txBody>
          <a:bodyPr/>
          <a:lstStyle/>
          <a:p>
            <a:r>
              <a:rPr lang="fr-FR" dirty="0" smtClean="0"/>
              <a:t>Historique, organisation humaine, activités des 3 dernières années, bilan de l’année passée</a:t>
            </a:r>
          </a:p>
          <a:p>
            <a:r>
              <a:rPr lang="fr-FR" dirty="0" smtClean="0"/>
              <a:t>Projets pour 2018</a:t>
            </a:r>
          </a:p>
          <a:p>
            <a:r>
              <a:rPr lang="fr-FR" dirty="0" smtClean="0"/>
              <a:t>Points forts et opportunités à saisir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95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Historique, organisation humaine, bilan de l’activité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Groupe créé en mai 2013</a:t>
            </a:r>
          </a:p>
          <a:p>
            <a:r>
              <a:rPr lang="fr-FR" dirty="0" smtClean="0"/>
              <a:t>Animation : JF Deldon</a:t>
            </a:r>
          </a:p>
          <a:p>
            <a:r>
              <a:rPr lang="fr-FR" dirty="0" smtClean="0"/>
              <a:t>Activit</a:t>
            </a:r>
            <a:r>
              <a:rPr lang="fr-FR" dirty="0" smtClean="0"/>
              <a:t>és passées</a:t>
            </a:r>
          </a:p>
          <a:p>
            <a:pPr lvl="1"/>
            <a:r>
              <a:rPr lang="fr-FR" dirty="0" smtClean="0"/>
              <a:t>Plusieurs repas conviviaux (environ 15 personnes)</a:t>
            </a:r>
          </a:p>
          <a:p>
            <a:pPr lvl="1"/>
            <a:r>
              <a:rPr lang="fr-FR" dirty="0" smtClean="0"/>
              <a:t>Un événement autour du E-cluster d’Auvergne</a:t>
            </a:r>
          </a:p>
          <a:p>
            <a:pPr lvl="1"/>
            <a:r>
              <a:rPr lang="fr-FR" dirty="0" smtClean="0"/>
              <a:t>Une présentation par un avocat de la réforme des régions</a:t>
            </a:r>
          </a:p>
          <a:p>
            <a:pPr lvl="1"/>
            <a:r>
              <a:rPr lang="fr-FR" dirty="0" smtClean="0"/>
              <a:t>Une visite de l’usine de </a:t>
            </a:r>
            <a:r>
              <a:rPr lang="fr-FR" dirty="0" err="1" smtClean="0"/>
              <a:t>Cruzilles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5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Projets pour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Un repas convivial dans l’année</a:t>
            </a:r>
          </a:p>
          <a:p>
            <a:endParaRPr lang="fr-FR" dirty="0" smtClean="0"/>
          </a:p>
          <a:p>
            <a:r>
              <a:rPr lang="fr-FR" dirty="0" smtClean="0"/>
              <a:t>Un événement autour de l’Innovation (start-ups auvergnates) ou autour des grandes entreprises d’Auvergne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96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Points forts et opportunités à saisir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Points forts</a:t>
            </a:r>
          </a:p>
          <a:p>
            <a:pPr lvl="1"/>
            <a:r>
              <a:rPr lang="fr-FR" dirty="0" smtClean="0"/>
              <a:t>Bonne participation aux événements</a:t>
            </a:r>
          </a:p>
          <a:p>
            <a:pPr lvl="1"/>
            <a:r>
              <a:rPr lang="fr-FR" dirty="0" smtClean="0"/>
              <a:t>Bonne connaissance des anciens auvergnats</a:t>
            </a:r>
          </a:p>
          <a:p>
            <a:pPr lvl="1"/>
            <a:endParaRPr lang="fr-FR" dirty="0"/>
          </a:p>
          <a:p>
            <a:r>
              <a:rPr lang="fr-FR" dirty="0" smtClean="0"/>
              <a:t>Opportunités</a:t>
            </a:r>
          </a:p>
          <a:p>
            <a:pPr lvl="1"/>
            <a:r>
              <a:rPr lang="fr-FR" dirty="0" smtClean="0"/>
              <a:t>Rapprochement avec IESF Auvergne et d’autres groupements d’ingénieurs</a:t>
            </a:r>
          </a:p>
          <a:p>
            <a:pPr lvl="1"/>
            <a:r>
              <a:rPr lang="fr-FR" dirty="0" smtClean="0"/>
              <a:t>Evènement en lien avec des groupes professionnels (transport ?)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877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171</Words>
  <Application>Microsoft Office PowerPoint</Application>
  <PresentationFormat>Affichage à l'écran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Séminaire PA du 20 janvier</vt:lpstr>
      <vt:lpstr>Sommaire</vt:lpstr>
      <vt:lpstr>Historique, organisation humaine, bilan de l’activité</vt:lpstr>
      <vt:lpstr>Projets pour 2018</vt:lpstr>
      <vt:lpstr>Points forts et opportunités à saisir</vt:lpstr>
    </vt:vector>
  </TitlesOfParts>
  <Company>Movendi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PA du 20 janvier</dc:title>
  <dc:creator>Dominique de Robillard</dc:creator>
  <cp:lastModifiedBy>Jean-Francois Deldon</cp:lastModifiedBy>
  <cp:revision>6</cp:revision>
  <dcterms:created xsi:type="dcterms:W3CDTF">2018-01-09T11:46:35Z</dcterms:created>
  <dcterms:modified xsi:type="dcterms:W3CDTF">2018-01-16T09:26:48Z</dcterms:modified>
</cp:coreProperties>
</file>