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797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PA du 20 janvier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: </a:t>
            </a:r>
            <a:r>
              <a:rPr lang="fr-FR" dirty="0" smtClean="0"/>
              <a:t>Auvergne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84981"/>
            <a:ext cx="8229600" cy="3541182"/>
          </a:xfrm>
        </p:spPr>
        <p:txBody>
          <a:bodyPr/>
          <a:lstStyle/>
          <a:p>
            <a:r>
              <a:rPr lang="fr-FR" dirty="0" smtClean="0"/>
              <a:t>Historique, organisation humaine, activités des 3 dernières années, bilan de l’année passée</a:t>
            </a:r>
          </a:p>
          <a:p>
            <a:r>
              <a:rPr lang="fr-FR" dirty="0" smtClean="0"/>
              <a:t>Projets pour 2018</a:t>
            </a:r>
          </a:p>
          <a:p>
            <a:r>
              <a:rPr lang="fr-FR" dirty="0" smtClean="0"/>
              <a:t>Points forts et opportunités à saisir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Historique, organisation humaine, bilan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Groupe créé en mai 2013</a:t>
            </a:r>
          </a:p>
          <a:p>
            <a:r>
              <a:rPr lang="fr-FR" dirty="0" smtClean="0"/>
              <a:t>Animation : JF Deldon</a:t>
            </a:r>
          </a:p>
          <a:p>
            <a:r>
              <a:rPr lang="fr-FR" dirty="0" smtClean="0"/>
              <a:t>Activit</a:t>
            </a:r>
            <a:r>
              <a:rPr lang="fr-FR" dirty="0" smtClean="0"/>
              <a:t>és passées</a:t>
            </a:r>
          </a:p>
          <a:p>
            <a:pPr lvl="1"/>
            <a:r>
              <a:rPr lang="fr-FR" dirty="0" smtClean="0"/>
              <a:t>Plusieurs repas conviviaux (environ 15 personnes)</a:t>
            </a:r>
          </a:p>
          <a:p>
            <a:pPr lvl="1"/>
            <a:r>
              <a:rPr lang="fr-FR" dirty="0" smtClean="0"/>
              <a:t>Un événement autour du E-cluster d’Auvergne</a:t>
            </a:r>
          </a:p>
          <a:p>
            <a:pPr lvl="1"/>
            <a:r>
              <a:rPr lang="fr-FR" dirty="0" smtClean="0"/>
              <a:t>Une présentation par un avocat de la réforme des régions</a:t>
            </a:r>
          </a:p>
          <a:p>
            <a:pPr lvl="1"/>
            <a:r>
              <a:rPr lang="fr-FR" dirty="0" smtClean="0"/>
              <a:t>Une visite de l’usine de </a:t>
            </a:r>
            <a:r>
              <a:rPr lang="fr-FR" dirty="0" err="1" smtClean="0"/>
              <a:t>Cruzilles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5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Un repas convivial dans l’année</a:t>
            </a:r>
          </a:p>
          <a:p>
            <a:endParaRPr lang="fr-FR" dirty="0" smtClean="0"/>
          </a:p>
          <a:p>
            <a:r>
              <a:rPr lang="fr-FR" dirty="0" smtClean="0"/>
              <a:t>Un événement autour de l’Innovation (start-ups auvergnates) ou autour des grandes entreprises d’Auvergne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96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 et opportunités à saisir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Bonne participation aux événements</a:t>
            </a:r>
          </a:p>
          <a:p>
            <a:pPr lvl="1"/>
            <a:r>
              <a:rPr lang="fr-FR" dirty="0" smtClean="0"/>
              <a:t>Bonne connaissance des anciens auvergnats</a:t>
            </a:r>
          </a:p>
          <a:p>
            <a:pPr lvl="1"/>
            <a:endParaRPr lang="fr-FR" dirty="0"/>
          </a:p>
          <a:p>
            <a:r>
              <a:rPr lang="fr-FR" dirty="0" smtClean="0"/>
              <a:t>Opportunités</a:t>
            </a:r>
          </a:p>
          <a:p>
            <a:pPr lvl="1"/>
            <a:r>
              <a:rPr lang="fr-FR" dirty="0" smtClean="0"/>
              <a:t>Rapprochement avec IESF Auvergne et d’autres groupements d’ingénieurs</a:t>
            </a:r>
          </a:p>
          <a:p>
            <a:pPr lvl="1"/>
            <a:r>
              <a:rPr lang="fr-FR" dirty="0" smtClean="0"/>
              <a:t>Evènement en lien avec des groupes professionnels (transport ?)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877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171</Words>
  <Application>Microsoft Office PowerPoint</Application>
  <PresentationFormat>Affichage à l'écran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Séminaire PA du 20 janvier</vt:lpstr>
      <vt:lpstr>Sommaire</vt:lpstr>
      <vt:lpstr>Historique, organisation humaine, bilan de l’activité</vt:lpstr>
      <vt:lpstr>Projets pour 2018</vt:lpstr>
      <vt:lpstr>Points forts et opportunités à saisir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creator>Dominique de Robillard</dc:creator>
  <cp:lastModifiedBy>Jean-Francois Deldon</cp:lastModifiedBy>
  <cp:revision>6</cp:revision>
  <dcterms:created xsi:type="dcterms:W3CDTF">2018-01-09T11:46:35Z</dcterms:created>
  <dcterms:modified xsi:type="dcterms:W3CDTF">2018-01-16T09:26:48Z</dcterms:modified>
</cp:coreProperties>
</file>