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0" r:id="rId2"/>
    <p:sldId id="271" r:id="rId3"/>
    <p:sldId id="272" r:id="rId4"/>
    <p:sldId id="288" r:id="rId5"/>
    <p:sldId id="289" r:id="rId6"/>
    <p:sldId id="290" r:id="rId7"/>
    <p:sldId id="273" r:id="rId8"/>
    <p:sldId id="274" r:id="rId9"/>
    <p:sldId id="257" r:id="rId10"/>
    <p:sldId id="25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75" r:id="rId21"/>
    <p:sldId id="268" r:id="rId22"/>
    <p:sldId id="276" r:id="rId23"/>
    <p:sldId id="285" r:id="rId24"/>
    <p:sldId id="277" r:id="rId25"/>
    <p:sldId id="282" r:id="rId26"/>
    <p:sldId id="283" r:id="rId27"/>
    <p:sldId id="278" r:id="rId28"/>
    <p:sldId id="286" r:id="rId29"/>
    <p:sldId id="284" r:id="rId30"/>
    <p:sldId id="279" r:id="rId31"/>
    <p:sldId id="280" r:id="rId32"/>
    <p:sldId id="287" r:id="rId33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58"/>
    <a:srgbClr val="581A1B"/>
    <a:srgbClr val="5DAAB0"/>
    <a:srgbClr val="1B2542"/>
    <a:srgbClr val="67BACE"/>
    <a:srgbClr val="3B7579"/>
    <a:srgbClr val="AAD3D6"/>
    <a:srgbClr val="418287"/>
    <a:srgbClr val="DFE3E9"/>
    <a:srgbClr val="1F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C01A8-79FD-43BB-9127-3D6A5C6D4EE5}" v="1" dt="2021-01-08T14:19:29.18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03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62" y="5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1" d="100"/>
          <a:sy n="81" d="100"/>
        </p:scale>
        <p:origin x="21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LABORIE Ponts Alumni" userId="3dfb48a8e527c234" providerId="LiveId" clId="{2B46F97E-45B5-4618-89C6-22F3B9D3151C}"/>
    <pc:docChg chg="undo redo custSel mod addSld delSld modSld modMainMaster">
      <pc:chgData name="Camille LABORIE Ponts Alumni" userId="3dfb48a8e527c234" providerId="LiveId" clId="{2B46F97E-45B5-4618-89C6-22F3B9D3151C}" dt="2020-11-26T16:40:50.464" v="1699" actId="14"/>
      <pc:docMkLst>
        <pc:docMk/>
      </pc:docMkLst>
      <pc:sldChg chg="modSp mod">
        <pc:chgData name="Camille LABORIE Ponts Alumni" userId="3dfb48a8e527c234" providerId="LiveId" clId="{2B46F97E-45B5-4618-89C6-22F3B9D3151C}" dt="2020-11-26T11:03:26.170" v="379" actId="20577"/>
        <pc:sldMkLst>
          <pc:docMk/>
          <pc:sldMk cId="732530732" sldId="271"/>
        </pc:sldMkLst>
        <pc:spChg chg="mod">
          <ac:chgData name="Camille LABORIE Ponts Alumni" userId="3dfb48a8e527c234" providerId="LiveId" clId="{2B46F97E-45B5-4618-89C6-22F3B9D3151C}" dt="2020-11-26T11:03:01.371" v="373" actId="20577"/>
          <ac:spMkLst>
            <pc:docMk/>
            <pc:sldMk cId="732530732" sldId="271"/>
            <ac:spMk id="48" creationId="{36F837B2-2C1D-436D-ACE4-0B5A41E58C94}"/>
          </ac:spMkLst>
        </pc:spChg>
        <pc:spChg chg="mod">
          <ac:chgData name="Camille LABORIE Ponts Alumni" userId="3dfb48a8e527c234" providerId="LiveId" clId="{2B46F97E-45B5-4618-89C6-22F3B9D3151C}" dt="2020-11-26T11:03:06.003" v="374" actId="20577"/>
          <ac:spMkLst>
            <pc:docMk/>
            <pc:sldMk cId="732530732" sldId="271"/>
            <ac:spMk id="50" creationId="{8D5688D6-79AC-4CCE-9270-FA467D629BDC}"/>
          </ac:spMkLst>
        </pc:spChg>
        <pc:spChg chg="mod">
          <ac:chgData name="Camille LABORIE Ponts Alumni" userId="3dfb48a8e527c234" providerId="LiveId" clId="{2B46F97E-45B5-4618-89C6-22F3B9D3151C}" dt="2020-11-26T11:03:14.218" v="375" actId="20577"/>
          <ac:spMkLst>
            <pc:docMk/>
            <pc:sldMk cId="732530732" sldId="271"/>
            <ac:spMk id="52" creationId="{45F7864C-E352-4849-BB71-0DAF3BAF789D}"/>
          </ac:spMkLst>
        </pc:spChg>
        <pc:spChg chg="mod">
          <ac:chgData name="Camille LABORIE Ponts Alumni" userId="3dfb48a8e527c234" providerId="LiveId" clId="{2B46F97E-45B5-4618-89C6-22F3B9D3151C}" dt="2020-11-26T11:03:18.234" v="376" actId="20577"/>
          <ac:spMkLst>
            <pc:docMk/>
            <pc:sldMk cId="732530732" sldId="271"/>
            <ac:spMk id="54" creationId="{FB2BA2CD-1C02-4904-AC43-185B075809AF}"/>
          </ac:spMkLst>
        </pc:spChg>
        <pc:spChg chg="mod">
          <ac:chgData name="Camille LABORIE Ponts Alumni" userId="3dfb48a8e527c234" providerId="LiveId" clId="{2B46F97E-45B5-4618-89C6-22F3B9D3151C}" dt="2020-11-26T11:03:26.170" v="379" actId="20577"/>
          <ac:spMkLst>
            <pc:docMk/>
            <pc:sldMk cId="732530732" sldId="271"/>
            <ac:spMk id="56" creationId="{A7C9B867-C0E5-467D-9D6A-AE7DDA793FFF}"/>
          </ac:spMkLst>
        </pc:spChg>
      </pc:sldChg>
      <pc:sldChg chg="addSp modSp mod">
        <pc:chgData name="Camille LABORIE Ponts Alumni" userId="3dfb48a8e527c234" providerId="LiveId" clId="{2B46F97E-45B5-4618-89C6-22F3B9D3151C}" dt="2020-11-26T10:26:25.330" v="187" actId="27636"/>
        <pc:sldMkLst>
          <pc:docMk/>
          <pc:sldMk cId="1818134204" sldId="272"/>
        </pc:sldMkLst>
        <pc:spChg chg="add mod">
          <ac:chgData name="Camille LABORIE Ponts Alumni" userId="3dfb48a8e527c234" providerId="LiveId" clId="{2B46F97E-45B5-4618-89C6-22F3B9D3151C}" dt="2020-11-26T10:26:25.330" v="187" actId="27636"/>
          <ac:spMkLst>
            <pc:docMk/>
            <pc:sldMk cId="1818134204" sldId="272"/>
            <ac:spMk id="4" creationId="{42B64797-C6A5-4BA5-9879-F4F94A934BFD}"/>
          </ac:spMkLst>
        </pc:spChg>
      </pc:sldChg>
      <pc:sldChg chg="addSp modSp mod">
        <pc:chgData name="Camille LABORIE Ponts Alumni" userId="3dfb48a8e527c234" providerId="LiveId" clId="{2B46F97E-45B5-4618-89C6-22F3B9D3151C}" dt="2020-11-26T10:25:54.131" v="156" actId="20577"/>
        <pc:sldMkLst>
          <pc:docMk/>
          <pc:sldMk cId="3366959496" sldId="273"/>
        </pc:sldMkLst>
        <pc:spChg chg="add mod">
          <ac:chgData name="Camille LABORIE Ponts Alumni" userId="3dfb48a8e527c234" providerId="LiveId" clId="{2B46F97E-45B5-4618-89C6-22F3B9D3151C}" dt="2020-11-26T10:25:54.131" v="156" actId="20577"/>
          <ac:spMkLst>
            <pc:docMk/>
            <pc:sldMk cId="3366959496" sldId="273"/>
            <ac:spMk id="4" creationId="{804B6BED-47A9-47C5-9305-151F95432557}"/>
          </ac:spMkLst>
        </pc:spChg>
      </pc:sldChg>
      <pc:sldChg chg="modSp mod">
        <pc:chgData name="Camille LABORIE Ponts Alumni" userId="3dfb48a8e527c234" providerId="LiveId" clId="{2B46F97E-45B5-4618-89C6-22F3B9D3151C}" dt="2020-11-26T10:32:04.934" v="302" actId="27636"/>
        <pc:sldMkLst>
          <pc:docMk/>
          <pc:sldMk cId="4150587388" sldId="274"/>
        </pc:sldMkLst>
        <pc:spChg chg="mod">
          <ac:chgData name="Camille LABORIE Ponts Alumni" userId="3dfb48a8e527c234" providerId="LiveId" clId="{2B46F97E-45B5-4618-89C6-22F3B9D3151C}" dt="2020-11-26T10:32:04.934" v="302" actId="27636"/>
          <ac:spMkLst>
            <pc:docMk/>
            <pc:sldMk cId="4150587388" sldId="274"/>
            <ac:spMk id="3" creationId="{9F60503B-83C5-459A-9531-72094F9169A6}"/>
          </ac:spMkLst>
        </pc:spChg>
      </pc:sldChg>
      <pc:sldChg chg="addSp delSp modSp mod">
        <pc:chgData name="Camille LABORIE Ponts Alumni" userId="3dfb48a8e527c234" providerId="LiveId" clId="{2B46F97E-45B5-4618-89C6-22F3B9D3151C}" dt="2020-11-26T11:15:49.033" v="445" actId="962"/>
        <pc:sldMkLst>
          <pc:docMk/>
          <pc:sldMk cId="3969623395" sldId="275"/>
        </pc:sldMkLst>
        <pc:spChg chg="add del mod">
          <ac:chgData name="Camille LABORIE Ponts Alumni" userId="3dfb48a8e527c234" providerId="LiveId" clId="{2B46F97E-45B5-4618-89C6-22F3B9D3151C}" dt="2020-11-26T11:15:46.436" v="443" actId="931"/>
          <ac:spMkLst>
            <pc:docMk/>
            <pc:sldMk cId="3969623395" sldId="275"/>
            <ac:spMk id="3" creationId="{D6487839-53ED-4A82-97B8-23FE7D1885B0}"/>
          </ac:spMkLst>
        </pc:spChg>
        <pc:picChg chg="add mod">
          <ac:chgData name="Camille LABORIE Ponts Alumni" userId="3dfb48a8e527c234" providerId="LiveId" clId="{2B46F97E-45B5-4618-89C6-22F3B9D3151C}" dt="2020-11-26T11:15:49.033" v="445" actId="962"/>
          <ac:picMkLst>
            <pc:docMk/>
            <pc:sldMk cId="3969623395" sldId="275"/>
            <ac:picMk id="6" creationId="{B45EA371-13E1-4FFB-BD63-7C3DB7C119B2}"/>
          </ac:picMkLst>
        </pc:picChg>
        <pc:picChg chg="mod">
          <ac:chgData name="Camille LABORIE Ponts Alumni" userId="3dfb48a8e527c234" providerId="LiveId" clId="{2B46F97E-45B5-4618-89C6-22F3B9D3151C}" dt="2020-11-26T10:57:11.437" v="347" actId="1440"/>
          <ac:picMkLst>
            <pc:docMk/>
            <pc:sldMk cId="3969623395" sldId="275"/>
            <ac:picMk id="9" creationId="{C5B961F0-D936-4BB6-BAED-0930F48CC336}"/>
          </ac:picMkLst>
        </pc:picChg>
        <pc:picChg chg="mod">
          <ac:chgData name="Camille LABORIE Ponts Alumni" userId="3dfb48a8e527c234" providerId="LiveId" clId="{2B46F97E-45B5-4618-89C6-22F3B9D3151C}" dt="2020-11-26T10:56:33.781" v="343" actId="1440"/>
          <ac:picMkLst>
            <pc:docMk/>
            <pc:sldMk cId="3969623395" sldId="275"/>
            <ac:picMk id="13" creationId="{1BFDF1E2-2A1B-48D0-BC05-ECFC7EB3FE7D}"/>
          </ac:picMkLst>
        </pc:picChg>
        <pc:picChg chg="del mod">
          <ac:chgData name="Camille LABORIE Ponts Alumni" userId="3dfb48a8e527c234" providerId="LiveId" clId="{2B46F97E-45B5-4618-89C6-22F3B9D3151C}" dt="2020-11-26T11:15:35.324" v="442" actId="478"/>
          <ac:picMkLst>
            <pc:docMk/>
            <pc:sldMk cId="3969623395" sldId="275"/>
            <ac:picMk id="16" creationId="{09B2B5E8-FF03-4024-81F3-DFFAE74C8586}"/>
          </ac:picMkLst>
        </pc:picChg>
      </pc:sldChg>
      <pc:sldChg chg="addSp delSp modSp mod modClrScheme chgLayout">
        <pc:chgData name="Camille LABORIE Ponts Alumni" userId="3dfb48a8e527c234" providerId="LiveId" clId="{2B46F97E-45B5-4618-89C6-22F3B9D3151C}" dt="2020-11-26T11:52:56.031" v="1227" actId="700"/>
        <pc:sldMkLst>
          <pc:docMk/>
          <pc:sldMk cId="2127215854" sldId="276"/>
        </pc:sldMkLst>
        <pc:spChg chg="add 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2" creationId="{CEDEA58F-16D9-45BC-A852-F3B9DBFEF441}"/>
          </ac:spMkLst>
        </pc:spChg>
        <pc:spChg chg="add del mod ord">
          <ac:chgData name="Camille LABORIE Ponts Alumni" userId="3dfb48a8e527c234" providerId="LiveId" clId="{2B46F97E-45B5-4618-89C6-22F3B9D3151C}" dt="2020-11-26T10:32:54.519" v="303" actId="931"/>
          <ac:spMkLst>
            <pc:docMk/>
            <pc:sldMk cId="2127215854" sldId="276"/>
            <ac:spMk id="3" creationId="{ABD7F112-180F-4040-8D01-EF8BAAAEA26B}"/>
          </ac:spMkLst>
        </pc:spChg>
        <pc:spChg chg="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4" creationId="{C434B965-A131-4EB3-97DF-89D1232E858D}"/>
          </ac:spMkLst>
        </pc:spChg>
        <pc:spChg chg="add del mod ord">
          <ac:chgData name="Camille LABORIE Ponts Alumni" userId="3dfb48a8e527c234" providerId="LiveId" clId="{2B46F97E-45B5-4618-89C6-22F3B9D3151C}" dt="2020-11-26T10:34:57.160" v="307" actId="931"/>
          <ac:spMkLst>
            <pc:docMk/>
            <pc:sldMk cId="2127215854" sldId="276"/>
            <ac:spMk id="5" creationId="{E6D90398-F979-42AB-8CFB-D80923A4FC30}"/>
          </ac:spMkLst>
        </pc:spChg>
        <pc:spChg chg="add del mod ord">
          <ac:chgData name="Camille LABORIE Ponts Alumni" userId="3dfb48a8e527c234" providerId="LiveId" clId="{2B46F97E-45B5-4618-89C6-22F3B9D3151C}" dt="2020-11-26T10:29:27.604" v="199" actId="478"/>
          <ac:spMkLst>
            <pc:docMk/>
            <pc:sldMk cId="2127215854" sldId="276"/>
            <ac:spMk id="7" creationId="{066C6A64-1848-4048-BC09-6E4D9FF739F6}"/>
          </ac:spMkLst>
        </pc:spChg>
        <pc:spChg chg="add 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8" creationId="{665215C4-DF1B-4729-8412-7BF656F1EBB2}"/>
          </ac:spMkLst>
        </pc:spChg>
        <pc:spChg chg="add 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9" creationId="{7B1949F4-1040-416E-A7E4-6EFF489E3AF7}"/>
          </ac:spMkLst>
        </pc:spChg>
        <pc:spChg chg="add 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10" creationId="{12A7F441-055F-4CCD-A6A9-C4B45A05459A}"/>
          </ac:spMkLst>
        </pc:spChg>
        <pc:spChg chg="mod ord">
          <ac:chgData name="Camille LABORIE Ponts Alumni" userId="3dfb48a8e527c234" providerId="LiveId" clId="{2B46F97E-45B5-4618-89C6-22F3B9D3151C}" dt="2020-11-26T11:52:56.031" v="1227" actId="700"/>
          <ac:spMkLst>
            <pc:docMk/>
            <pc:sldMk cId="2127215854" sldId="276"/>
            <ac:spMk id="11" creationId="{D11CFC48-2274-4C2A-8411-837E29469645}"/>
          </ac:spMkLst>
        </pc:spChg>
        <pc:spChg chg="add del mod ord">
          <ac:chgData name="Camille LABORIE Ponts Alumni" userId="3dfb48a8e527c234" providerId="LiveId" clId="{2B46F97E-45B5-4618-89C6-22F3B9D3151C}" dt="2020-11-26T10:29:27.604" v="199" actId="478"/>
          <ac:spMkLst>
            <pc:docMk/>
            <pc:sldMk cId="2127215854" sldId="276"/>
            <ac:spMk id="12" creationId="{EE703A0A-CA7C-4A60-951B-45A58BD1B45E}"/>
          </ac:spMkLst>
        </pc:spChg>
        <pc:spChg chg="add del mod">
          <ac:chgData name="Camille LABORIE Ponts Alumni" userId="3dfb48a8e527c234" providerId="LiveId" clId="{2B46F97E-45B5-4618-89C6-22F3B9D3151C}" dt="2020-11-26T10:27:52.963" v="190" actId="26606"/>
          <ac:spMkLst>
            <pc:docMk/>
            <pc:sldMk cId="2127215854" sldId="276"/>
            <ac:spMk id="16" creationId="{F5A4F628-101B-4911-A852-FE5FB4715FEE}"/>
          </ac:spMkLst>
        </pc:spChg>
        <pc:spChg chg="add del mod">
          <ac:chgData name="Camille LABORIE Ponts Alumni" userId="3dfb48a8e527c234" providerId="LiveId" clId="{2B46F97E-45B5-4618-89C6-22F3B9D3151C}" dt="2020-11-26T10:27:52.963" v="190" actId="26606"/>
          <ac:spMkLst>
            <pc:docMk/>
            <pc:sldMk cId="2127215854" sldId="276"/>
            <ac:spMk id="18" creationId="{D7E5AC6A-752E-430F-A60A-5AA4BDCDA7B1}"/>
          </ac:spMkLst>
        </pc:spChg>
        <pc:spChg chg="add del mod">
          <ac:chgData name="Camille LABORIE Ponts Alumni" userId="3dfb48a8e527c234" providerId="LiveId" clId="{2B46F97E-45B5-4618-89C6-22F3B9D3151C}" dt="2020-11-26T10:27:52.963" v="190" actId="26606"/>
          <ac:spMkLst>
            <pc:docMk/>
            <pc:sldMk cId="2127215854" sldId="276"/>
            <ac:spMk id="20" creationId="{813AC700-97BA-4961-8E8D-AB8A9ECC16A6}"/>
          </ac:spMkLst>
        </pc:spChg>
        <pc:spChg chg="add del mod ord">
          <ac:chgData name="Camille LABORIE Ponts Alumni" userId="3dfb48a8e527c234" providerId="LiveId" clId="{2B46F97E-45B5-4618-89C6-22F3B9D3151C}" dt="2020-11-26T11:52:43.090" v="1223" actId="700"/>
          <ac:spMkLst>
            <pc:docMk/>
            <pc:sldMk cId="2127215854" sldId="276"/>
            <ac:spMk id="24" creationId="{C2E0A28A-3E54-4CEB-BCF1-3C44FFC5D2F1}"/>
          </ac:spMkLst>
        </pc:spChg>
        <pc:picChg chg="mod ord modCrop">
          <ac:chgData name="Camille LABORIE Ponts Alumni" userId="3dfb48a8e527c234" providerId="LiveId" clId="{2B46F97E-45B5-4618-89C6-22F3B9D3151C}" dt="2020-11-26T11:52:56.031" v="1227" actId="700"/>
          <ac:picMkLst>
            <pc:docMk/>
            <pc:sldMk cId="2127215854" sldId="276"/>
            <ac:picMk id="6" creationId="{39288CAF-8395-457C-A5F0-59961FA4ADC1}"/>
          </ac:picMkLst>
        </pc:picChg>
        <pc:picChg chg="add del mod">
          <ac:chgData name="Camille LABORIE Ponts Alumni" userId="3dfb48a8e527c234" providerId="LiveId" clId="{2B46F97E-45B5-4618-89C6-22F3B9D3151C}" dt="2020-11-26T10:30:47.427" v="264" actId="931"/>
          <ac:picMkLst>
            <pc:docMk/>
            <pc:sldMk cId="2127215854" sldId="276"/>
            <ac:picMk id="14" creationId="{FF704D2D-8BE0-4D60-9D11-153298CAEEBE}"/>
          </ac:picMkLst>
        </pc:picChg>
        <pc:picChg chg="add del mod">
          <ac:chgData name="Camille LABORIE Ponts Alumni" userId="3dfb48a8e527c234" providerId="LiveId" clId="{2B46F97E-45B5-4618-89C6-22F3B9D3151C}" dt="2020-11-26T10:31:04.507" v="266" actId="931"/>
          <ac:picMkLst>
            <pc:docMk/>
            <pc:sldMk cId="2127215854" sldId="276"/>
            <ac:picMk id="17" creationId="{61BEE6AB-9E89-4C1F-BACF-671B3087878E}"/>
          </ac:picMkLst>
        </pc:picChg>
        <pc:picChg chg="add mod ord modCrop">
          <ac:chgData name="Camille LABORIE Ponts Alumni" userId="3dfb48a8e527c234" providerId="LiveId" clId="{2B46F97E-45B5-4618-89C6-22F3B9D3151C}" dt="2020-11-26T11:52:56.031" v="1227" actId="700"/>
          <ac:picMkLst>
            <pc:docMk/>
            <pc:sldMk cId="2127215854" sldId="276"/>
            <ac:picMk id="21" creationId="{743C89C1-6297-45B2-9B47-C59B9A1D4531}"/>
          </ac:picMkLst>
        </pc:picChg>
        <pc:picChg chg="add mod ord modCrop">
          <ac:chgData name="Camille LABORIE Ponts Alumni" userId="3dfb48a8e527c234" providerId="LiveId" clId="{2B46F97E-45B5-4618-89C6-22F3B9D3151C}" dt="2020-11-26T11:52:56.031" v="1227" actId="700"/>
          <ac:picMkLst>
            <pc:docMk/>
            <pc:sldMk cId="2127215854" sldId="276"/>
            <ac:picMk id="23" creationId="{85DAB8FD-A74D-4802-ADDA-20AB1A48FF47}"/>
          </ac:picMkLst>
        </pc:picChg>
      </pc:sldChg>
      <pc:sldChg chg="addSp modSp mod">
        <pc:chgData name="Camille LABORIE Ponts Alumni" userId="3dfb48a8e527c234" providerId="LiveId" clId="{2B46F97E-45B5-4618-89C6-22F3B9D3151C}" dt="2020-11-26T10:24:37.151" v="40" actId="6549"/>
        <pc:sldMkLst>
          <pc:docMk/>
          <pc:sldMk cId="3245402696" sldId="277"/>
        </pc:sldMkLst>
        <pc:spChg chg="add mod">
          <ac:chgData name="Camille LABORIE Ponts Alumni" userId="3dfb48a8e527c234" providerId="LiveId" clId="{2B46F97E-45B5-4618-89C6-22F3B9D3151C}" dt="2020-11-26T10:24:37.151" v="40" actId="6549"/>
          <ac:spMkLst>
            <pc:docMk/>
            <pc:sldMk cId="3245402696" sldId="277"/>
            <ac:spMk id="4" creationId="{429712A2-FD49-434F-8A43-BFF011E937A8}"/>
          </ac:spMkLst>
        </pc:spChg>
      </pc:sldChg>
      <pc:sldChg chg="addSp delSp modSp mod">
        <pc:chgData name="Camille LABORIE Ponts Alumni" userId="3dfb48a8e527c234" providerId="LiveId" clId="{2B46F97E-45B5-4618-89C6-22F3B9D3151C}" dt="2020-11-26T12:00:47.314" v="1305" actId="20577"/>
        <pc:sldMkLst>
          <pc:docMk/>
          <pc:sldMk cId="3826901238" sldId="278"/>
        </pc:sldMkLst>
        <pc:spChg chg="add del">
          <ac:chgData name="Camille LABORIE Ponts Alumni" userId="3dfb48a8e527c234" providerId="LiveId" clId="{2B46F97E-45B5-4618-89C6-22F3B9D3151C}" dt="2020-11-26T10:45:48.572" v="341" actId="478"/>
          <ac:spMkLst>
            <pc:docMk/>
            <pc:sldMk cId="3826901238" sldId="278"/>
            <ac:spMk id="5" creationId="{74AD1B8D-480D-414A-9507-A5FC5AC14D4C}"/>
          </ac:spMkLst>
        </pc:spChg>
        <pc:spChg chg="add mod">
          <ac:chgData name="Camille LABORIE Ponts Alumni" userId="3dfb48a8e527c234" providerId="LiveId" clId="{2B46F97E-45B5-4618-89C6-22F3B9D3151C}" dt="2020-11-26T12:00:47.314" v="1305" actId="20577"/>
          <ac:spMkLst>
            <pc:docMk/>
            <pc:sldMk cId="3826901238" sldId="278"/>
            <ac:spMk id="6" creationId="{85FEA831-2EF3-49AF-925A-5419B3673ECD}"/>
          </ac:spMkLst>
        </pc:spChg>
      </pc:sldChg>
      <pc:sldChg chg="modSp add del mod">
        <pc:chgData name="Camille LABORIE Ponts Alumni" userId="3dfb48a8e527c234" providerId="LiveId" clId="{2B46F97E-45B5-4618-89C6-22F3B9D3151C}" dt="2020-11-26T10:36:31.225" v="315" actId="47"/>
        <pc:sldMkLst>
          <pc:docMk/>
          <pc:sldMk cId="0" sldId="281"/>
        </pc:sldMkLst>
        <pc:spChg chg="mod">
          <ac:chgData name="Camille LABORIE Ponts Alumni" userId="3dfb48a8e527c234" providerId="LiveId" clId="{2B46F97E-45B5-4618-89C6-22F3B9D3151C}" dt="2020-11-26T10:21:39.520" v="1" actId="27636"/>
          <ac:spMkLst>
            <pc:docMk/>
            <pc:sldMk cId="0" sldId="281"/>
            <ac:spMk id="81" creationId="{00000000-0000-0000-0000-000000000000}"/>
          </ac:spMkLst>
        </pc:spChg>
      </pc:sldChg>
      <pc:sldChg chg="addSp delSp modSp add mod modClrScheme chgLayout">
        <pc:chgData name="Camille LABORIE Ponts Alumni" userId="3dfb48a8e527c234" providerId="LiveId" clId="{2B46F97E-45B5-4618-89C6-22F3B9D3151C}" dt="2020-11-26T10:44:13.843" v="338" actId="478"/>
        <pc:sldMkLst>
          <pc:docMk/>
          <pc:sldMk cId="0" sldId="282"/>
        </pc:sldMkLst>
        <pc:spChg chg="mod">
          <ac:chgData name="Camille LABORIE Ponts Alumni" userId="3dfb48a8e527c234" providerId="LiveId" clId="{2B46F97E-45B5-4618-89C6-22F3B9D3151C}" dt="2020-11-26T10:37:03.370" v="316" actId="26606"/>
          <ac:spMkLst>
            <pc:docMk/>
            <pc:sldMk cId="0" sldId="282"/>
            <ac:spMk id="87" creationId="{00000000-0000-0000-0000-000000000000}"/>
          </ac:spMkLst>
        </pc:spChg>
        <pc:spChg chg="del">
          <ac:chgData name="Camille LABORIE Ponts Alumni" userId="3dfb48a8e527c234" providerId="LiveId" clId="{2B46F97E-45B5-4618-89C6-22F3B9D3151C}" dt="2020-11-26T10:37:03.370" v="316" actId="26606"/>
          <ac:spMkLst>
            <pc:docMk/>
            <pc:sldMk cId="0" sldId="282"/>
            <ac:spMk id="88" creationId="{00000000-0000-0000-0000-000000000000}"/>
          </ac:spMkLst>
        </pc:spChg>
        <pc:spChg chg="add del mod">
          <ac:chgData name="Camille LABORIE Ponts Alumni" userId="3dfb48a8e527c234" providerId="LiveId" clId="{2B46F97E-45B5-4618-89C6-22F3B9D3151C}" dt="2020-11-26T10:44:13.843" v="338" actId="478"/>
          <ac:spMkLst>
            <pc:docMk/>
            <pc:sldMk cId="0" sldId="282"/>
            <ac:spMk id="94" creationId="{AFCF04D0-BE77-4FFF-A100-38A64BC16A6E}"/>
          </ac:spMkLst>
        </pc:spChg>
        <pc:graphicFrameChg chg="add mod">
          <ac:chgData name="Camille LABORIE Ponts Alumni" userId="3dfb48a8e527c234" providerId="LiveId" clId="{2B46F97E-45B5-4618-89C6-22F3B9D3151C}" dt="2020-11-26T10:40:14.360" v="330" actId="207"/>
          <ac:graphicFrameMkLst>
            <pc:docMk/>
            <pc:sldMk cId="0" sldId="282"/>
            <ac:graphicFrameMk id="90" creationId="{5D1DA189-5EE1-4422-86C1-5CA98F5B2204}"/>
          </ac:graphicFrameMkLst>
        </pc:graphicFrameChg>
        <pc:picChg chg="add mod">
          <ac:chgData name="Camille LABORIE Ponts Alumni" userId="3dfb48a8e527c234" providerId="LiveId" clId="{2B46F97E-45B5-4618-89C6-22F3B9D3151C}" dt="2020-11-26T10:44:09.281" v="337"/>
          <ac:picMkLst>
            <pc:docMk/>
            <pc:sldMk cId="0" sldId="282"/>
            <ac:picMk id="3" creationId="{871B60DF-3FBD-418C-807A-5C606E5899E1}"/>
          </ac:picMkLst>
        </pc:picChg>
      </pc:sldChg>
      <pc:sldChg chg="addSp delSp modSp add mod modClrScheme chgLayout">
        <pc:chgData name="Camille LABORIE Ponts Alumni" userId="3dfb48a8e527c234" providerId="LiveId" clId="{2B46F97E-45B5-4618-89C6-22F3B9D3151C}" dt="2020-11-26T11:11:50.627" v="387" actId="931"/>
        <pc:sldMkLst>
          <pc:docMk/>
          <pc:sldMk cId="0" sldId="283"/>
        </pc:sldMkLst>
        <pc:spChg chg="mod">
          <ac:chgData name="Camille LABORIE Ponts Alumni" userId="3dfb48a8e527c234" providerId="LiveId" clId="{2B46F97E-45B5-4618-89C6-22F3B9D3151C}" dt="2020-11-26T11:09:39.824" v="382" actId="26606"/>
          <ac:spMkLst>
            <pc:docMk/>
            <pc:sldMk cId="0" sldId="283"/>
            <ac:spMk id="2" creationId="{A3B48F5A-BBE9-456E-9880-C234E47CBFD5}"/>
          </ac:spMkLst>
        </pc:spChg>
        <pc:spChg chg="add del mod">
          <ac:chgData name="Camille LABORIE Ponts Alumni" userId="3dfb48a8e527c234" providerId="LiveId" clId="{2B46F97E-45B5-4618-89C6-22F3B9D3151C}" dt="2020-11-26T11:09:11.144" v="381" actId="931"/>
          <ac:spMkLst>
            <pc:docMk/>
            <pc:sldMk cId="0" sldId="283"/>
            <ac:spMk id="8" creationId="{89A51635-4069-4014-8EDE-9E55102BF524}"/>
          </ac:spMkLst>
        </pc:spChg>
        <pc:spChg chg="add del mod">
          <ac:chgData name="Camille LABORIE Ponts Alumni" userId="3dfb48a8e527c234" providerId="LiveId" clId="{2B46F97E-45B5-4618-89C6-22F3B9D3151C}" dt="2020-11-26T11:11:50.627" v="387" actId="931"/>
          <ac:spMkLst>
            <pc:docMk/>
            <pc:sldMk cId="0" sldId="283"/>
            <ac:spMk id="12" creationId="{F5B5AAB3-1F9D-440A-9097-0BBB9355EC8A}"/>
          </ac:spMkLst>
        </pc:spChg>
        <pc:spChg chg="mod ord">
          <ac:chgData name="Camille LABORIE Ponts Alumni" userId="3dfb48a8e527c234" providerId="LiveId" clId="{2B46F97E-45B5-4618-89C6-22F3B9D3151C}" dt="2020-11-26T11:09:39.824" v="382" actId="26606"/>
          <ac:spMkLst>
            <pc:docMk/>
            <pc:sldMk cId="0" sldId="283"/>
            <ac:spMk id="94" creationId="{00000000-0000-0000-0000-000000000000}"/>
          </ac:spMkLst>
        </pc:spChg>
        <pc:spChg chg="add del mod">
          <ac:chgData name="Camille LABORIE Ponts Alumni" userId="3dfb48a8e527c234" providerId="LiveId" clId="{2B46F97E-45B5-4618-89C6-22F3B9D3151C}" dt="2020-11-26T10:38:55.870" v="323" actId="931"/>
          <ac:spMkLst>
            <pc:docMk/>
            <pc:sldMk cId="0" sldId="283"/>
            <ac:spMk id="99" creationId="{260C57B0-9A11-48BD-BE5B-CBA7C102F6FF}"/>
          </ac:spMkLst>
        </pc:spChg>
        <pc:picChg chg="add del mod">
          <ac:chgData name="Camille LABORIE Ponts Alumni" userId="3dfb48a8e527c234" providerId="LiveId" clId="{2B46F97E-45B5-4618-89C6-22F3B9D3151C}" dt="2020-11-26T10:38:14.339" v="322" actId="931"/>
          <ac:picMkLst>
            <pc:docMk/>
            <pc:sldMk cId="0" sldId="283"/>
            <ac:picMk id="4" creationId="{A78B8E9C-99D9-4469-8D65-294DB6FB3D5F}"/>
          </ac:picMkLst>
        </pc:picChg>
        <pc:picChg chg="add del mod">
          <ac:chgData name="Camille LABORIE Ponts Alumni" userId="3dfb48a8e527c234" providerId="LiveId" clId="{2B46F97E-45B5-4618-89C6-22F3B9D3151C}" dt="2020-11-26T11:08:59.021" v="380" actId="478"/>
          <ac:picMkLst>
            <pc:docMk/>
            <pc:sldMk cId="0" sldId="283"/>
            <ac:picMk id="6" creationId="{CA3C0C1F-B4B7-48F4-8DBF-ECF04D66DF2E}"/>
          </ac:picMkLst>
        </pc:picChg>
        <pc:picChg chg="add del mod">
          <ac:chgData name="Camille LABORIE Ponts Alumni" userId="3dfb48a8e527c234" providerId="LiveId" clId="{2B46F97E-45B5-4618-89C6-22F3B9D3151C}" dt="2020-11-26T11:11:37.310" v="386" actId="478"/>
          <ac:picMkLst>
            <pc:docMk/>
            <pc:sldMk cId="0" sldId="283"/>
            <ac:picMk id="10" creationId="{A33B96D2-CE88-450A-BA1A-5DC82CC2AF24}"/>
          </ac:picMkLst>
        </pc:picChg>
        <pc:picChg chg="add mod">
          <ac:chgData name="Camille LABORIE Ponts Alumni" userId="3dfb48a8e527c234" providerId="LiveId" clId="{2B46F97E-45B5-4618-89C6-22F3B9D3151C}" dt="2020-11-26T11:11:50.627" v="387" actId="931"/>
          <ac:picMkLst>
            <pc:docMk/>
            <pc:sldMk cId="0" sldId="283"/>
            <ac:picMk id="14" creationId="{8442CA3E-A47F-42C2-9C43-5AE56E12B384}"/>
          </ac:picMkLst>
        </pc:picChg>
      </pc:sldChg>
      <pc:sldChg chg="addSp delSp modSp add mod modClrScheme chgLayout">
        <pc:chgData name="Camille LABORIE Ponts Alumni" userId="3dfb48a8e527c234" providerId="LiveId" clId="{2B46F97E-45B5-4618-89C6-22F3B9D3151C}" dt="2020-11-26T12:02:11.691" v="1323" actId="207"/>
        <pc:sldMkLst>
          <pc:docMk/>
          <pc:sldMk cId="3970039410" sldId="284"/>
        </pc:sldMkLst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2" creationId="{AB281109-C53E-49F6-B972-6703421051F7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3" creationId="{048D4240-5EBB-409C-903C-65F4164B3066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4" creationId="{65B4CAAE-374C-4154-8E64-4EB0367A5B16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5" creationId="{20A2A41A-936B-4CC1-ACF6-0D301C492167}"/>
          </ac:spMkLst>
        </pc:spChg>
        <pc:spChg chg="add del mod">
          <ac:chgData name="Camille LABORIE Ponts Alumni" userId="3dfb48a8e527c234" providerId="LiveId" clId="{2B46F97E-45B5-4618-89C6-22F3B9D3151C}" dt="2020-11-26T12:01:05.472" v="1308" actId="27636"/>
          <ac:spMkLst>
            <pc:docMk/>
            <pc:sldMk cId="3970039410" sldId="284"/>
            <ac:spMk id="6" creationId="{D78AFD71-5B53-BE4D-838F-BF10C98F3205}"/>
          </ac:spMkLst>
        </pc:spChg>
        <pc:spChg chg="mod ord">
          <ac:chgData name="Camille LABORIE Ponts Alumni" userId="3dfb48a8e527c234" providerId="LiveId" clId="{2B46F97E-45B5-4618-89C6-22F3B9D3151C}" dt="2020-11-26T12:01:51.204" v="1318" actId="27636"/>
          <ac:spMkLst>
            <pc:docMk/>
            <pc:sldMk cId="3970039410" sldId="284"/>
            <ac:spMk id="7" creationId="{3E06DBE1-B0BE-D640-86B8-42EE7A1DFA73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8" creationId="{4A9B0D6F-A586-4D8B-8EB3-D236ABB8CA20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9" creationId="{4508C553-B5AD-44CF-811A-38F4F411D87B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10" creationId="{688A51D9-EB55-4BF0-834F-3EEAF291612B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11" creationId="{381524B7-2769-47D1-8CA0-C6E2C3C77B5A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12" creationId="{92649757-074B-44B8-AB17-A70096A3D04A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13" creationId="{EC3C825D-E2F0-42BF-A70B-3123CEAE8314}"/>
          </ac:spMkLst>
        </pc:spChg>
        <pc:spChg chg="add del mod ord">
          <ac:chgData name="Camille LABORIE Ponts Alumni" userId="3dfb48a8e527c234" providerId="LiveId" clId="{2B46F97E-45B5-4618-89C6-22F3B9D3151C}" dt="2020-11-26T11:00:59.685" v="365" actId="700"/>
          <ac:spMkLst>
            <pc:docMk/>
            <pc:sldMk cId="3970039410" sldId="284"/>
            <ac:spMk id="14" creationId="{0F98FB4B-0611-42CD-9857-A54686AFE46F}"/>
          </ac:spMkLst>
        </pc:spChg>
        <pc:spChg chg="add mod">
          <ac:chgData name="Camille LABORIE Ponts Alumni" userId="3dfb48a8e527c234" providerId="LiveId" clId="{2B46F97E-45B5-4618-89C6-22F3B9D3151C}" dt="2020-11-26T12:01:40.576" v="1314" actId="1076"/>
          <ac:spMkLst>
            <pc:docMk/>
            <pc:sldMk cId="3970039410" sldId="284"/>
            <ac:spMk id="15" creationId="{6CDCAB0F-451E-4BBC-81E8-E2C11B58BD5C}"/>
          </ac:spMkLst>
        </pc:spChg>
        <pc:spChg chg="add del mod">
          <ac:chgData name="Camille LABORIE Ponts Alumni" userId="3dfb48a8e527c234" providerId="LiveId" clId="{2B46F97E-45B5-4618-89C6-22F3B9D3151C}" dt="2020-11-26T11:00:58.057" v="364" actId="26606"/>
          <ac:spMkLst>
            <pc:docMk/>
            <pc:sldMk cId="3970039410" sldId="284"/>
            <ac:spMk id="16" creationId="{F93D0101-7FEB-410C-BE1B-F3F6BD603BCF}"/>
          </ac:spMkLst>
        </pc:spChg>
        <pc:spChg chg="add del mod">
          <ac:chgData name="Camille LABORIE Ponts Alumni" userId="3dfb48a8e527c234" providerId="LiveId" clId="{2B46F97E-45B5-4618-89C6-22F3B9D3151C}" dt="2020-11-26T11:00:58.057" v="364" actId="26606"/>
          <ac:spMkLst>
            <pc:docMk/>
            <pc:sldMk cId="3970039410" sldId="284"/>
            <ac:spMk id="17" creationId="{DB14CD26-7331-4F8C-AAEA-FD518BC66BD9}"/>
          </ac:spMkLst>
        </pc:spChg>
        <pc:spChg chg="add del mod">
          <ac:chgData name="Camille LABORIE Ponts Alumni" userId="3dfb48a8e527c234" providerId="LiveId" clId="{2B46F97E-45B5-4618-89C6-22F3B9D3151C}" dt="2020-11-26T11:00:58.057" v="364" actId="26606"/>
          <ac:spMkLst>
            <pc:docMk/>
            <pc:sldMk cId="3970039410" sldId="284"/>
            <ac:spMk id="18" creationId="{5B0C7912-CF39-4603-BD0B-73E1851E785D}"/>
          </ac:spMkLst>
        </pc:spChg>
        <pc:spChg chg="add del mod">
          <ac:chgData name="Camille LABORIE Ponts Alumni" userId="3dfb48a8e527c234" providerId="LiveId" clId="{2B46F97E-45B5-4618-89C6-22F3B9D3151C}" dt="2020-11-26T11:00:35.780" v="352" actId="26606"/>
          <ac:spMkLst>
            <pc:docMk/>
            <pc:sldMk cId="3970039410" sldId="284"/>
            <ac:spMk id="19" creationId="{9050C5D7-BC36-47D9-B0CD-F82172F3B9F9}"/>
          </ac:spMkLst>
        </pc:spChg>
        <pc:spChg chg="add del mod">
          <ac:chgData name="Camille LABORIE Ponts Alumni" userId="3dfb48a8e527c234" providerId="LiveId" clId="{2B46F97E-45B5-4618-89C6-22F3B9D3151C}" dt="2020-11-26T11:00:58.057" v="364" actId="26606"/>
          <ac:spMkLst>
            <pc:docMk/>
            <pc:sldMk cId="3970039410" sldId="284"/>
            <ac:spMk id="20" creationId="{4260E21E-A83F-4CFE-AD5F-3305B5EE3420}"/>
          </ac:spMkLst>
        </pc:spChg>
        <pc:spChg chg="add del mod">
          <ac:chgData name="Camille LABORIE Ponts Alumni" userId="3dfb48a8e527c234" providerId="LiveId" clId="{2B46F97E-45B5-4618-89C6-22F3B9D3151C}" dt="2020-11-26T11:00:35.780" v="352" actId="26606"/>
          <ac:spMkLst>
            <pc:docMk/>
            <pc:sldMk cId="3970039410" sldId="284"/>
            <ac:spMk id="21" creationId="{15D8CB59-51EE-48F9-BADC-4EFCFCDAC1DA}"/>
          </ac:spMkLst>
        </pc:spChg>
        <pc:spChg chg="add del mod">
          <ac:chgData name="Camille LABORIE Ponts Alumni" userId="3dfb48a8e527c234" providerId="LiveId" clId="{2B46F97E-45B5-4618-89C6-22F3B9D3151C}" dt="2020-11-26T11:00:58.057" v="364" actId="26606"/>
          <ac:spMkLst>
            <pc:docMk/>
            <pc:sldMk cId="3970039410" sldId="284"/>
            <ac:spMk id="22" creationId="{3F10E649-5082-41CC-92A2-E75F32BF0C2D}"/>
          </ac:spMkLst>
        </pc:spChg>
        <pc:spChg chg="add del mod">
          <ac:chgData name="Camille LABORIE Ponts Alumni" userId="3dfb48a8e527c234" providerId="LiveId" clId="{2B46F97E-45B5-4618-89C6-22F3B9D3151C}" dt="2020-11-26T11:00:35.780" v="352" actId="26606"/>
          <ac:spMkLst>
            <pc:docMk/>
            <pc:sldMk cId="3970039410" sldId="284"/>
            <ac:spMk id="23" creationId="{6696E03D-0F23-4572-BD40-B9451447DA59}"/>
          </ac:spMkLst>
        </pc:spChg>
        <pc:spChg chg="add mod">
          <ac:chgData name="Camille LABORIE Ponts Alumni" userId="3dfb48a8e527c234" providerId="LiveId" clId="{2B46F97E-45B5-4618-89C6-22F3B9D3151C}" dt="2020-11-26T12:01:05.450" v="1306" actId="26606"/>
          <ac:spMkLst>
            <pc:docMk/>
            <pc:sldMk cId="3970039410" sldId="284"/>
            <ac:spMk id="24" creationId="{E1EFAB5C-6439-43CC-832B-9EE0EA2839F1}"/>
          </ac:spMkLst>
        </pc:spChg>
        <pc:spChg chg="add del mod">
          <ac:chgData name="Camille LABORIE Ponts Alumni" userId="3dfb48a8e527c234" providerId="LiveId" clId="{2B46F97E-45B5-4618-89C6-22F3B9D3151C}" dt="2020-11-26T11:00:35.780" v="352" actId="26606"/>
          <ac:spMkLst>
            <pc:docMk/>
            <pc:sldMk cId="3970039410" sldId="284"/>
            <ac:spMk id="25" creationId="{D6736688-9578-4873-A210-6C43F31E0113}"/>
          </ac:spMkLst>
        </pc:spChg>
        <pc:spChg chg="add mod">
          <ac:chgData name="Camille LABORIE Ponts Alumni" userId="3dfb48a8e527c234" providerId="LiveId" clId="{2B46F97E-45B5-4618-89C6-22F3B9D3151C}" dt="2020-11-26T12:02:11.691" v="1323" actId="207"/>
          <ac:spMkLst>
            <pc:docMk/>
            <pc:sldMk cId="3970039410" sldId="284"/>
            <ac:spMk id="26" creationId="{C03E2E95-13E5-4297-A97F-B9EC2E617D85}"/>
          </ac:spMkLst>
        </pc:spChg>
        <pc:spChg chg="add del mod">
          <ac:chgData name="Camille LABORIE Ponts Alumni" userId="3dfb48a8e527c234" providerId="LiveId" clId="{2B46F97E-45B5-4618-89C6-22F3B9D3151C}" dt="2020-11-26T11:00:39.251" v="356" actId="26606"/>
          <ac:spMkLst>
            <pc:docMk/>
            <pc:sldMk cId="3970039410" sldId="284"/>
            <ac:spMk id="27" creationId="{B5AA9112-7C57-4FC0-BF10-9DAC3584E958}"/>
          </ac:spMkLst>
        </pc:spChg>
        <pc:spChg chg="add del mod">
          <ac:chgData name="Camille LABORIE Ponts Alumni" userId="3dfb48a8e527c234" providerId="LiveId" clId="{2B46F97E-45B5-4618-89C6-22F3B9D3151C}" dt="2020-11-26T11:00:39.251" v="356" actId="26606"/>
          <ac:spMkLst>
            <pc:docMk/>
            <pc:sldMk cId="3970039410" sldId="284"/>
            <ac:spMk id="28" creationId="{2E66885A-07B7-4EAD-A61D-196F6457819D}"/>
          </ac:spMkLst>
        </pc:spChg>
        <pc:spChg chg="add del mod">
          <ac:chgData name="Camille LABORIE Ponts Alumni" userId="3dfb48a8e527c234" providerId="LiveId" clId="{2B46F97E-45B5-4618-89C6-22F3B9D3151C}" dt="2020-11-26T11:00:39.251" v="356" actId="26606"/>
          <ac:spMkLst>
            <pc:docMk/>
            <pc:sldMk cId="3970039410" sldId="284"/>
            <ac:spMk id="29" creationId="{6D5B8495-4057-4DA0-B9D5-D42B95921627}"/>
          </ac:spMkLst>
        </pc:spChg>
        <pc:spChg chg="add del mod">
          <ac:chgData name="Camille LABORIE Ponts Alumni" userId="3dfb48a8e527c234" providerId="LiveId" clId="{2B46F97E-45B5-4618-89C6-22F3B9D3151C}" dt="2020-11-26T11:00:39.251" v="356" actId="26606"/>
          <ac:spMkLst>
            <pc:docMk/>
            <pc:sldMk cId="3970039410" sldId="284"/>
            <ac:spMk id="30" creationId="{AC708CF5-FFCF-4B95-961E-BCD4EAA18076}"/>
          </ac:spMkLst>
        </pc:spChg>
        <pc:spChg chg="add del mod">
          <ac:chgData name="Camille LABORIE Ponts Alumni" userId="3dfb48a8e527c234" providerId="LiveId" clId="{2B46F97E-45B5-4618-89C6-22F3B9D3151C}" dt="2020-11-26T12:01:33.024" v="1310" actId="931"/>
          <ac:spMkLst>
            <pc:docMk/>
            <pc:sldMk cId="3970039410" sldId="284"/>
            <ac:spMk id="31" creationId="{D6C7AC9D-020E-49F3-9C80-8BD9BAA9C553}"/>
          </ac:spMkLst>
        </pc:spChg>
        <pc:picChg chg="add mod">
          <ac:chgData name="Camille LABORIE Ponts Alumni" userId="3dfb48a8e527c234" providerId="LiveId" clId="{2B46F97E-45B5-4618-89C6-22F3B9D3151C}" dt="2020-11-26T12:01:35.328" v="1311" actId="27614"/>
          <ac:picMkLst>
            <pc:docMk/>
            <pc:sldMk cId="3970039410" sldId="284"/>
            <ac:picMk id="33" creationId="{AF1BBF3F-70D8-4E62-88F6-CDE5626BAAFA}"/>
          </ac:picMkLst>
        </pc:picChg>
      </pc:sldChg>
      <pc:sldChg chg="addSp delSp modSp new mod modClrScheme chgLayout">
        <pc:chgData name="Camille LABORIE Ponts Alumni" userId="3dfb48a8e527c234" providerId="LiveId" clId="{2B46F97E-45B5-4618-89C6-22F3B9D3151C}" dt="2020-11-26T11:57:39.782" v="1250"/>
        <pc:sldMkLst>
          <pc:docMk/>
          <pc:sldMk cId="592570819" sldId="285"/>
        </pc:sldMkLst>
        <pc:spChg chg="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2" creationId="{7AB6E2F4-9774-47ED-A36E-3F45699AEBA0}"/>
          </ac:spMkLst>
        </pc:spChg>
        <pc:spChg chg="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3" creationId="{61CA888A-0577-45F2-98F4-110072613879}"/>
          </ac:spMkLst>
        </pc:spChg>
        <pc:spChg chg="del">
          <ac:chgData name="Camille LABORIE Ponts Alumni" userId="3dfb48a8e527c234" providerId="LiveId" clId="{2B46F97E-45B5-4618-89C6-22F3B9D3151C}" dt="2020-11-26T11:13:37.471" v="439" actId="931"/>
          <ac:spMkLst>
            <pc:docMk/>
            <pc:sldMk cId="592570819" sldId="285"/>
            <ac:spMk id="4" creationId="{0E24C5E2-75A3-451C-9820-6798CFF377DD}"/>
          </ac:spMkLst>
        </pc:spChg>
        <pc:spChg chg="add del 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7" creationId="{1D299DB8-E665-4A1D-8115-55B0FC1A711F}"/>
          </ac:spMkLst>
        </pc:spChg>
        <pc:spChg chg="add del 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8" creationId="{BC7D085E-D5BD-4507-8D35-75DA19E49416}"/>
          </ac:spMkLst>
        </pc:spChg>
        <pc:spChg chg="add del 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9" creationId="{D40AD1AB-3F30-4AA5-9819-57FD951501BF}"/>
          </ac:spMkLst>
        </pc:spChg>
        <pc:spChg chg="add del mod ord">
          <ac:chgData name="Camille LABORIE Ponts Alumni" userId="3dfb48a8e527c234" providerId="LiveId" clId="{2B46F97E-45B5-4618-89C6-22F3B9D3151C}" dt="2020-11-26T11:52:03.749" v="1219" actId="700"/>
          <ac:spMkLst>
            <pc:docMk/>
            <pc:sldMk cId="592570819" sldId="285"/>
            <ac:spMk id="10" creationId="{2924FC87-E693-4783-ACE2-B9803D583144}"/>
          </ac:spMkLst>
        </pc:spChg>
        <pc:picChg chg="add mod ord modCrop">
          <ac:chgData name="Camille LABORIE Ponts Alumni" userId="3dfb48a8e527c234" providerId="LiveId" clId="{2B46F97E-45B5-4618-89C6-22F3B9D3151C}" dt="2020-11-26T11:52:03.749" v="1219" actId="700"/>
          <ac:picMkLst>
            <pc:docMk/>
            <pc:sldMk cId="592570819" sldId="285"/>
            <ac:picMk id="6" creationId="{6995CC67-4FA6-4F5E-97E5-B308A4181659}"/>
          </ac:picMkLst>
        </pc:picChg>
        <pc:picChg chg="add mod">
          <ac:chgData name="Camille LABORIE Ponts Alumni" userId="3dfb48a8e527c234" providerId="LiveId" clId="{2B46F97E-45B5-4618-89C6-22F3B9D3151C}" dt="2020-11-26T11:57:39.782" v="1250"/>
          <ac:picMkLst>
            <pc:docMk/>
            <pc:sldMk cId="592570819" sldId="285"/>
            <ac:picMk id="11" creationId="{69AC5088-9153-4845-AA36-520EBED4BCA3}"/>
          </ac:picMkLst>
        </pc:picChg>
      </pc:sldChg>
      <pc:sldChg chg="addSp delSp modSp new mod modClrScheme chgLayout">
        <pc:chgData name="Camille LABORIE Ponts Alumni" userId="3dfb48a8e527c234" providerId="LiveId" clId="{2B46F97E-45B5-4618-89C6-22F3B9D3151C}" dt="2020-11-26T11:39:43.196" v="919" actId="26606"/>
        <pc:sldMkLst>
          <pc:docMk/>
          <pc:sldMk cId="1733855992" sldId="286"/>
        </pc:sldMkLst>
        <pc:spChg chg="mo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2" creationId="{B7044DE1-7F35-4BA4-AB7D-4179946FC7F4}"/>
          </ac:spMkLst>
        </pc:spChg>
        <pc:spChg chg="del">
          <ac:chgData name="Camille LABORIE Ponts Alumni" userId="3dfb48a8e527c234" providerId="LiveId" clId="{2B46F97E-45B5-4618-89C6-22F3B9D3151C}" dt="2020-11-26T11:38:37.149" v="911" actId="931"/>
          <ac:spMkLst>
            <pc:docMk/>
            <pc:sldMk cId="1733855992" sldId="286"/>
            <ac:spMk id="3" creationId="{F2AB0A04-7311-46F3-ABB1-FF2523132D92}"/>
          </ac:spMkLst>
        </pc:spChg>
        <pc:spChg chg="del">
          <ac:chgData name="Camille LABORIE Ponts Alumni" userId="3dfb48a8e527c234" providerId="LiveId" clId="{2B46F97E-45B5-4618-89C6-22F3B9D3151C}" dt="2020-11-26T11:31:38.272" v="905" actId="931"/>
          <ac:spMkLst>
            <pc:docMk/>
            <pc:sldMk cId="1733855992" sldId="286"/>
            <ac:spMk id="4" creationId="{6FB23FF6-B117-4C6F-BD57-82BABED16B31}"/>
          </ac:spMkLst>
        </pc:spChg>
        <pc:spChg chg="del">
          <ac:chgData name="Camille LABORIE Ponts Alumni" userId="3dfb48a8e527c234" providerId="LiveId" clId="{2B46F97E-45B5-4618-89C6-22F3B9D3151C}" dt="2020-11-26T11:34:47.797" v="908" actId="931"/>
          <ac:spMkLst>
            <pc:docMk/>
            <pc:sldMk cId="1733855992" sldId="286"/>
            <ac:spMk id="5" creationId="{99B764D0-A24B-496C-B43B-A415BF0F414D}"/>
          </ac:spMkLst>
        </pc:spChg>
        <pc:spChg chg="del">
          <ac:chgData name="Camille LABORIE Ponts Alumni" userId="3dfb48a8e527c234" providerId="LiveId" clId="{2B46F97E-45B5-4618-89C6-22F3B9D3151C}" dt="2020-11-26T11:26:47.185" v="904" actId="931"/>
          <ac:spMkLst>
            <pc:docMk/>
            <pc:sldMk cId="1733855992" sldId="286"/>
            <ac:spMk id="6" creationId="{00F5CBCC-6C6D-4993-A14F-196FB4CAE74B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7" creationId="{A0EA1705-C64B-4C98-91DE-710FB864F4B1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8" creationId="{5901CAD0-6536-4B95-AC83-8F3D61BDFC7B}"/>
          </ac:spMkLst>
        </pc:spChg>
        <pc:spChg chg="add del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9" creationId="{BDFEB702-8CDF-4FAD-9A2F-ED3B2061142E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10" creationId="{BC333810-F4FD-4ABE-A5AD-D5D3A73CB598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11" creationId="{D1625E4D-EDB7-464A-ADCD-5609E60C1A32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12" creationId="{A2F19A0A-5131-4B7D-B3FD-1DBE6A445C2D}"/>
          </ac:spMkLst>
        </pc:spChg>
        <pc:spChg chg="add del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13" creationId="{9818245B-8EE8-4A4D-8BC1-84D3AD21E9DB}"/>
          </ac:spMkLst>
        </pc:spChg>
        <pc:spChg chg="mod ord">
          <ac:chgData name="Camille LABORIE Ponts Alumni" userId="3dfb48a8e527c234" providerId="LiveId" clId="{2B46F97E-45B5-4618-89C6-22F3B9D3151C}" dt="2020-11-26T11:39:43.196" v="919" actId="26606"/>
          <ac:spMkLst>
            <pc:docMk/>
            <pc:sldMk cId="1733855992" sldId="286"/>
            <ac:spMk id="14" creationId="{48567EE6-66E6-4D71-8838-67D53C0484BE}"/>
          </ac:spMkLst>
        </pc:spChg>
        <pc:spChg chg="add del mod">
          <ac:chgData name="Camille LABORIE Ponts Alumni" userId="3dfb48a8e527c234" providerId="LiveId" clId="{2B46F97E-45B5-4618-89C6-22F3B9D3151C}" dt="2020-11-26T11:39:42.475" v="918" actId="26606"/>
          <ac:spMkLst>
            <pc:docMk/>
            <pc:sldMk cId="1733855992" sldId="286"/>
            <ac:spMk id="27" creationId="{F91BCC25-7496-4DDF-930F-AB24619A688B}"/>
          </ac:spMkLst>
        </pc:spChg>
        <pc:spChg chg="add del mod">
          <ac:chgData name="Camille LABORIE Ponts Alumni" userId="3dfb48a8e527c234" providerId="LiveId" clId="{2B46F97E-45B5-4618-89C6-22F3B9D3151C}" dt="2020-11-26T11:39:42.475" v="918" actId="26606"/>
          <ac:spMkLst>
            <pc:docMk/>
            <pc:sldMk cId="1733855992" sldId="286"/>
            <ac:spMk id="29" creationId="{E5F00059-A96E-4016-A32E-C72E16BB0BCD}"/>
          </ac:spMkLst>
        </pc:spChg>
        <pc:picChg chg="add mod ord">
          <ac:chgData name="Camille LABORIE Ponts Alumni" userId="3dfb48a8e527c234" providerId="LiveId" clId="{2B46F97E-45B5-4618-89C6-22F3B9D3151C}" dt="2020-11-26T11:39:43.196" v="919" actId="26606"/>
          <ac:picMkLst>
            <pc:docMk/>
            <pc:sldMk cId="1733855992" sldId="286"/>
            <ac:picMk id="16" creationId="{2E2112F5-2A68-4CA5-812A-7FAB06FC34C7}"/>
          </ac:picMkLst>
        </pc:picChg>
        <pc:picChg chg="add mod ord">
          <ac:chgData name="Camille LABORIE Ponts Alumni" userId="3dfb48a8e527c234" providerId="LiveId" clId="{2B46F97E-45B5-4618-89C6-22F3B9D3151C}" dt="2020-11-26T11:39:43.196" v="919" actId="26606"/>
          <ac:picMkLst>
            <pc:docMk/>
            <pc:sldMk cId="1733855992" sldId="286"/>
            <ac:picMk id="18" creationId="{9E0D2EB0-1C1A-425D-B00B-89B7E69EF7D4}"/>
          </ac:picMkLst>
        </pc:picChg>
        <pc:picChg chg="add mod ord">
          <ac:chgData name="Camille LABORIE Ponts Alumni" userId="3dfb48a8e527c234" providerId="LiveId" clId="{2B46F97E-45B5-4618-89C6-22F3B9D3151C}" dt="2020-11-26T11:39:43.196" v="919" actId="26606"/>
          <ac:picMkLst>
            <pc:docMk/>
            <pc:sldMk cId="1733855992" sldId="286"/>
            <ac:picMk id="20" creationId="{42E0B99D-1BCF-4A4C-B66F-A10754A8D888}"/>
          </ac:picMkLst>
        </pc:picChg>
        <pc:picChg chg="add mod ord">
          <ac:chgData name="Camille LABORIE Ponts Alumni" userId="3dfb48a8e527c234" providerId="LiveId" clId="{2B46F97E-45B5-4618-89C6-22F3B9D3151C}" dt="2020-11-26T11:39:43.196" v="919" actId="26606"/>
          <ac:picMkLst>
            <pc:docMk/>
            <pc:sldMk cId="1733855992" sldId="286"/>
            <ac:picMk id="22" creationId="{D3E910F0-8DB6-4488-8C57-9944BD9E3B0F}"/>
          </ac:picMkLst>
        </pc:picChg>
      </pc:sldChg>
      <pc:sldChg chg="add del">
        <pc:chgData name="Camille LABORIE Ponts Alumni" userId="3dfb48a8e527c234" providerId="LiveId" clId="{2B46F97E-45B5-4618-89C6-22F3B9D3151C}" dt="2020-11-26T11:57:12.737" v="1247"/>
        <pc:sldMkLst>
          <pc:docMk/>
          <pc:sldMk cId="2951560856" sldId="287"/>
        </pc:sldMkLst>
      </pc:sldChg>
      <pc:sldChg chg="addSp delSp modSp new mod">
        <pc:chgData name="Camille LABORIE Ponts Alumni" userId="3dfb48a8e527c234" providerId="LiveId" clId="{2B46F97E-45B5-4618-89C6-22F3B9D3151C}" dt="2020-11-26T11:59:21.990" v="1267" actId="20577"/>
        <pc:sldMkLst>
          <pc:docMk/>
          <pc:sldMk cId="3498486956" sldId="287"/>
        </pc:sldMkLst>
        <pc:spChg chg="del">
          <ac:chgData name="Camille LABORIE Ponts Alumni" userId="3dfb48a8e527c234" providerId="LiveId" clId="{2B46F97E-45B5-4618-89C6-22F3B9D3151C}" dt="2020-11-26T11:58:55.017" v="1252" actId="931"/>
          <ac:spMkLst>
            <pc:docMk/>
            <pc:sldMk cId="3498486956" sldId="287"/>
            <ac:spMk id="2" creationId="{09DA45E3-4ABD-4F9A-9F1F-AF00A9CA16F0}"/>
          </ac:spMkLst>
        </pc:spChg>
        <pc:spChg chg="mod">
          <ac:chgData name="Camille LABORIE Ponts Alumni" userId="3dfb48a8e527c234" providerId="LiveId" clId="{2B46F97E-45B5-4618-89C6-22F3B9D3151C}" dt="2020-11-26T11:59:21.990" v="1267" actId="20577"/>
          <ac:spMkLst>
            <pc:docMk/>
            <pc:sldMk cId="3498486956" sldId="287"/>
            <ac:spMk id="4" creationId="{D2E369E4-A604-4D24-B10F-D2A49AEDF1CE}"/>
          </ac:spMkLst>
        </pc:spChg>
        <pc:picChg chg="add mod">
          <ac:chgData name="Camille LABORIE Ponts Alumni" userId="3dfb48a8e527c234" providerId="LiveId" clId="{2B46F97E-45B5-4618-89C6-22F3B9D3151C}" dt="2020-11-26T11:58:57.724" v="1254" actId="962"/>
          <ac:picMkLst>
            <pc:docMk/>
            <pc:sldMk cId="3498486956" sldId="287"/>
            <ac:picMk id="6" creationId="{1109E9CB-0012-4C51-88BE-6C3EECBE1454}"/>
          </ac:picMkLst>
        </pc:picChg>
      </pc:sldChg>
      <pc:sldChg chg="add del">
        <pc:chgData name="Camille LABORIE Ponts Alumni" userId="3dfb48a8e527c234" providerId="LiveId" clId="{2B46F97E-45B5-4618-89C6-22F3B9D3151C}" dt="2020-11-26T11:57:17.674" v="1249"/>
        <pc:sldMkLst>
          <pc:docMk/>
          <pc:sldMk cId="4119267891" sldId="287"/>
        </pc:sldMkLst>
      </pc:sldChg>
      <pc:sldChg chg="addSp delSp modSp new mod modClrScheme chgLayout">
        <pc:chgData name="Camille LABORIE Ponts Alumni" userId="3dfb48a8e527c234" providerId="LiveId" clId="{2B46F97E-45B5-4618-89C6-22F3B9D3151C}" dt="2020-11-26T16:13:23.495" v="1429" actId="255"/>
        <pc:sldMkLst>
          <pc:docMk/>
          <pc:sldMk cId="2121646805" sldId="288"/>
        </pc:sldMkLst>
        <pc:spChg chg="del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2" creationId="{07E5BB81-6FB1-41A4-8DF1-BB742F9371FA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3" creationId="{C64E7B53-A869-4493-B00C-F331A8CFA353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4" creationId="{D3694E46-93D8-4E95-B20D-C01359D3DFD1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5" creationId="{4A7CACBA-2BA6-4835-89B9-3B7811CD70AA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6" creationId="{18952399-B436-4F0A-B03C-540D3E06559A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7" creationId="{84B9422B-D174-470C-A6DB-FEA05B3F5CA2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8" creationId="{F96A15B3-7265-4259-8EB0-D8D4B4FACA7F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9" creationId="{27AB9C65-7A0F-462D-A391-966590AFD956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10" creationId="{9309EC09-79A1-4504-8E3A-99BFDDC98BE0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11" creationId="{DA27E507-59B4-4133-8E02-CC700840EA1E}"/>
          </ac:spMkLst>
        </pc:spChg>
        <pc:spChg chg="del mod ord">
          <ac:chgData name="Camille LABORIE Ponts Alumni" userId="3dfb48a8e527c234" providerId="LiveId" clId="{2B46F97E-45B5-4618-89C6-22F3B9D3151C}" dt="2020-11-26T16:05:17.582" v="1325" actId="700"/>
          <ac:spMkLst>
            <pc:docMk/>
            <pc:sldMk cId="2121646805" sldId="288"/>
            <ac:spMk id="12" creationId="{71087D63-DA0E-4317-B70A-8C2C03B9704E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3" creationId="{E1B2B350-537F-4FF2-8728-61E58C2CF2AD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4" creationId="{469C84AE-C3FC-42C6-8BA4-B8F612FB6B86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5" creationId="{96E37190-0877-49B7-8F41-7873A3408940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6" creationId="{C27B3FF7-12D5-4567-BA2B-A9F6D9A2DDD3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7" creationId="{7230588C-A16D-4B56-8547-B71CCD1CC8B4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8" creationId="{32855064-7407-4C1F-84D3-030E9CCEA143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19" creationId="{B5BB6197-75C0-4F61-9EEE-D7A4B11F17F0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20" creationId="{E3D3860D-BD9D-403B-83B5-C65C23EAD52F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21" creationId="{942E0385-1E90-4F24-A499-FE3D97E5F5F9}"/>
          </ac:spMkLst>
        </pc:spChg>
        <pc:spChg chg="add del mod ord">
          <ac:chgData name="Camille LABORIE Ponts Alumni" userId="3dfb48a8e527c234" providerId="LiveId" clId="{2B46F97E-45B5-4618-89C6-22F3B9D3151C}" dt="2020-11-26T16:05:55.152" v="1326" actId="700"/>
          <ac:spMkLst>
            <pc:docMk/>
            <pc:sldMk cId="2121646805" sldId="288"/>
            <ac:spMk id="22" creationId="{51C40818-EEC0-47F3-8E74-A63D0944E4FE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3" creationId="{FD55A97C-2E34-4776-9A96-2470C833AC46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4" creationId="{5E57FA2F-F058-48F0-B45B-86CD83E2D12C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5" creationId="{FAAAECF4-556C-4E7C-9EF9-7F3DBE8937BE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6" creationId="{C3A31886-1472-4F7D-8C1B-E88B8959EED9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7" creationId="{31FAAF19-7492-4AF3-B221-A6CE48455FF0}"/>
          </ac:spMkLst>
        </pc:spChg>
        <pc:spChg chg="add del mod ord">
          <ac:chgData name="Camille LABORIE Ponts Alumni" userId="3dfb48a8e527c234" providerId="LiveId" clId="{2B46F97E-45B5-4618-89C6-22F3B9D3151C}" dt="2020-11-26T16:07:15.250" v="1327" actId="700"/>
          <ac:spMkLst>
            <pc:docMk/>
            <pc:sldMk cId="2121646805" sldId="288"/>
            <ac:spMk id="28" creationId="{188652E8-4CF3-4377-95E3-6354735BC8F1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29" creationId="{6B1F5A96-00F2-4274-BE32-0E2B140662E0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0" creationId="{0A75C1A6-8638-4BA3-9F70-26A0310D33A4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1" creationId="{A9D9AE89-03F4-46C8-B78A-858349E8A0B5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2" creationId="{2F1E7C0B-E2F8-4795-A30E-A3A14A6DD57F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3" creationId="{9BCEB078-24D2-4C88-A30B-685BDF0D6523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4" creationId="{CA321D4B-928F-458F-809A-04E038D802A0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5" creationId="{393B72D0-B198-4A3C-8492-115D867078D5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6" creationId="{0D8A1FFE-7FD2-4D6E-886B-5B697886A95E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7" creationId="{01F19EBB-0E7D-403E-AF5E-CE9D78522389}"/>
          </ac:spMkLst>
        </pc:spChg>
        <pc:spChg chg="add del mod ord">
          <ac:chgData name="Camille LABORIE Ponts Alumni" userId="3dfb48a8e527c234" providerId="LiveId" clId="{2B46F97E-45B5-4618-89C6-22F3B9D3151C}" dt="2020-11-26T16:08:18.806" v="1328" actId="700"/>
          <ac:spMkLst>
            <pc:docMk/>
            <pc:sldMk cId="2121646805" sldId="288"/>
            <ac:spMk id="38" creationId="{D17296D9-70D4-4627-B656-11040FC08B04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39" creationId="{8591180D-4854-436F-800E-69CB622FB205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0" creationId="{FFC14590-A7AB-4731-99E5-B54722835836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1" creationId="{2EB821E5-F7CD-4F5B-9659-7A76B9011D8F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2" creationId="{03E8DE93-16CE-43C2-875B-81A5EDEDE420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3" creationId="{EAD157DD-4A22-4ECD-88FB-1F89C421D70B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4" creationId="{24084B66-90F6-4EB5-9FA9-988F2F501112}"/>
          </ac:spMkLst>
        </pc:spChg>
        <pc:spChg chg="add del mod ord">
          <ac:chgData name="Camille LABORIE Ponts Alumni" userId="3dfb48a8e527c234" providerId="LiveId" clId="{2B46F97E-45B5-4618-89C6-22F3B9D3151C}" dt="2020-11-26T16:08:40.505" v="1329" actId="26606"/>
          <ac:spMkLst>
            <pc:docMk/>
            <pc:sldMk cId="2121646805" sldId="288"/>
            <ac:spMk id="45" creationId="{30490D09-5A19-4790-8DE0-5B80F54B385E}"/>
          </ac:spMkLst>
        </pc:spChg>
        <pc:spChg chg="add mod">
          <ac:chgData name="Camille LABORIE Ponts Alumni" userId="3dfb48a8e527c234" providerId="LiveId" clId="{2B46F97E-45B5-4618-89C6-22F3B9D3151C}" dt="2020-11-26T16:11:15.086" v="1387" actId="20577"/>
          <ac:spMkLst>
            <pc:docMk/>
            <pc:sldMk cId="2121646805" sldId="288"/>
            <ac:spMk id="50" creationId="{C1AB52F7-AA03-4F62-A116-8FA01677AA1D}"/>
          </ac:spMkLst>
        </pc:spChg>
        <pc:spChg chg="add mod">
          <ac:chgData name="Camille LABORIE Ponts Alumni" userId="3dfb48a8e527c234" providerId="LiveId" clId="{2B46F97E-45B5-4618-89C6-22F3B9D3151C}" dt="2020-11-26T16:13:23.495" v="1429" actId="255"/>
          <ac:spMkLst>
            <pc:docMk/>
            <pc:sldMk cId="2121646805" sldId="288"/>
            <ac:spMk id="52" creationId="{E047825B-CC66-4DDC-AE3E-0F07EAE741A2}"/>
          </ac:spMkLst>
        </pc:spChg>
      </pc:sldChg>
      <pc:sldChg chg="modSp add mod">
        <pc:chgData name="Camille LABORIE Ponts Alumni" userId="3dfb48a8e527c234" providerId="LiveId" clId="{2B46F97E-45B5-4618-89C6-22F3B9D3151C}" dt="2020-11-26T16:40:50.464" v="1699" actId="14"/>
        <pc:sldMkLst>
          <pc:docMk/>
          <pc:sldMk cId="2641159440" sldId="289"/>
        </pc:sldMkLst>
        <pc:spChg chg="mod">
          <ac:chgData name="Camille LABORIE Ponts Alumni" userId="3dfb48a8e527c234" providerId="LiveId" clId="{2B46F97E-45B5-4618-89C6-22F3B9D3151C}" dt="2020-11-26T16:24:59.942" v="1502" actId="404"/>
          <ac:spMkLst>
            <pc:docMk/>
            <pc:sldMk cId="2641159440" sldId="289"/>
            <ac:spMk id="50" creationId="{C1AB52F7-AA03-4F62-A116-8FA01677AA1D}"/>
          </ac:spMkLst>
        </pc:spChg>
        <pc:spChg chg="mod">
          <ac:chgData name="Camille LABORIE Ponts Alumni" userId="3dfb48a8e527c234" providerId="LiveId" clId="{2B46F97E-45B5-4618-89C6-22F3B9D3151C}" dt="2020-11-26T16:40:50.464" v="1699" actId="14"/>
          <ac:spMkLst>
            <pc:docMk/>
            <pc:sldMk cId="2641159440" sldId="289"/>
            <ac:spMk id="52" creationId="{E047825B-CC66-4DDC-AE3E-0F07EAE741A2}"/>
          </ac:spMkLst>
        </pc:spChg>
      </pc:sldChg>
      <pc:sldChg chg="modSp new mod">
        <pc:chgData name="Camille LABORIE Ponts Alumni" userId="3dfb48a8e527c234" providerId="LiveId" clId="{2B46F97E-45B5-4618-89C6-22F3B9D3151C}" dt="2020-11-26T16:25:28.318" v="1504" actId="207"/>
        <pc:sldMkLst>
          <pc:docMk/>
          <pc:sldMk cId="940301883" sldId="290"/>
        </pc:sldMkLst>
        <pc:spChg chg="mod">
          <ac:chgData name="Camille LABORIE Ponts Alumni" userId="3dfb48a8e527c234" providerId="LiveId" clId="{2B46F97E-45B5-4618-89C6-22F3B9D3151C}" dt="2020-11-26T16:16:26.722" v="1481" actId="207"/>
          <ac:spMkLst>
            <pc:docMk/>
            <pc:sldMk cId="940301883" sldId="290"/>
            <ac:spMk id="2" creationId="{2BA8F7B3-8409-42F6-92A5-2892E5536041}"/>
          </ac:spMkLst>
        </pc:spChg>
        <pc:spChg chg="mod">
          <ac:chgData name="Camille LABORIE Ponts Alumni" userId="3dfb48a8e527c234" providerId="LiveId" clId="{2B46F97E-45B5-4618-89C6-22F3B9D3151C}" dt="2020-11-26T16:25:28.318" v="1504" actId="207"/>
          <ac:spMkLst>
            <pc:docMk/>
            <pc:sldMk cId="940301883" sldId="290"/>
            <ac:spMk id="3" creationId="{49FFE792-E74D-46C8-8C53-6CDA6E87A8D6}"/>
          </ac:spMkLst>
        </pc:spChg>
      </pc:sldChg>
      <pc:sldMasterChg chg="delSldLayout modSldLayout">
        <pc:chgData name="Camille LABORIE Ponts Alumni" userId="3dfb48a8e527c234" providerId="LiveId" clId="{2B46F97E-45B5-4618-89C6-22F3B9D3151C}" dt="2020-11-26T11:56:39.257" v="1245"/>
        <pc:sldMasterMkLst>
          <pc:docMk/>
          <pc:sldMasterMk cId="4050737061" sldId="2147483648"/>
        </pc:sldMasterMkLst>
        <pc:sldLayoutChg chg="addSp modSp mod">
          <pc:chgData name="Camille LABORIE Ponts Alumni" userId="3dfb48a8e527c234" providerId="LiveId" clId="{2B46F97E-45B5-4618-89C6-22F3B9D3151C}" dt="2020-11-26T11:56:03.326" v="1241" actId="1076"/>
          <pc:sldLayoutMkLst>
            <pc:docMk/>
            <pc:sldMasterMk cId="4050737061" sldId="2147483648"/>
            <pc:sldLayoutMk cId="294804328" sldId="2147483696"/>
          </pc:sldLayoutMkLst>
          <pc:picChg chg="add mod modCrop">
            <ac:chgData name="Camille LABORIE Ponts Alumni" userId="3dfb48a8e527c234" providerId="LiveId" clId="{2B46F97E-45B5-4618-89C6-22F3B9D3151C}" dt="2020-11-26T11:56:03.326" v="1241" actId="1076"/>
            <ac:picMkLst>
              <pc:docMk/>
              <pc:sldMasterMk cId="4050737061" sldId="2147483648"/>
              <pc:sldLayoutMk cId="294804328" sldId="2147483696"/>
              <ac:picMk id="5" creationId="{3465FA8B-CBFA-4735-85CD-3355DCFA48ED}"/>
            </ac:picMkLst>
          </pc:picChg>
        </pc:sldLayoutChg>
        <pc:sldLayoutChg chg="addSp modSp">
          <pc:chgData name="Camille LABORIE Ponts Alumni" userId="3dfb48a8e527c234" providerId="LiveId" clId="{2B46F97E-45B5-4618-89C6-22F3B9D3151C}" dt="2020-11-26T11:56:06.468" v="1242"/>
          <pc:sldLayoutMkLst>
            <pc:docMk/>
            <pc:sldMasterMk cId="4050737061" sldId="2147483648"/>
            <pc:sldLayoutMk cId="4249687939" sldId="2147483706"/>
          </pc:sldLayoutMkLst>
          <pc:picChg chg="add mod">
            <ac:chgData name="Camille LABORIE Ponts Alumni" userId="3dfb48a8e527c234" providerId="LiveId" clId="{2B46F97E-45B5-4618-89C6-22F3B9D3151C}" dt="2020-11-26T11:56:06.468" v="1242"/>
            <ac:picMkLst>
              <pc:docMk/>
              <pc:sldMasterMk cId="4050737061" sldId="2147483648"/>
              <pc:sldLayoutMk cId="4249687939" sldId="2147483706"/>
              <ac:picMk id="5" creationId="{394A339B-F70A-4486-B897-B4A608780C97}"/>
            </ac:picMkLst>
          </pc:picChg>
        </pc:sldLayoutChg>
        <pc:sldLayoutChg chg="addSp delSp modSp mod">
          <pc:chgData name="Camille LABORIE Ponts Alumni" userId="3dfb48a8e527c234" providerId="LiveId" clId="{2B46F97E-45B5-4618-89C6-22F3B9D3151C}" dt="2020-11-26T10:36:24.219" v="314" actId="478"/>
          <pc:sldLayoutMkLst>
            <pc:docMk/>
            <pc:sldMasterMk cId="4050737061" sldId="2147483648"/>
            <pc:sldLayoutMk cId="1793532110" sldId="2147483707"/>
          </pc:sldLayoutMkLst>
          <pc:spChg chg="add del mod">
            <ac:chgData name="Camille LABORIE Ponts Alumni" userId="3dfb48a8e527c234" providerId="LiveId" clId="{2B46F97E-45B5-4618-89C6-22F3B9D3151C}" dt="2020-11-26T10:36:24.219" v="314" actId="478"/>
            <ac:spMkLst>
              <pc:docMk/>
              <pc:sldMasterMk cId="4050737061" sldId="2147483648"/>
              <pc:sldLayoutMk cId="1793532110" sldId="2147483707"/>
              <ac:spMk id="5" creationId="{49D3C072-7BAC-477A-A3BD-4AAD1A7950CD}"/>
            </ac:spMkLst>
          </pc:spChg>
        </pc:sldLayoutChg>
        <pc:sldLayoutChg chg="addSp modSp">
          <pc:chgData name="Camille LABORIE Ponts Alumni" userId="3dfb48a8e527c234" providerId="LiveId" clId="{2B46F97E-45B5-4618-89C6-22F3B9D3151C}" dt="2020-11-26T11:55:06.041" v="1235"/>
          <pc:sldLayoutMkLst>
            <pc:docMk/>
            <pc:sldMasterMk cId="4050737061" sldId="2147483648"/>
            <pc:sldLayoutMk cId="1007210472" sldId="2147483712"/>
          </pc:sldLayoutMkLst>
          <pc:picChg chg="add mod">
            <ac:chgData name="Camille LABORIE Ponts Alumni" userId="3dfb48a8e527c234" providerId="LiveId" clId="{2B46F97E-45B5-4618-89C6-22F3B9D3151C}" dt="2020-11-26T11:55:06.041" v="1235"/>
            <ac:picMkLst>
              <pc:docMk/>
              <pc:sldMasterMk cId="4050737061" sldId="2147483648"/>
              <pc:sldLayoutMk cId="1007210472" sldId="2147483712"/>
              <ac:picMk id="13" creationId="{2F63BFBD-C8E2-45C8-9819-3A91D725F8E7}"/>
            </ac:picMkLst>
          </pc:picChg>
        </pc:sldLayoutChg>
        <pc:sldLayoutChg chg="addSp modSp mod">
          <pc:chgData name="Camille LABORIE Ponts Alumni" userId="3dfb48a8e527c234" providerId="LiveId" clId="{2B46F97E-45B5-4618-89C6-22F3B9D3151C}" dt="2020-11-26T11:55:00.794" v="1234" actId="1076"/>
          <pc:sldLayoutMkLst>
            <pc:docMk/>
            <pc:sldMasterMk cId="4050737061" sldId="2147483648"/>
            <pc:sldLayoutMk cId="997227147" sldId="2147483713"/>
          </pc:sldLayoutMkLst>
          <pc:picChg chg="add mod modCrop">
            <ac:chgData name="Camille LABORIE Ponts Alumni" userId="3dfb48a8e527c234" providerId="LiveId" clId="{2B46F97E-45B5-4618-89C6-22F3B9D3151C}" dt="2020-11-26T11:55:00.794" v="1234" actId="1076"/>
            <ac:picMkLst>
              <pc:docMk/>
              <pc:sldMasterMk cId="4050737061" sldId="2147483648"/>
              <pc:sldLayoutMk cId="997227147" sldId="2147483713"/>
              <ac:picMk id="4" creationId="{1B39DE9B-97EE-4938-B8F0-6B37AADBE7CC}"/>
            </ac:picMkLst>
          </pc:picChg>
        </pc:sldLayoutChg>
        <pc:sldLayoutChg chg="addSp modSp">
          <pc:chgData name="Camille LABORIE Ponts Alumni" userId="3dfb48a8e527c234" providerId="LiveId" clId="{2B46F97E-45B5-4618-89C6-22F3B9D3151C}" dt="2020-11-26T11:56:30.831" v="1244"/>
          <pc:sldLayoutMkLst>
            <pc:docMk/>
            <pc:sldMasterMk cId="4050737061" sldId="2147483648"/>
            <pc:sldLayoutMk cId="638410284" sldId="2147483718"/>
          </pc:sldLayoutMkLst>
          <pc:picChg chg="add mod">
            <ac:chgData name="Camille LABORIE Ponts Alumni" userId="3dfb48a8e527c234" providerId="LiveId" clId="{2B46F97E-45B5-4618-89C6-22F3B9D3151C}" dt="2020-11-26T11:56:30.831" v="1244"/>
            <ac:picMkLst>
              <pc:docMk/>
              <pc:sldMasterMk cId="4050737061" sldId="2147483648"/>
              <pc:sldLayoutMk cId="638410284" sldId="2147483718"/>
              <ac:picMk id="15" creationId="{11C834AD-C409-47F2-934F-A3D8A4E6874F}"/>
            </ac:picMkLst>
          </pc:picChg>
        </pc:sldLayoutChg>
        <pc:sldLayoutChg chg="addSp modSp">
          <pc:chgData name="Camille LABORIE Ponts Alumni" userId="3dfb48a8e527c234" providerId="LiveId" clId="{2B46F97E-45B5-4618-89C6-22F3B9D3151C}" dt="2020-11-26T11:56:28.981" v="1243"/>
          <pc:sldLayoutMkLst>
            <pc:docMk/>
            <pc:sldMasterMk cId="4050737061" sldId="2147483648"/>
            <pc:sldLayoutMk cId="4144426491" sldId="2147483719"/>
          </pc:sldLayoutMkLst>
          <pc:picChg chg="add mod">
            <ac:chgData name="Camille LABORIE Ponts Alumni" userId="3dfb48a8e527c234" providerId="LiveId" clId="{2B46F97E-45B5-4618-89C6-22F3B9D3151C}" dt="2020-11-26T11:56:28.981" v="1243"/>
            <ac:picMkLst>
              <pc:docMk/>
              <pc:sldMasterMk cId="4050737061" sldId="2147483648"/>
              <pc:sldLayoutMk cId="4144426491" sldId="2147483719"/>
              <ac:picMk id="24" creationId="{67CE88D2-E676-40F7-8DC5-C95B86F64067}"/>
            </ac:picMkLst>
          </pc:picChg>
        </pc:sldLayoutChg>
        <pc:sldLayoutChg chg="addSp modSp">
          <pc:chgData name="Camille LABORIE Ponts Alumni" userId="3dfb48a8e527c234" providerId="LiveId" clId="{2B46F97E-45B5-4618-89C6-22F3B9D3151C}" dt="2020-11-26T11:56:39.257" v="1245"/>
          <pc:sldLayoutMkLst>
            <pc:docMk/>
            <pc:sldMasterMk cId="4050737061" sldId="2147483648"/>
            <pc:sldLayoutMk cId="1252937798" sldId="2147483729"/>
          </pc:sldLayoutMkLst>
          <pc:picChg chg="add mod">
            <ac:chgData name="Camille LABORIE Ponts Alumni" userId="3dfb48a8e527c234" providerId="LiveId" clId="{2B46F97E-45B5-4618-89C6-22F3B9D3151C}" dt="2020-11-26T11:56:39.257" v="1245"/>
            <ac:picMkLst>
              <pc:docMk/>
              <pc:sldMasterMk cId="4050737061" sldId="2147483648"/>
              <pc:sldLayoutMk cId="1252937798" sldId="2147483729"/>
              <ac:picMk id="10" creationId="{B07CA035-7BDB-4932-B4EB-F7E8C8DBD29D}"/>
            </ac:picMkLst>
          </pc:picChg>
        </pc:sldLayoutChg>
        <pc:sldLayoutChg chg="del">
          <pc:chgData name="Camille LABORIE Ponts Alumni" userId="3dfb48a8e527c234" providerId="LiveId" clId="{2B46F97E-45B5-4618-89C6-22F3B9D3151C}" dt="2020-11-26T10:36:31.225" v="315" actId="47"/>
          <pc:sldLayoutMkLst>
            <pc:docMk/>
            <pc:sldMasterMk cId="4050737061" sldId="2147483648"/>
            <pc:sldLayoutMk cId="719389984" sldId="2147483739"/>
          </pc:sldLayoutMkLst>
        </pc:sldLayoutChg>
      </pc:sldMasterChg>
    </pc:docChg>
  </pc:docChgLst>
  <pc:docChgLst>
    <pc:chgData name="Camille LABORIE Ponts Alumni" userId="3dfb48a8e527c234" providerId="LiveId" clId="{F00C01A8-79FD-43BB-9127-3D6A5C6D4EE5}"/>
    <pc:docChg chg="custSel modSld">
      <pc:chgData name="Camille LABORIE Ponts Alumni" userId="3dfb48a8e527c234" providerId="LiveId" clId="{F00C01A8-79FD-43BB-9127-3D6A5C6D4EE5}" dt="2021-01-08T14:20:24.898" v="83" actId="1076"/>
      <pc:docMkLst>
        <pc:docMk/>
      </pc:docMkLst>
      <pc:sldChg chg="modSp mod">
        <pc:chgData name="Camille LABORIE Ponts Alumni" userId="3dfb48a8e527c234" providerId="LiveId" clId="{F00C01A8-79FD-43BB-9127-3D6A5C6D4EE5}" dt="2021-01-08T14:20:24.898" v="83" actId="1076"/>
        <pc:sldMkLst>
          <pc:docMk/>
          <pc:sldMk cId="3498486956" sldId="287"/>
        </pc:sldMkLst>
        <pc:spChg chg="mod">
          <ac:chgData name="Camille LABORIE Ponts Alumni" userId="3dfb48a8e527c234" providerId="LiveId" clId="{F00C01A8-79FD-43BB-9127-3D6A5C6D4EE5}" dt="2021-01-08T14:20:24.898" v="83" actId="1076"/>
          <ac:spMkLst>
            <pc:docMk/>
            <pc:sldMk cId="3498486956" sldId="287"/>
            <ac:spMk id="3" creationId="{6B27BF2D-3A3F-4B4A-86C5-12EE6B9A5B63}"/>
          </ac:spMkLst>
        </pc:spChg>
        <pc:spChg chg="mod">
          <ac:chgData name="Camille LABORIE Ponts Alumni" userId="3dfb48a8e527c234" providerId="LiveId" clId="{F00C01A8-79FD-43BB-9127-3D6A5C6D4EE5}" dt="2021-01-08T14:20:12.739" v="82" actId="20577"/>
          <ac:spMkLst>
            <pc:docMk/>
            <pc:sldMk cId="3498486956" sldId="287"/>
            <ac:spMk id="4" creationId="{D2E369E4-A604-4D24-B10F-D2A49AEDF1C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D6F9D-DFFA-45DF-8F6C-71ADDC2FE638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E4D2858-70CE-4E22-826D-937539E2242A}">
      <dgm:prSet/>
      <dgm:spPr/>
      <dgm:t>
        <a:bodyPr/>
        <a:lstStyle/>
        <a:p>
          <a:r>
            <a:rPr lang="fr-FR" b="1" i="0">
              <a:solidFill>
                <a:schemeClr val="accent1"/>
              </a:solidFill>
            </a:rPr>
            <a:t>Clarification du Concept</a:t>
          </a:r>
          <a:endParaRPr lang="en-US">
            <a:solidFill>
              <a:schemeClr val="accent1"/>
            </a:solidFill>
          </a:endParaRPr>
        </a:p>
      </dgm:t>
    </dgm:pt>
    <dgm:pt modelId="{523EC196-63A2-4B33-9988-B8226159F4F7}" type="parTrans" cxnId="{F098ED6B-F9C1-4FDA-986E-EAB8A704F70A}">
      <dgm:prSet/>
      <dgm:spPr/>
      <dgm:t>
        <a:bodyPr/>
        <a:lstStyle/>
        <a:p>
          <a:endParaRPr lang="en-US"/>
        </a:p>
      </dgm:t>
    </dgm:pt>
    <dgm:pt modelId="{F81BFD92-D387-45FC-8EAD-DD9DF42CCB47}" type="sibTrans" cxnId="{F098ED6B-F9C1-4FDA-986E-EAB8A704F70A}">
      <dgm:prSet/>
      <dgm:spPr/>
      <dgm:t>
        <a:bodyPr/>
        <a:lstStyle/>
        <a:p>
          <a:endParaRPr lang="en-US"/>
        </a:p>
      </dgm:t>
    </dgm:pt>
    <dgm:pt modelId="{AA70682C-5F1C-44F2-973E-6BAEE44896DB}">
      <dgm:prSet/>
      <dgm:spPr/>
      <dgm:t>
        <a:bodyPr/>
        <a:lstStyle/>
        <a:p>
          <a:r>
            <a:rPr lang="fr-FR" b="1" i="0">
              <a:solidFill>
                <a:schemeClr val="accent1"/>
              </a:solidFill>
            </a:rPr>
            <a:t>Publication de la charte</a:t>
          </a:r>
          <a:endParaRPr lang="en-US">
            <a:solidFill>
              <a:schemeClr val="accent1"/>
            </a:solidFill>
          </a:endParaRPr>
        </a:p>
      </dgm:t>
    </dgm:pt>
    <dgm:pt modelId="{85C38472-578C-4CC3-8BA0-A757CB5C73DB}" type="parTrans" cxnId="{060A51E5-DDB1-4103-8AFE-516AAEC9B8A7}">
      <dgm:prSet/>
      <dgm:spPr/>
      <dgm:t>
        <a:bodyPr/>
        <a:lstStyle/>
        <a:p>
          <a:endParaRPr lang="en-US"/>
        </a:p>
      </dgm:t>
    </dgm:pt>
    <dgm:pt modelId="{9D9B5654-4C66-4259-A7AB-7211313DD318}" type="sibTrans" cxnId="{060A51E5-DDB1-4103-8AFE-516AAEC9B8A7}">
      <dgm:prSet/>
      <dgm:spPr/>
      <dgm:t>
        <a:bodyPr/>
        <a:lstStyle/>
        <a:p>
          <a:endParaRPr lang="en-US"/>
        </a:p>
      </dgm:t>
    </dgm:pt>
    <dgm:pt modelId="{8995E44E-5935-4303-8C54-5A37FC6E1F6D}">
      <dgm:prSet/>
      <dgm:spPr/>
      <dgm:t>
        <a:bodyPr/>
        <a:lstStyle/>
        <a:p>
          <a:r>
            <a:rPr lang="fr-FR" b="0" i="0" dirty="0">
              <a:solidFill>
                <a:schemeClr val="tx1"/>
              </a:solidFill>
            </a:rPr>
            <a:t>Mail Th DEAU le 22 octobre 2020</a:t>
          </a:r>
          <a:endParaRPr lang="en-US" dirty="0">
            <a:solidFill>
              <a:schemeClr val="tx1"/>
            </a:solidFill>
          </a:endParaRPr>
        </a:p>
      </dgm:t>
    </dgm:pt>
    <dgm:pt modelId="{8F9A7A05-4841-4DF8-AF2F-0529F24EA0FC}" type="parTrans" cxnId="{B4F22D58-7FBE-4797-833F-927CA1A0105D}">
      <dgm:prSet/>
      <dgm:spPr/>
      <dgm:t>
        <a:bodyPr/>
        <a:lstStyle/>
        <a:p>
          <a:endParaRPr lang="en-US"/>
        </a:p>
      </dgm:t>
    </dgm:pt>
    <dgm:pt modelId="{B30C615E-6E2A-4C23-AE1E-59ADFDC8A4DA}" type="sibTrans" cxnId="{B4F22D58-7FBE-4797-833F-927CA1A0105D}">
      <dgm:prSet/>
      <dgm:spPr/>
      <dgm:t>
        <a:bodyPr/>
        <a:lstStyle/>
        <a:p>
          <a:endParaRPr lang="en-US"/>
        </a:p>
      </dgm:t>
    </dgm:pt>
    <dgm:pt modelId="{8D7D6BF6-09C8-4F9A-9454-199E26C0C17E}">
      <dgm:prSet/>
      <dgm:spPr/>
      <dgm:t>
        <a:bodyPr/>
        <a:lstStyle/>
        <a:p>
          <a:r>
            <a:rPr lang="fr-FR" b="0" i="0" dirty="0">
              <a:solidFill>
                <a:schemeClr val="tx1"/>
              </a:solidFill>
            </a:rPr>
            <a:t>Le </a:t>
          </a:r>
          <a:r>
            <a:rPr lang="fr-FR" b="0" i="0" dirty="0" err="1">
              <a:solidFill>
                <a:schemeClr val="tx1"/>
              </a:solidFill>
            </a:rPr>
            <a:t>mentee</a:t>
          </a:r>
          <a:r>
            <a:rPr lang="fr-FR" b="0" i="0" dirty="0">
              <a:solidFill>
                <a:schemeClr val="tx1"/>
              </a:solidFill>
            </a:rPr>
            <a:t> doit être adhérent à PONTS Alumni</a:t>
          </a:r>
          <a:endParaRPr lang="en-US" dirty="0">
            <a:solidFill>
              <a:schemeClr val="tx1"/>
            </a:solidFill>
          </a:endParaRPr>
        </a:p>
      </dgm:t>
    </dgm:pt>
    <dgm:pt modelId="{E5098048-4DB6-4687-8749-4C3C028A7C21}" type="parTrans" cxnId="{B5523B31-0DA2-4EF7-A805-EF62D42681F9}">
      <dgm:prSet/>
      <dgm:spPr/>
      <dgm:t>
        <a:bodyPr/>
        <a:lstStyle/>
        <a:p>
          <a:endParaRPr lang="en-US"/>
        </a:p>
      </dgm:t>
    </dgm:pt>
    <dgm:pt modelId="{4A167482-C496-4CC6-ACF4-65B8F685DD5A}" type="sibTrans" cxnId="{B5523B31-0DA2-4EF7-A805-EF62D42681F9}">
      <dgm:prSet/>
      <dgm:spPr/>
      <dgm:t>
        <a:bodyPr/>
        <a:lstStyle/>
        <a:p>
          <a:endParaRPr lang="en-US"/>
        </a:p>
      </dgm:t>
    </dgm:pt>
    <dgm:pt modelId="{9FA4248C-1041-47D0-82AC-512390C6A6BE}">
      <dgm:prSet/>
      <dgm:spPr/>
      <dgm:t>
        <a:bodyPr/>
        <a:lstStyle/>
        <a:p>
          <a:r>
            <a:rPr lang="fr-FR" b="1" i="0">
              <a:solidFill>
                <a:schemeClr val="accent1"/>
              </a:solidFill>
            </a:rPr>
            <a:t>Collaboration étroite avec équipe parrainage et service carrière</a:t>
          </a:r>
          <a:endParaRPr lang="en-US">
            <a:solidFill>
              <a:schemeClr val="accent1"/>
            </a:solidFill>
          </a:endParaRPr>
        </a:p>
      </dgm:t>
    </dgm:pt>
    <dgm:pt modelId="{4DE809A4-5864-4CBC-823A-88E41DFF12C6}" type="parTrans" cxnId="{7C104DB5-546C-499F-9883-1AD1FC406CDF}">
      <dgm:prSet/>
      <dgm:spPr/>
      <dgm:t>
        <a:bodyPr/>
        <a:lstStyle/>
        <a:p>
          <a:endParaRPr lang="en-US"/>
        </a:p>
      </dgm:t>
    </dgm:pt>
    <dgm:pt modelId="{EFD24986-71A9-4877-ACE4-DFAAF284DE28}" type="sibTrans" cxnId="{7C104DB5-546C-499F-9883-1AD1FC406CDF}">
      <dgm:prSet/>
      <dgm:spPr/>
      <dgm:t>
        <a:bodyPr/>
        <a:lstStyle/>
        <a:p>
          <a:endParaRPr lang="en-US"/>
        </a:p>
      </dgm:t>
    </dgm:pt>
    <dgm:pt modelId="{022DBCF2-EC32-45A1-A2AA-C6A0823E8FB9}">
      <dgm:prSet/>
      <dgm:spPr/>
      <dgm:t>
        <a:bodyPr/>
        <a:lstStyle/>
        <a:p>
          <a:r>
            <a:rPr lang="fr-FR" b="1" i="0">
              <a:solidFill>
                <a:schemeClr val="accent1"/>
              </a:solidFill>
            </a:rPr>
            <a:t>80 mentors (y compris Comité élargi) – 85 mentees</a:t>
          </a:r>
          <a:endParaRPr lang="en-US">
            <a:solidFill>
              <a:schemeClr val="accent1"/>
            </a:solidFill>
          </a:endParaRPr>
        </a:p>
      </dgm:t>
    </dgm:pt>
    <dgm:pt modelId="{51B7C5BB-1792-4338-BB73-A73ED9DBE8AC}" type="parTrans" cxnId="{EBD78C0B-BA4B-4212-9B5F-9121E8229033}">
      <dgm:prSet/>
      <dgm:spPr/>
      <dgm:t>
        <a:bodyPr/>
        <a:lstStyle/>
        <a:p>
          <a:endParaRPr lang="en-US"/>
        </a:p>
      </dgm:t>
    </dgm:pt>
    <dgm:pt modelId="{E936C9D9-291F-467C-A70B-B67E4CD30B8F}" type="sibTrans" cxnId="{EBD78C0B-BA4B-4212-9B5F-9121E8229033}">
      <dgm:prSet/>
      <dgm:spPr/>
      <dgm:t>
        <a:bodyPr/>
        <a:lstStyle/>
        <a:p>
          <a:endParaRPr lang="en-US"/>
        </a:p>
      </dgm:t>
    </dgm:pt>
    <dgm:pt modelId="{FFF85849-469F-4F13-813C-6CE0EE17C1CF}">
      <dgm:prSet/>
      <dgm:spPr/>
      <dgm:t>
        <a:bodyPr/>
        <a:lstStyle/>
        <a:p>
          <a:r>
            <a:rPr lang="fr-FR" b="1" i="0">
              <a:solidFill>
                <a:schemeClr val="accent1"/>
              </a:solidFill>
            </a:rPr>
            <a:t>Tableau excel des personnes / mises en relation sur un drive</a:t>
          </a:r>
          <a:endParaRPr lang="en-US">
            <a:solidFill>
              <a:schemeClr val="accent1"/>
            </a:solidFill>
          </a:endParaRPr>
        </a:p>
      </dgm:t>
    </dgm:pt>
    <dgm:pt modelId="{84699D30-4058-4E5F-8D0A-F40B19581383}" type="parTrans" cxnId="{1246FCCB-E5C9-45AC-8BAA-130061721CD2}">
      <dgm:prSet/>
      <dgm:spPr/>
      <dgm:t>
        <a:bodyPr/>
        <a:lstStyle/>
        <a:p>
          <a:endParaRPr lang="en-US"/>
        </a:p>
      </dgm:t>
    </dgm:pt>
    <dgm:pt modelId="{1D23E7E5-2F67-47CE-A110-3A3654BB51F0}" type="sibTrans" cxnId="{1246FCCB-E5C9-45AC-8BAA-130061721CD2}">
      <dgm:prSet/>
      <dgm:spPr/>
      <dgm:t>
        <a:bodyPr/>
        <a:lstStyle/>
        <a:p>
          <a:endParaRPr lang="en-US"/>
        </a:p>
      </dgm:t>
    </dgm:pt>
    <dgm:pt modelId="{E30C4335-BFA7-400C-B649-38CBE2B31F97}" type="pres">
      <dgm:prSet presAssocID="{70DD6F9D-DFFA-45DF-8F6C-71ADDC2FE638}" presName="diagram" presStyleCnt="0">
        <dgm:presLayoutVars>
          <dgm:dir/>
          <dgm:resizeHandles val="exact"/>
        </dgm:presLayoutVars>
      </dgm:prSet>
      <dgm:spPr/>
    </dgm:pt>
    <dgm:pt modelId="{68577706-528B-404B-AF46-6C8416016DB1}" type="pres">
      <dgm:prSet presAssocID="{CE4D2858-70CE-4E22-826D-937539E2242A}" presName="node" presStyleLbl="node1" presStyleIdx="0" presStyleCnt="5">
        <dgm:presLayoutVars>
          <dgm:bulletEnabled val="1"/>
        </dgm:presLayoutVars>
      </dgm:prSet>
      <dgm:spPr/>
    </dgm:pt>
    <dgm:pt modelId="{02353C76-2C04-4B9A-9EBA-A55DFC465240}" type="pres">
      <dgm:prSet presAssocID="{F81BFD92-D387-45FC-8EAD-DD9DF42CCB47}" presName="sibTrans" presStyleCnt="0"/>
      <dgm:spPr/>
    </dgm:pt>
    <dgm:pt modelId="{B75479D6-108D-4E49-902F-212C036908EF}" type="pres">
      <dgm:prSet presAssocID="{AA70682C-5F1C-44F2-973E-6BAEE44896DB}" presName="node" presStyleLbl="node1" presStyleIdx="1" presStyleCnt="5">
        <dgm:presLayoutVars>
          <dgm:bulletEnabled val="1"/>
        </dgm:presLayoutVars>
      </dgm:prSet>
      <dgm:spPr/>
    </dgm:pt>
    <dgm:pt modelId="{4E60678D-3262-439E-8796-5690554B6C37}" type="pres">
      <dgm:prSet presAssocID="{9D9B5654-4C66-4259-A7AB-7211313DD318}" presName="sibTrans" presStyleCnt="0"/>
      <dgm:spPr/>
    </dgm:pt>
    <dgm:pt modelId="{D78CA532-200A-4508-940A-D07DA17D2BA5}" type="pres">
      <dgm:prSet presAssocID="{9FA4248C-1041-47D0-82AC-512390C6A6BE}" presName="node" presStyleLbl="node1" presStyleIdx="2" presStyleCnt="5">
        <dgm:presLayoutVars>
          <dgm:bulletEnabled val="1"/>
        </dgm:presLayoutVars>
      </dgm:prSet>
      <dgm:spPr/>
    </dgm:pt>
    <dgm:pt modelId="{D3278472-F98A-4C58-80DA-F4F36F9B4DA0}" type="pres">
      <dgm:prSet presAssocID="{EFD24986-71A9-4877-ACE4-DFAAF284DE28}" presName="sibTrans" presStyleCnt="0"/>
      <dgm:spPr/>
    </dgm:pt>
    <dgm:pt modelId="{BC2DDD2D-A39E-4CAC-9A7C-22899104CA2E}" type="pres">
      <dgm:prSet presAssocID="{022DBCF2-EC32-45A1-A2AA-C6A0823E8FB9}" presName="node" presStyleLbl="node1" presStyleIdx="3" presStyleCnt="5">
        <dgm:presLayoutVars>
          <dgm:bulletEnabled val="1"/>
        </dgm:presLayoutVars>
      </dgm:prSet>
      <dgm:spPr/>
    </dgm:pt>
    <dgm:pt modelId="{4EDA03F6-F55C-4765-8315-7E4DD38A62E5}" type="pres">
      <dgm:prSet presAssocID="{E936C9D9-291F-467C-A70B-B67E4CD30B8F}" presName="sibTrans" presStyleCnt="0"/>
      <dgm:spPr/>
    </dgm:pt>
    <dgm:pt modelId="{19C92605-86B2-45E1-BCE0-A77B2248ED03}" type="pres">
      <dgm:prSet presAssocID="{FFF85849-469F-4F13-813C-6CE0EE17C1CF}" presName="node" presStyleLbl="node1" presStyleIdx="4" presStyleCnt="5">
        <dgm:presLayoutVars>
          <dgm:bulletEnabled val="1"/>
        </dgm:presLayoutVars>
      </dgm:prSet>
      <dgm:spPr/>
    </dgm:pt>
  </dgm:ptLst>
  <dgm:cxnLst>
    <dgm:cxn modelId="{EBD78C0B-BA4B-4212-9B5F-9121E8229033}" srcId="{70DD6F9D-DFFA-45DF-8F6C-71ADDC2FE638}" destId="{022DBCF2-EC32-45A1-A2AA-C6A0823E8FB9}" srcOrd="3" destOrd="0" parTransId="{51B7C5BB-1792-4338-BB73-A73ED9DBE8AC}" sibTransId="{E936C9D9-291F-467C-A70B-B67E4CD30B8F}"/>
    <dgm:cxn modelId="{1F48442A-DB62-43E7-A8D9-F72C5526FEF0}" type="presOf" srcId="{CE4D2858-70CE-4E22-826D-937539E2242A}" destId="{68577706-528B-404B-AF46-6C8416016DB1}" srcOrd="0" destOrd="0" presId="urn:microsoft.com/office/officeart/2005/8/layout/default"/>
    <dgm:cxn modelId="{B7AEF42E-8052-49E3-B35D-5E89FE55D25E}" type="presOf" srcId="{AA70682C-5F1C-44F2-973E-6BAEE44896DB}" destId="{B75479D6-108D-4E49-902F-212C036908EF}" srcOrd="0" destOrd="0" presId="urn:microsoft.com/office/officeart/2005/8/layout/default"/>
    <dgm:cxn modelId="{B5523B31-0DA2-4EF7-A805-EF62D42681F9}" srcId="{AA70682C-5F1C-44F2-973E-6BAEE44896DB}" destId="{8D7D6BF6-09C8-4F9A-9454-199E26C0C17E}" srcOrd="1" destOrd="0" parTransId="{E5098048-4DB6-4687-8749-4C3C028A7C21}" sibTransId="{4A167482-C496-4CC6-ACF4-65B8F685DD5A}"/>
    <dgm:cxn modelId="{F098ED6B-F9C1-4FDA-986E-EAB8A704F70A}" srcId="{70DD6F9D-DFFA-45DF-8F6C-71ADDC2FE638}" destId="{CE4D2858-70CE-4E22-826D-937539E2242A}" srcOrd="0" destOrd="0" parTransId="{523EC196-63A2-4B33-9988-B8226159F4F7}" sibTransId="{F81BFD92-D387-45FC-8EAD-DD9DF42CCB47}"/>
    <dgm:cxn modelId="{B4F22D58-7FBE-4797-833F-927CA1A0105D}" srcId="{AA70682C-5F1C-44F2-973E-6BAEE44896DB}" destId="{8995E44E-5935-4303-8C54-5A37FC6E1F6D}" srcOrd="0" destOrd="0" parTransId="{8F9A7A05-4841-4DF8-AF2F-0529F24EA0FC}" sibTransId="{B30C615E-6E2A-4C23-AE1E-59ADFDC8A4DA}"/>
    <dgm:cxn modelId="{7438D47E-8B18-41F9-B3E9-E7C6CA32AF27}" type="presOf" srcId="{9FA4248C-1041-47D0-82AC-512390C6A6BE}" destId="{D78CA532-200A-4508-940A-D07DA17D2BA5}" srcOrd="0" destOrd="0" presId="urn:microsoft.com/office/officeart/2005/8/layout/default"/>
    <dgm:cxn modelId="{7BC8219A-1CC6-40F7-B8FE-81DF7393AFF4}" type="presOf" srcId="{022DBCF2-EC32-45A1-A2AA-C6A0823E8FB9}" destId="{BC2DDD2D-A39E-4CAC-9A7C-22899104CA2E}" srcOrd="0" destOrd="0" presId="urn:microsoft.com/office/officeart/2005/8/layout/default"/>
    <dgm:cxn modelId="{7C104DB5-546C-499F-9883-1AD1FC406CDF}" srcId="{70DD6F9D-DFFA-45DF-8F6C-71ADDC2FE638}" destId="{9FA4248C-1041-47D0-82AC-512390C6A6BE}" srcOrd="2" destOrd="0" parTransId="{4DE809A4-5864-4CBC-823A-88E41DFF12C6}" sibTransId="{EFD24986-71A9-4877-ACE4-DFAAF284DE28}"/>
    <dgm:cxn modelId="{1246FCCB-E5C9-45AC-8BAA-130061721CD2}" srcId="{70DD6F9D-DFFA-45DF-8F6C-71ADDC2FE638}" destId="{FFF85849-469F-4F13-813C-6CE0EE17C1CF}" srcOrd="4" destOrd="0" parTransId="{84699D30-4058-4E5F-8D0A-F40B19581383}" sibTransId="{1D23E7E5-2F67-47CE-A110-3A3654BB51F0}"/>
    <dgm:cxn modelId="{9DB61ED3-A7A8-4693-A950-22C1AA2FCDD6}" type="presOf" srcId="{FFF85849-469F-4F13-813C-6CE0EE17C1CF}" destId="{19C92605-86B2-45E1-BCE0-A77B2248ED03}" srcOrd="0" destOrd="0" presId="urn:microsoft.com/office/officeart/2005/8/layout/default"/>
    <dgm:cxn modelId="{4583C3DE-9E77-447B-81C8-29E039996C70}" type="presOf" srcId="{8995E44E-5935-4303-8C54-5A37FC6E1F6D}" destId="{B75479D6-108D-4E49-902F-212C036908EF}" srcOrd="0" destOrd="1" presId="urn:microsoft.com/office/officeart/2005/8/layout/default"/>
    <dgm:cxn modelId="{060A51E5-DDB1-4103-8AFE-516AAEC9B8A7}" srcId="{70DD6F9D-DFFA-45DF-8F6C-71ADDC2FE638}" destId="{AA70682C-5F1C-44F2-973E-6BAEE44896DB}" srcOrd="1" destOrd="0" parTransId="{85C38472-578C-4CC3-8BA0-A757CB5C73DB}" sibTransId="{9D9B5654-4C66-4259-A7AB-7211313DD318}"/>
    <dgm:cxn modelId="{101103EF-BDD4-4E77-9B61-7A7671E2C058}" type="presOf" srcId="{8D7D6BF6-09C8-4F9A-9454-199E26C0C17E}" destId="{B75479D6-108D-4E49-902F-212C036908EF}" srcOrd="0" destOrd="2" presId="urn:microsoft.com/office/officeart/2005/8/layout/default"/>
    <dgm:cxn modelId="{358955F4-486C-4AD3-BA89-E3EAF0F78805}" type="presOf" srcId="{70DD6F9D-DFFA-45DF-8F6C-71ADDC2FE638}" destId="{E30C4335-BFA7-400C-B649-38CBE2B31F97}" srcOrd="0" destOrd="0" presId="urn:microsoft.com/office/officeart/2005/8/layout/default"/>
    <dgm:cxn modelId="{1E4F77EF-295B-4849-A6E8-5E029203E226}" type="presParOf" srcId="{E30C4335-BFA7-400C-B649-38CBE2B31F97}" destId="{68577706-528B-404B-AF46-6C8416016DB1}" srcOrd="0" destOrd="0" presId="urn:microsoft.com/office/officeart/2005/8/layout/default"/>
    <dgm:cxn modelId="{EF9D8F35-728A-471E-9949-545ADC479D22}" type="presParOf" srcId="{E30C4335-BFA7-400C-B649-38CBE2B31F97}" destId="{02353C76-2C04-4B9A-9EBA-A55DFC465240}" srcOrd="1" destOrd="0" presId="urn:microsoft.com/office/officeart/2005/8/layout/default"/>
    <dgm:cxn modelId="{AF92DA2B-5DB1-4D9C-95C8-477DD57AEA7B}" type="presParOf" srcId="{E30C4335-BFA7-400C-B649-38CBE2B31F97}" destId="{B75479D6-108D-4E49-902F-212C036908EF}" srcOrd="2" destOrd="0" presId="urn:microsoft.com/office/officeart/2005/8/layout/default"/>
    <dgm:cxn modelId="{21239F1B-353F-44C4-9112-CD2493257FE0}" type="presParOf" srcId="{E30C4335-BFA7-400C-B649-38CBE2B31F97}" destId="{4E60678D-3262-439E-8796-5690554B6C37}" srcOrd="3" destOrd="0" presId="urn:microsoft.com/office/officeart/2005/8/layout/default"/>
    <dgm:cxn modelId="{B1CE6D8B-7F31-42E5-B967-441FE8739C0A}" type="presParOf" srcId="{E30C4335-BFA7-400C-B649-38CBE2B31F97}" destId="{D78CA532-200A-4508-940A-D07DA17D2BA5}" srcOrd="4" destOrd="0" presId="urn:microsoft.com/office/officeart/2005/8/layout/default"/>
    <dgm:cxn modelId="{85541AE3-EFD9-4B3F-9859-F6E3AB20BFC0}" type="presParOf" srcId="{E30C4335-BFA7-400C-B649-38CBE2B31F97}" destId="{D3278472-F98A-4C58-80DA-F4F36F9B4DA0}" srcOrd="5" destOrd="0" presId="urn:microsoft.com/office/officeart/2005/8/layout/default"/>
    <dgm:cxn modelId="{ADCFCD6D-F9AC-406A-879A-AB1E468DC776}" type="presParOf" srcId="{E30C4335-BFA7-400C-B649-38CBE2B31F97}" destId="{BC2DDD2D-A39E-4CAC-9A7C-22899104CA2E}" srcOrd="6" destOrd="0" presId="urn:microsoft.com/office/officeart/2005/8/layout/default"/>
    <dgm:cxn modelId="{EBCE5537-5E98-4B77-95CA-F5D0EFE0A284}" type="presParOf" srcId="{E30C4335-BFA7-400C-B649-38CBE2B31F97}" destId="{4EDA03F6-F55C-4765-8315-7E4DD38A62E5}" srcOrd="7" destOrd="0" presId="urn:microsoft.com/office/officeart/2005/8/layout/default"/>
    <dgm:cxn modelId="{94C82F9B-2D87-4B04-B898-27208E57837A}" type="presParOf" srcId="{E30C4335-BFA7-400C-B649-38CBE2B31F97}" destId="{19C92605-86B2-45E1-BCE0-A77B2248ED0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77706-528B-404B-AF46-6C8416016DB1}">
      <dsp:nvSpPr>
        <dsp:cNvPr id="0" name=""/>
        <dsp:cNvSpPr/>
      </dsp:nvSpPr>
      <dsp:spPr>
        <a:xfrm>
          <a:off x="234496" y="1548"/>
          <a:ext cx="3203390" cy="1922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0" kern="1200">
              <a:solidFill>
                <a:schemeClr val="accent1"/>
              </a:solidFill>
            </a:rPr>
            <a:t>Clarification du Concept</a:t>
          </a:r>
          <a:endParaRPr lang="en-US" sz="2200" kern="1200">
            <a:solidFill>
              <a:schemeClr val="accent1"/>
            </a:solidFill>
          </a:endParaRPr>
        </a:p>
      </dsp:txBody>
      <dsp:txXfrm>
        <a:off x="234496" y="1548"/>
        <a:ext cx="3203390" cy="1922034"/>
      </dsp:txXfrm>
    </dsp:sp>
    <dsp:sp modelId="{B75479D6-108D-4E49-902F-212C036908EF}">
      <dsp:nvSpPr>
        <dsp:cNvPr id="0" name=""/>
        <dsp:cNvSpPr/>
      </dsp:nvSpPr>
      <dsp:spPr>
        <a:xfrm>
          <a:off x="3758225" y="1548"/>
          <a:ext cx="3203390" cy="1922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0" kern="1200">
              <a:solidFill>
                <a:schemeClr val="accent1"/>
              </a:solidFill>
            </a:rPr>
            <a:t>Publication de la charte</a:t>
          </a:r>
          <a:endParaRPr lang="en-US" sz="2200" kern="1200">
            <a:solidFill>
              <a:schemeClr val="accent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 dirty="0">
              <a:solidFill>
                <a:schemeClr val="tx1"/>
              </a:solidFill>
            </a:rPr>
            <a:t>Mail Th DEAU le 22 octobre 2020</a:t>
          </a:r>
          <a:endParaRPr lang="en-US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 dirty="0">
              <a:solidFill>
                <a:schemeClr val="tx1"/>
              </a:solidFill>
            </a:rPr>
            <a:t>Le </a:t>
          </a:r>
          <a:r>
            <a:rPr lang="fr-FR" sz="1700" b="0" i="0" kern="1200" dirty="0" err="1">
              <a:solidFill>
                <a:schemeClr val="tx1"/>
              </a:solidFill>
            </a:rPr>
            <a:t>mentee</a:t>
          </a:r>
          <a:r>
            <a:rPr lang="fr-FR" sz="1700" b="0" i="0" kern="1200" dirty="0">
              <a:solidFill>
                <a:schemeClr val="tx1"/>
              </a:solidFill>
            </a:rPr>
            <a:t> doit être adhérent à PONTS Alumni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3758225" y="1548"/>
        <a:ext cx="3203390" cy="1922034"/>
      </dsp:txXfrm>
    </dsp:sp>
    <dsp:sp modelId="{D78CA532-200A-4508-940A-D07DA17D2BA5}">
      <dsp:nvSpPr>
        <dsp:cNvPr id="0" name=""/>
        <dsp:cNvSpPr/>
      </dsp:nvSpPr>
      <dsp:spPr>
        <a:xfrm>
          <a:off x="7281955" y="1548"/>
          <a:ext cx="3203390" cy="1922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0" kern="1200">
              <a:solidFill>
                <a:schemeClr val="accent1"/>
              </a:solidFill>
            </a:rPr>
            <a:t>Collaboration étroite avec équipe parrainage et service carrière</a:t>
          </a:r>
          <a:endParaRPr lang="en-US" sz="2200" kern="1200">
            <a:solidFill>
              <a:schemeClr val="accent1"/>
            </a:solidFill>
          </a:endParaRPr>
        </a:p>
      </dsp:txBody>
      <dsp:txXfrm>
        <a:off x="7281955" y="1548"/>
        <a:ext cx="3203390" cy="1922034"/>
      </dsp:txXfrm>
    </dsp:sp>
    <dsp:sp modelId="{BC2DDD2D-A39E-4CAC-9A7C-22899104CA2E}">
      <dsp:nvSpPr>
        <dsp:cNvPr id="0" name=""/>
        <dsp:cNvSpPr/>
      </dsp:nvSpPr>
      <dsp:spPr>
        <a:xfrm>
          <a:off x="1996361" y="2243922"/>
          <a:ext cx="3203390" cy="1922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0" kern="1200">
              <a:solidFill>
                <a:schemeClr val="accent1"/>
              </a:solidFill>
            </a:rPr>
            <a:t>80 mentors (y compris Comité élargi) – 85 mentees</a:t>
          </a:r>
          <a:endParaRPr lang="en-US" sz="2200" kern="1200">
            <a:solidFill>
              <a:schemeClr val="accent1"/>
            </a:solidFill>
          </a:endParaRPr>
        </a:p>
      </dsp:txBody>
      <dsp:txXfrm>
        <a:off x="1996361" y="2243922"/>
        <a:ext cx="3203390" cy="1922034"/>
      </dsp:txXfrm>
    </dsp:sp>
    <dsp:sp modelId="{19C92605-86B2-45E1-BCE0-A77B2248ED03}">
      <dsp:nvSpPr>
        <dsp:cNvPr id="0" name=""/>
        <dsp:cNvSpPr/>
      </dsp:nvSpPr>
      <dsp:spPr>
        <a:xfrm>
          <a:off x="5520090" y="2243922"/>
          <a:ext cx="3203390" cy="1922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0" kern="1200">
              <a:solidFill>
                <a:schemeClr val="accent1"/>
              </a:solidFill>
            </a:rPr>
            <a:t>Tableau excel des personnes / mises en relation sur un drive</a:t>
          </a:r>
          <a:endParaRPr lang="en-US" sz="2200" kern="1200">
            <a:solidFill>
              <a:schemeClr val="accent1"/>
            </a:solidFill>
          </a:endParaRPr>
        </a:p>
      </dsp:txBody>
      <dsp:txXfrm>
        <a:off x="5520090" y="2243922"/>
        <a:ext cx="3203390" cy="1922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BF18C0A-701F-4CE6-A7F9-81B5E25BD18F}" type="datetime1">
              <a:rPr lang="fr-FR" smtClean="0"/>
              <a:t>08/01/2021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94999C6-215D-4782-934D-6E91C64045AB}" type="datetime1">
              <a:rPr lang="fr-FR" noProof="0" smtClean="0"/>
              <a:t>08/01/2021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5ca847f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85ca847f02_0_0:notes"/>
          <p:cNvSpPr txBox="1">
            <a:spLocks noGrp="1"/>
          </p:cNvSpPr>
          <p:nvPr>
            <p:ph type="body" idx="1"/>
          </p:nvPr>
        </p:nvSpPr>
        <p:spPr>
          <a:xfrm>
            <a:off x="681038" y="4784725"/>
            <a:ext cx="5446800" cy="3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85ca847f02_0_0:notes"/>
          <p:cNvSpPr txBox="1">
            <a:spLocks noGrp="1"/>
          </p:cNvSpPr>
          <p:nvPr>
            <p:ph type="sldNum" idx="12"/>
          </p:nvPr>
        </p:nvSpPr>
        <p:spPr>
          <a:xfrm>
            <a:off x="3856038" y="9442450"/>
            <a:ext cx="2951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5ca847f0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85ca847f02_0_7:notes"/>
          <p:cNvSpPr txBox="1">
            <a:spLocks noGrp="1"/>
          </p:cNvSpPr>
          <p:nvPr>
            <p:ph type="body" idx="1"/>
          </p:nvPr>
        </p:nvSpPr>
        <p:spPr>
          <a:xfrm>
            <a:off x="681038" y="4784725"/>
            <a:ext cx="5446800" cy="3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g85ca847f02_0_7:notes"/>
          <p:cNvSpPr txBox="1">
            <a:spLocks noGrp="1"/>
          </p:cNvSpPr>
          <p:nvPr>
            <p:ph type="sldNum" idx="12"/>
          </p:nvPr>
        </p:nvSpPr>
        <p:spPr>
          <a:xfrm>
            <a:off x="3856038" y="9442450"/>
            <a:ext cx="2951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solidFill>
              <a:srgbClr val="67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0309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432493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34171D-B37B-4BA7-BC1F-2369AAFA0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39803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854" y="87971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854" y="195615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854" y="303260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854" y="410904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6854" y="518549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7730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7730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730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730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4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7730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5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3" y="1691472"/>
            <a:ext cx="4385841" cy="1325563"/>
          </a:xfrm>
        </p:spPr>
        <p:txBody>
          <a:bodyPr rtlCol="0" anchor="b"/>
          <a:lstStyle>
            <a:lvl1pPr algn="r">
              <a:defRPr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00437"/>
            <a:ext cx="12192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9843" y="1690688"/>
            <a:ext cx="4155432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9843" y="1227698"/>
            <a:ext cx="4155432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5" y="1193765"/>
            <a:ext cx="6322230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193765"/>
            <a:ext cx="5230788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009"/>
            <a:ext cx="3416928" cy="2884911"/>
          </a:xfrm>
        </p:spPr>
        <p:txBody>
          <a:bodyPr lIns="0" rtlCol="0" anchor="t">
            <a:normAutofit/>
          </a:bodyPr>
          <a:lstStyle>
            <a:lvl1pPr algn="r">
              <a:defRPr sz="400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75" y="180900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80900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0572" y="221329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21329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89"/>
            <a:ext cx="4297212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4000" dirty="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algn="r" rtl="0"/>
            <a:r>
              <a:rPr lang="fr-FR" noProof="0" dirty="0"/>
              <a:t>Cliquez pour modifier le titre du Master </a:t>
            </a:r>
            <a:br>
              <a:rPr lang="fr-FR" noProof="0" dirty="0"/>
            </a:br>
            <a:r>
              <a:rPr lang="fr-FR" noProof="0" dirty="0"/>
              <a:t>style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168708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68708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209137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09137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Forme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 userDrawn="1"/>
        </p:nvSpPr>
        <p:spPr>
          <a:xfrm rot="16200000" flipV="1">
            <a:off x="3332057" y="133183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12087828" y="1675514"/>
            <a:ext cx="115747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4568750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Style du titre du Master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fr-FR" noProof="0" dirty="0">
              <a:latin typeface="+mn-lt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Forme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 userDrawn="1"/>
        </p:nvSpPr>
        <p:spPr>
          <a:xfrm rot="16200000" flipV="1">
            <a:off x="3332057" y="72994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14412" y="3805254"/>
            <a:ext cx="1935925" cy="185477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63BFBD-C8E2-45C8-9819-3A91D725F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0816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607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1836" y="836271"/>
            <a:ext cx="3523423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39DE9B-97EE-4938-B8F0-6B37AADBE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-1" y="1539432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MERCI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WWW.WEBSITENAME.COM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135FBD-5652-4984-9067-54923C9F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8052" y="3206186"/>
            <a:ext cx="6435525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36271"/>
            <a:ext cx="3657059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987207"/>
            <a:ext cx="28378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1371" y="987208"/>
            <a:ext cx="3501106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66452"/>
            <a:ext cx="5007015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modifier </a:t>
            </a:r>
            <a:br>
              <a:rPr lang="fr-FR" noProof="0"/>
            </a:br>
            <a:r>
              <a:rPr lang="fr-FR" noProof="0"/>
              <a:t>Style du titre du Master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4572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635"/>
            <a:ext cx="5845215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"/>
            <a:ext cx="11353800" cy="554736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53441"/>
            <a:ext cx="11353800" cy="5151119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908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89941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9642F6-C957-4450-8481-2252F03F2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4209" y="1203769"/>
            <a:ext cx="9563582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8" y="339162"/>
            <a:ext cx="9563581" cy="823070"/>
          </a:xfrm>
          <a:noFill/>
        </p:spPr>
        <p:txBody>
          <a:bodyPr lIns="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2346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6030" y="747000"/>
            <a:ext cx="10519940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622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0"/>
            <a:ext cx="113704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4288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719574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65FA8B-CBFA-4735-85CD-3355DCFA4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3" t="31182" r="12546" b="28803"/>
          <a:stretch/>
        </p:blipFill>
        <p:spPr>
          <a:xfrm>
            <a:off x="0" y="6088989"/>
            <a:ext cx="1249600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5831840" y="0"/>
            <a:ext cx="55219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4699000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Section </a:t>
            </a:r>
            <a:br>
              <a:rPr lang="fr-FR" noProof="0"/>
            </a:br>
            <a:r>
              <a:rPr lang="fr-FR" noProof="0"/>
              <a:t>En-tête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1" y="0"/>
            <a:ext cx="70561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525780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2636" y="446300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4A339B-F70A-4486-B897-B4A608780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3" t="31182" r="12546" b="28803"/>
          <a:stretch/>
        </p:blipFill>
        <p:spPr>
          <a:xfrm>
            <a:off x="0" y="6088989"/>
            <a:ext cx="1249600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7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5647" y="3145492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394370"/>
            <a:ext cx="705612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934210"/>
            <a:ext cx="527304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</p:spTree>
    <p:extLst>
      <p:ext uri="{BB962C8B-B14F-4D97-AF65-F5344CB8AC3E}">
        <p14:creationId xmlns:p14="http://schemas.microsoft.com/office/powerpoint/2010/main" val="179353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1"/>
            <a:ext cx="1220863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2691447"/>
            <a:ext cx="6272321" cy="1694180"/>
          </a:xfrm>
        </p:spPr>
        <p:txBody>
          <a:bodyPr lIns="0" rtlCol="0" anchor="b">
            <a:noAutofit/>
          </a:bodyPr>
          <a:lstStyle>
            <a:lvl1pPr algn="l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1826" y="261305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63052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7CE88D2-E676-40F7-8DC5-C95B86F64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1375" y="3097232"/>
            <a:ext cx="4008120" cy="2742196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78736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66759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20" name="Espace réservé d’imag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66207" y="0"/>
            <a:ext cx="332579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396160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CD2F32-8B27-4322-8E25-EBB64083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-17756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330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060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791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0521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3730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C834AD-C409-47F2-934F-A3D8A4E68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103933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112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8842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73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8303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1802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n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15261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37030" cy="2036100"/>
          </a:xfrm>
        </p:spPr>
        <p:txBody>
          <a:bodyPr lIns="0" rtlCol="0"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6930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0602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76930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0602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2770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770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4956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956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2770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2770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4956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4956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6" name="Forme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 userDrawn="1"/>
        </p:nvSpPr>
        <p:spPr>
          <a:xfrm rot="16200000" flipV="1">
            <a:off x="965155" y="-18490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 userDrawn="1"/>
        </p:nvSpPr>
        <p:spPr>
          <a:xfrm>
            <a:off x="4190264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6007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3705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6007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705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31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4731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1403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1403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473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3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1403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403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 userDrawn="1"/>
        </p:nvSpPr>
        <p:spPr>
          <a:xfrm>
            <a:off x="6157960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 userDrawn="1"/>
        </p:nvSpPr>
        <p:spPr>
          <a:xfrm>
            <a:off x="4190264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 userDrawn="1"/>
        </p:nvSpPr>
        <p:spPr>
          <a:xfrm>
            <a:off x="6157960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MODIFIER LE STYLE DU TITRE DE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4" name="Espace réservé du tableau 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524172"/>
            <a:ext cx="2578099" cy="2508588"/>
          </a:xfrm>
        </p:spPr>
        <p:txBody>
          <a:bodyPr lIns="0" rtlCol="0" anchor="t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 userDrawn="1"/>
        </p:nvSpPr>
        <p:spPr>
          <a:xfrm rot="16200000" flipV="1">
            <a:off x="965155" y="-70306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7CA035-7BDB-4932-B4EB-F7E8C8DBD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708475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9649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1094402" y="252589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6B115D-D229-4AA4-AEF5-F8401DFE9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2725" y="198755"/>
            <a:ext cx="3856038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2285" y="198755"/>
            <a:ext cx="7651115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1" y="4648200"/>
            <a:ext cx="7651116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2919" y="4648200"/>
            <a:ext cx="385572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CB9D40B-F48F-4385-B0CB-F49D1530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53DB-7905-42CA-990E-3C15DB96B4E1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3A2772-5991-4B87-8A94-82C86E87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C4B312-AC3C-4D99-9D31-656751D3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12A1E-5501-496F-8F6B-DBCEB9489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554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34178-4053-453D-9DFE-49B9F9C7C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fr-FR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CEC466-B481-407C-80A8-502D71D0F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fr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633D2E-AAF2-420B-BDFA-A98A6AD2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53DB-7905-42CA-990E-3C15DB96B4E1}" type="datetimeFigureOut">
              <a:rPr lang="fr-FR" smtClean="0"/>
              <a:t>08/01/2021</a:t>
            </a:fld>
            <a:endParaRPr lang="fr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B93106-C8C9-4AB6-802B-9201F512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9089D-0DBF-48BA-AE5E-3084770E9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12A1E-5501-496F-8F6B-DBCEB9489D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992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E89-6DB8-4F5F-8C94-73034B3D8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3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208" y="2870519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209" y="395854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4788658" y="2817190"/>
            <a:ext cx="0" cy="193031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C5E654-9DD5-4608-9E3B-39BDE29EF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64" y="3379810"/>
            <a:ext cx="7252505" cy="891250"/>
          </a:xfrm>
        </p:spPr>
        <p:txBody>
          <a:bodyPr rtlCol="0" anchor="t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165" y="4467833"/>
            <a:ext cx="7252504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 userDrawn="1"/>
        </p:nvSpPr>
        <p:spPr>
          <a:xfrm rot="16200000" flipV="1">
            <a:off x="1285385" y="3006251"/>
            <a:ext cx="0" cy="257077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8E8A4A-E330-4023-BE45-37F861649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663317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modifier le Master </a:t>
            </a:r>
            <a:br>
              <a:rPr lang="fr-FR" noProof="0" dirty="0"/>
            </a:br>
            <a:r>
              <a:rPr lang="fr-FR" noProof="0" dirty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35641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78137" y="2225040"/>
            <a:ext cx="3557587" cy="3668025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432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9432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9432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9432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432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387272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778137" y="0"/>
            <a:ext cx="358616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dirty="0"/>
              <a:t>Bureau – 26 novembre 2020</a:t>
            </a:r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A6FF41-54B8-48A5-97C1-AA732323D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5"/>
          <a:srcRect l="13586" t="31866" r="12119" b="27012"/>
          <a:stretch/>
        </p:blipFill>
        <p:spPr>
          <a:xfrm>
            <a:off x="2" y="6176963"/>
            <a:ext cx="1203060" cy="6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9" r:id="rId3"/>
    <p:sldLayoutId id="2147483684" r:id="rId4"/>
    <p:sldLayoutId id="2147483651" r:id="rId5"/>
    <p:sldLayoutId id="2147483685" r:id="rId6"/>
    <p:sldLayoutId id="2147483674" r:id="rId7"/>
    <p:sldLayoutId id="2147483690" r:id="rId8"/>
    <p:sldLayoutId id="2147483694" r:id="rId9"/>
    <p:sldLayoutId id="2147483693" r:id="rId10"/>
    <p:sldLayoutId id="2147483686" r:id="rId11"/>
    <p:sldLayoutId id="2147483703" r:id="rId12"/>
    <p:sldLayoutId id="2147483709" r:id="rId13"/>
    <p:sldLayoutId id="2147483710" r:id="rId14"/>
    <p:sldLayoutId id="2147483711" r:id="rId15"/>
    <p:sldLayoutId id="2147483712" r:id="rId16"/>
    <p:sldLayoutId id="2147483704" r:id="rId17"/>
    <p:sldLayoutId id="2147483702" r:id="rId18"/>
    <p:sldLayoutId id="2147483713" r:id="rId19"/>
    <p:sldLayoutId id="2147483714" r:id="rId20"/>
    <p:sldLayoutId id="2147483715" r:id="rId21"/>
    <p:sldLayoutId id="2147483695" r:id="rId22"/>
    <p:sldLayoutId id="2147483730" r:id="rId23"/>
    <p:sldLayoutId id="2147483698" r:id="rId24"/>
    <p:sldLayoutId id="2147483731" r:id="rId25"/>
    <p:sldLayoutId id="2147483699" r:id="rId26"/>
    <p:sldLayoutId id="2147483732" r:id="rId27"/>
    <p:sldLayoutId id="2147483700" r:id="rId28"/>
    <p:sldLayoutId id="2147483733" r:id="rId29"/>
    <p:sldLayoutId id="2147483701" r:id="rId30"/>
    <p:sldLayoutId id="2147483734" r:id="rId31"/>
    <p:sldLayoutId id="2147483696" r:id="rId32"/>
    <p:sldLayoutId id="2147483705" r:id="rId33"/>
    <p:sldLayoutId id="2147483706" r:id="rId34"/>
    <p:sldLayoutId id="2147483707" r:id="rId35"/>
    <p:sldLayoutId id="2147483708" r:id="rId36"/>
    <p:sldLayoutId id="2147483687" r:id="rId37"/>
    <p:sldLayoutId id="2147483719" r:id="rId38"/>
    <p:sldLayoutId id="2147483720" r:id="rId39"/>
    <p:sldLayoutId id="2147483718" r:id="rId40"/>
    <p:sldLayoutId id="2147483721" r:id="rId41"/>
    <p:sldLayoutId id="2147483716" r:id="rId42"/>
    <p:sldLayoutId id="2147483722" r:id="rId43"/>
    <p:sldLayoutId id="2147483723" r:id="rId44"/>
    <p:sldLayoutId id="2147483725" r:id="rId45"/>
    <p:sldLayoutId id="2147483726" r:id="rId46"/>
    <p:sldLayoutId id="2147483675" r:id="rId47"/>
    <p:sldLayoutId id="2147483677" r:id="rId48"/>
    <p:sldLayoutId id="2147483729" r:id="rId49"/>
    <p:sldLayoutId id="2147483728" r:id="rId50"/>
    <p:sldLayoutId id="2147483736" r:id="rId51"/>
    <p:sldLayoutId id="2147483737" r:id="rId52"/>
    <p:sldLayoutId id="214748373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Poppins" panose="02000000000000000000" pitchFamily="2" charset="0"/>
          <a:ea typeface="+mj-ea"/>
          <a:cs typeface="Poppins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b="0" i="0" kern="1200">
          <a:solidFill>
            <a:schemeClr val="accent4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youtu.be/nqOLgJ7w9Xo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nts.org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1EE5BA55-F34B-4215-80F5-7FCEBB58B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6828" b="40985"/>
          <a:stretch/>
        </p:blipFill>
        <p:spPr>
          <a:xfrm>
            <a:off x="20" y="10"/>
            <a:ext cx="12191979" cy="6857990"/>
          </a:xfr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B7D66E9-916C-4C59-BD38-F23ABB9D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164" y="3379810"/>
            <a:ext cx="7252505" cy="891250"/>
          </a:xfrm>
        </p:spPr>
        <p:txBody>
          <a:bodyPr anchor="t">
            <a:normAutofit/>
          </a:bodyPr>
          <a:lstStyle/>
          <a:p>
            <a:r>
              <a:rPr lang="fr-FR"/>
              <a:t>Bureau Ponts Alumni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FE7EFC-8D74-463F-A2C3-4A60CC4EA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0165" y="4467833"/>
            <a:ext cx="7252504" cy="338549"/>
          </a:xfrm>
        </p:spPr>
        <p:txBody>
          <a:bodyPr>
            <a:normAutofit/>
          </a:bodyPr>
          <a:lstStyle/>
          <a:p>
            <a:r>
              <a:rPr lang="fr-FR" dirty="0"/>
              <a:t>26 novembre 2020</a:t>
            </a:r>
          </a:p>
        </p:txBody>
      </p:sp>
    </p:spTree>
    <p:extLst>
      <p:ext uri="{BB962C8B-B14F-4D97-AF65-F5344CB8AC3E}">
        <p14:creationId xmlns:p14="http://schemas.microsoft.com/office/powerpoint/2010/main" val="228597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5A7C46-62A4-421E-A0A7-2944101E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6" y="110078"/>
            <a:ext cx="5421874" cy="25452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D9B8D4-A8B2-43D9-A2B9-663B2C5CA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09"/>
          <a:stretch/>
        </p:blipFill>
        <p:spPr>
          <a:xfrm>
            <a:off x="247406" y="2728940"/>
            <a:ext cx="5340594" cy="12689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0FF5230-4CA2-493A-BB25-775E63FC5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95622"/>
            <a:ext cx="5340594" cy="25597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DA9669-5F91-4E15-B1B2-F3492F1D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06" y="5325802"/>
            <a:ext cx="5340594" cy="1268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E8278E-75CE-4376-BBBF-1939B586A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0" y="2693157"/>
            <a:ext cx="5340594" cy="2493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19E74A-C50E-475D-84CC-AB5C0EBBE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5325802"/>
            <a:ext cx="5340594" cy="1231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8987BA-9921-490E-80A9-C8ECC6FA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25" b="-1445"/>
          <a:stretch/>
        </p:blipFill>
        <p:spPr>
          <a:xfrm>
            <a:off x="227086" y="4036545"/>
            <a:ext cx="5421874" cy="125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D5A7C46-62A4-421E-A0A7-2944101E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86" y="110078"/>
            <a:ext cx="5421874" cy="25452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D9B8D4-A8B2-43D9-A2B9-663B2C5CA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09"/>
          <a:stretch/>
        </p:blipFill>
        <p:spPr>
          <a:xfrm>
            <a:off x="247406" y="2728940"/>
            <a:ext cx="5340594" cy="12689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0FF5230-4CA2-493A-BB25-775E63FC5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95622"/>
            <a:ext cx="5340594" cy="25597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7DA9669-5F91-4E15-B1B2-F3492F1D1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06" y="5325802"/>
            <a:ext cx="5340594" cy="1268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0E8278E-75CE-4376-BBBF-1939B586A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0" y="2693157"/>
            <a:ext cx="5340594" cy="2493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19E74A-C50E-475D-84CC-AB5C0EBBE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0" y="5325802"/>
            <a:ext cx="5340594" cy="1231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8987BA-9921-490E-80A9-C8ECC6FA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25" b="-1445"/>
          <a:stretch/>
        </p:blipFill>
        <p:spPr>
          <a:xfrm>
            <a:off x="227086" y="4036545"/>
            <a:ext cx="5421874" cy="125063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99617C5-2ACA-4CB5-9F9D-03EC75E5466D}"/>
              </a:ext>
            </a:extLst>
          </p:cNvPr>
          <p:cNvSpPr/>
          <p:nvPr/>
        </p:nvSpPr>
        <p:spPr>
          <a:xfrm>
            <a:off x="0" y="-1"/>
            <a:ext cx="6228080" cy="14813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D0942A5-80C7-4CCF-8D4D-430092653F89}"/>
              </a:ext>
            </a:extLst>
          </p:cNvPr>
          <p:cNvSpPr/>
          <p:nvPr/>
        </p:nvSpPr>
        <p:spPr>
          <a:xfrm>
            <a:off x="91440" y="2688327"/>
            <a:ext cx="6228080" cy="40595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DAABD98-58BE-4DDA-B367-71CF8C512E05}"/>
              </a:ext>
            </a:extLst>
          </p:cNvPr>
          <p:cNvSpPr/>
          <p:nvPr/>
        </p:nvSpPr>
        <p:spPr>
          <a:xfrm>
            <a:off x="5963920" y="1344163"/>
            <a:ext cx="6228080" cy="25597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CAD37D5-7342-4A12-B385-91D7AAB77F35}"/>
              </a:ext>
            </a:extLst>
          </p:cNvPr>
          <p:cNvSpPr/>
          <p:nvPr/>
        </p:nvSpPr>
        <p:spPr>
          <a:xfrm>
            <a:off x="6319520" y="5152418"/>
            <a:ext cx="5781040" cy="148134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85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DCB6BA-CA5A-45E6-B1AD-5FE2AFB66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" y="310719"/>
            <a:ext cx="4714043" cy="47140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25B4DD2-83DA-4EF3-8C38-6F2DA5003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823" y="1191951"/>
            <a:ext cx="2100983" cy="21009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1C4679-C8D8-4207-A76D-A40EEB217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65" y="296569"/>
            <a:ext cx="3419375" cy="34193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B1F96AA-E29A-491E-92C9-A4298F88C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30" y="3292934"/>
            <a:ext cx="3050220" cy="30502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DACBB9-E631-425B-8640-FD121E23C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462" y="5724211"/>
            <a:ext cx="5404485" cy="823070"/>
          </a:xfrm>
        </p:spPr>
        <p:txBody>
          <a:bodyPr/>
          <a:lstStyle/>
          <a:p>
            <a:r>
              <a:rPr lang="fr-FR" dirty="0"/>
              <a:t>Faire des essais…</a:t>
            </a:r>
          </a:p>
        </p:txBody>
      </p:sp>
    </p:spTree>
    <p:extLst>
      <p:ext uri="{BB962C8B-B14F-4D97-AF65-F5344CB8AC3E}">
        <p14:creationId xmlns:p14="http://schemas.microsoft.com/office/powerpoint/2010/main" val="183009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2E0108-743E-451C-B2B3-18D59F53A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" y="1613515"/>
            <a:ext cx="3630967" cy="36309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046FAB2-351A-460D-99DF-5AA78283B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52" y="1613516"/>
            <a:ext cx="3630967" cy="36309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78BA65-9E24-4B6E-BCE0-F3DA0850C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645" y="1613516"/>
            <a:ext cx="3630967" cy="36309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AC787B-4446-4490-BEB0-73A361CF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490" y="5764602"/>
            <a:ext cx="8717280" cy="823070"/>
          </a:xfrm>
        </p:spPr>
        <p:txBody>
          <a:bodyPr/>
          <a:lstStyle/>
          <a:p>
            <a:r>
              <a:rPr lang="fr-FR" dirty="0"/>
              <a:t>Sur la base d’exemples…</a:t>
            </a:r>
          </a:p>
        </p:txBody>
      </p:sp>
    </p:spTree>
    <p:extLst>
      <p:ext uri="{BB962C8B-B14F-4D97-AF65-F5344CB8AC3E}">
        <p14:creationId xmlns:p14="http://schemas.microsoft.com/office/powerpoint/2010/main" val="411591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738178-88C8-4DF1-8F2B-4799FF5C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4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911FDB-1837-4581-98F8-488337053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7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050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445864-66AE-4635-B707-AFEDD46F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4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55B857-0958-47F5-9005-C9F544E7B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7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495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98524DF-DA3C-4143-BC9F-3BFF3E28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AFCABFD-772F-43D4-8CE1-247F340F0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90F0B4-72CC-4D10-A50D-FD260576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3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0326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0EBD65B-196D-4E8C-ADA4-053DAFB0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3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103819-F8C5-46C6-838B-422261A2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2493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DC1D34-DCE0-4BAD-AEC9-7B2F023E8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5DAF7C-F559-40E3-9DD9-49981D2E0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3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8179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0D172D2-6841-4A04-93D6-927C13F7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6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7DEDD7-6DEE-4956-BD95-7375A0BF1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53" y="729000"/>
            <a:ext cx="5400000" cy="54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94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2">
            <a:extLst>
              <a:ext uri="{FF2B5EF4-FFF2-40B4-BE49-F238E27FC236}">
                <a16:creationId xmlns:a16="http://schemas.microsoft.com/office/drawing/2014/main" id="{8DB1CAE2-066F-4CB5-9371-374B83F5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26" y="4867539"/>
            <a:ext cx="2239803" cy="1025525"/>
          </a:xfrm>
        </p:spPr>
        <p:txBody>
          <a:bodyPr anchor="b">
            <a:normAutofit/>
          </a:bodyPr>
          <a:lstStyle/>
          <a:p>
            <a:r>
              <a:rPr lang="en-US" sz="3500"/>
              <a:t>Ordre du jour</a:t>
            </a:r>
          </a:p>
        </p:txBody>
      </p:sp>
      <p:pic>
        <p:nvPicPr>
          <p:cNvPr id="21" name="Espace réservé pour une image  20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C7C1523C-5198-4752-855A-1A9E6B377B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5715" r="3630"/>
          <a:stretch/>
        </p:blipFill>
        <p:spPr>
          <a:xfrm>
            <a:off x="8634413" y="812800"/>
            <a:ext cx="3557587" cy="5232400"/>
          </a:xfrm>
          <a:noFill/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E78B346-153A-4FAC-BF7B-A32211987D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6854" y="879710"/>
            <a:ext cx="3983858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Atterrissage 2020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232F9964-0D83-4A97-91BD-824840689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6854" y="1956155"/>
            <a:ext cx="3983858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Communication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3E6FD931-0169-4B37-A17D-CA2EC2388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854" y="3032600"/>
            <a:ext cx="3983858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Mentorat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E09EE77-B984-42B5-A063-6CCA3964CD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6854" y="4109045"/>
            <a:ext cx="3983858" cy="7556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Evènements et verbatim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57085B7A-9CF1-4DD4-B9FC-317738AA9D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6854" y="5185490"/>
            <a:ext cx="3983858" cy="755650"/>
          </a:xfrm>
        </p:spPr>
        <p:txBody>
          <a:bodyPr/>
          <a:lstStyle/>
          <a:p>
            <a:r>
              <a:rPr lang="en-US" dirty="0"/>
              <a:t>Points divers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6F837B2-2C1D-436D-ACE4-0B5A41E58C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7730" y="879710"/>
            <a:ext cx="741082" cy="7556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8D5688D6-79AC-4CCE-9270-FA467D629B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7730" y="1956155"/>
            <a:ext cx="741082" cy="7556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45F7864C-E352-4849-BB71-0DAF3BAF78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27730" y="3032600"/>
            <a:ext cx="741082" cy="7556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B2BA2CD-1C02-4904-AC43-185B07580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7730" y="4109045"/>
            <a:ext cx="741082" cy="7556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A7C9B867-C0E5-467D-9D6A-AE7DDA793F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7730" y="5185490"/>
            <a:ext cx="741082" cy="7556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2530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FDF1E2-2A1B-48D0-BC05-ECFC7EB3FE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25" b="1025"/>
          <a:stretch>
            <a:fillRect/>
          </a:stretch>
        </p:blipFill>
        <p:spPr>
          <a:xfrm>
            <a:off x="3236913" y="260350"/>
            <a:ext cx="4492625" cy="630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C5B961F0-D936-4BB6-BAED-0930F48CC3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16078" r="2" b="17055"/>
          <a:stretch/>
        </p:blipFill>
        <p:spPr>
          <a:xfrm>
            <a:off x="7839076" y="260350"/>
            <a:ext cx="4052888" cy="380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44DC4D4-23CC-46BD-806C-DC277A8F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524172"/>
            <a:ext cx="2578099" cy="2508588"/>
          </a:xfrm>
        </p:spPr>
        <p:txBody>
          <a:bodyPr anchor="t">
            <a:normAutofit/>
          </a:bodyPr>
          <a:lstStyle/>
          <a:p>
            <a:r>
              <a:rPr lang="fr-FR" dirty="0"/>
              <a:t>Premiers essais</a:t>
            </a:r>
            <a:br>
              <a:rPr lang="fr-FR" dirty="0"/>
            </a:br>
            <a:r>
              <a:rPr lang="fr-FR" dirty="0"/>
              <a:t>en images</a:t>
            </a:r>
          </a:p>
        </p:txBody>
      </p:sp>
      <p:pic>
        <p:nvPicPr>
          <p:cNvPr id="6" name="Espace réservé pour une image 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45EA371-13E1-4FFB-BD63-7C3DB7C119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4890" b="24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9623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49">
            <a:extLst>
              <a:ext uri="{FF2B5EF4-FFF2-40B4-BE49-F238E27FC236}">
                <a16:creationId xmlns:a16="http://schemas.microsoft.com/office/drawing/2014/main" id="{4192EAF7-CB07-402C-9B37-D07B2D40D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50800" cy="2036100"/>
          </a:xfrm>
        </p:spPr>
        <p:txBody>
          <a:bodyPr/>
          <a:lstStyle/>
          <a:p>
            <a:r>
              <a:rPr lang="fr-FR" dirty="0"/>
              <a:t>Et maintenant ?</a:t>
            </a:r>
          </a:p>
        </p:txBody>
      </p:sp>
      <p:pic>
        <p:nvPicPr>
          <p:cNvPr id="65" name="Espace réservé pour une image  64" descr="Une image contenant complet, ordinateur, pièce, table&#10;&#10;Description générée automatiquement">
            <a:extLst>
              <a:ext uri="{FF2B5EF4-FFF2-40B4-BE49-F238E27FC236}">
                <a16:creationId xmlns:a16="http://schemas.microsoft.com/office/drawing/2014/main" id="{FAEC281D-EC49-4844-878C-DDAA8B95C2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727" r="16727"/>
          <a:stretch>
            <a:fillRect/>
          </a:stretch>
        </p:blipFill>
        <p:spPr/>
      </p:pic>
      <p:pic>
        <p:nvPicPr>
          <p:cNvPr id="67" name="Espace réservé pour une image  66" descr="Une image contenant personne, photo, posant, enfant&#10;&#10;Description générée automatiquement">
            <a:extLst>
              <a:ext uri="{FF2B5EF4-FFF2-40B4-BE49-F238E27FC236}">
                <a16:creationId xmlns:a16="http://schemas.microsoft.com/office/drawing/2014/main" id="{32E42B89-6FEA-4089-820F-4F261A99F1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727" r="16727"/>
          <a:stretch>
            <a:fillRect/>
          </a:stretch>
        </p:blipFill>
        <p:spPr/>
      </p:pic>
      <p:sp>
        <p:nvSpPr>
          <p:cNvPr id="55" name="Espace réservé du texte 54">
            <a:extLst>
              <a:ext uri="{FF2B5EF4-FFF2-40B4-BE49-F238E27FC236}">
                <a16:creationId xmlns:a16="http://schemas.microsoft.com/office/drawing/2014/main" id="{EDDC893B-8F77-4361-B4EA-1B9774FE8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42770" y="2823836"/>
            <a:ext cx="2517605" cy="2036099"/>
          </a:xfrm>
        </p:spPr>
        <p:txBody>
          <a:bodyPr/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b="0" i="0" kern="1200" dirty="0">
                <a:ea typeface="+mn-ea"/>
                <a:cs typeface="Arial" panose="020B0604020202020204" pitchFamily="34" charset="0"/>
              </a:rPr>
              <a:t>3 visuels (équipe, réunions de bureau, évènements, flyers, illustrations…)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400" b="0" i="0" kern="1200" dirty="0">
                <a:ea typeface="+mn-ea"/>
                <a:cs typeface="Arial" panose="020B0604020202020204" pitchFamily="34" charset="0"/>
              </a:rPr>
              <a:t>Petit texte, </a:t>
            </a:r>
            <a:r>
              <a:rPr lang="fr-FR" sz="1400" b="0" i="0" u="sng" kern="1200" dirty="0">
                <a:ea typeface="+mn-ea"/>
                <a:cs typeface="Arial" panose="020B0604020202020204" pitchFamily="34" charset="0"/>
              </a:rPr>
              <a:t>max 2000 caractères</a:t>
            </a:r>
            <a:endParaRPr lang="fr-FR" dirty="0"/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AC4A8F6A-9A79-47A5-9175-8B95634679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Groupes pro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87ABBD52-F228-4DFC-997D-E74BF41190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44956" y="2823836"/>
            <a:ext cx="2517605" cy="1811733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1 photo de groupe du BDE / le logo du BDE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Diffuser la page </a:t>
            </a:r>
            <a:r>
              <a:rPr lang="fr-FR" dirty="0" err="1"/>
              <a:t>instagram</a:t>
            </a:r>
            <a:r>
              <a:rPr lang="fr-FR" dirty="0"/>
              <a:t> auprès des anciens de la promo </a:t>
            </a:r>
          </a:p>
          <a:p>
            <a:endParaRPr lang="fr-FR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642A023E-2F6B-4124-A3B8-B3E2508C36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Parrains de promo</a:t>
            </a:r>
          </a:p>
        </p:txBody>
      </p:sp>
      <p:pic>
        <p:nvPicPr>
          <p:cNvPr id="63" name="Picture 2" descr="We-need-you - La tribu Meinado">
            <a:extLst>
              <a:ext uri="{FF2B5EF4-FFF2-40B4-BE49-F238E27FC236}">
                <a16:creationId xmlns:a16="http://schemas.microsoft.com/office/drawing/2014/main" id="{8C1F993B-8553-45AF-B532-AFF2E9EE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" y="2988499"/>
            <a:ext cx="5460224" cy="30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itre 1">
            <a:extLst>
              <a:ext uri="{FF2B5EF4-FFF2-40B4-BE49-F238E27FC236}">
                <a16:creationId xmlns:a16="http://schemas.microsoft.com/office/drawing/2014/main" id="{EB52F52E-ECB0-48DE-AE1E-0C348C66ACC7}"/>
              </a:ext>
            </a:extLst>
          </p:cNvPr>
          <p:cNvSpPr txBox="1">
            <a:spLocks/>
          </p:cNvSpPr>
          <p:nvPr/>
        </p:nvSpPr>
        <p:spPr>
          <a:xfrm>
            <a:off x="6516209" y="5064619"/>
            <a:ext cx="4394114" cy="82307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accent1"/>
                </a:solidFill>
                <a:latin typeface="+mj-lt"/>
                <a:ea typeface="+mj-ea"/>
                <a:cs typeface="Poppins" panose="02000000000000000000" pitchFamily="2" charset="0"/>
              </a:defRPr>
            </a:lvl1pPr>
          </a:lstStyle>
          <a:p>
            <a:r>
              <a:rPr lang="fr-FR" dirty="0"/>
              <a:t>Présentez-vous !</a:t>
            </a:r>
          </a:p>
        </p:txBody>
      </p:sp>
    </p:spTree>
    <p:extLst>
      <p:ext uri="{BB962C8B-B14F-4D97-AF65-F5344CB8AC3E}">
        <p14:creationId xmlns:p14="http://schemas.microsoft.com/office/powerpoint/2010/main" val="24077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65215C4-DF1B-4729-8412-7BF656F1EB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918186"/>
            <a:ext cx="3977648" cy="731694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PAM 12 </a:t>
            </a:r>
            <a:r>
              <a:rPr lang="en-US" sz="2000" dirty="0"/>
              <a:t>(</a:t>
            </a:r>
            <a:r>
              <a:rPr lang="en-US" sz="2000" dirty="0" err="1"/>
              <a:t>Novembre</a:t>
            </a:r>
            <a:r>
              <a:rPr lang="en-US" sz="2000" dirty="0"/>
              <a:t> 2020)</a:t>
            </a:r>
            <a:br>
              <a:rPr lang="en-US" sz="2000" dirty="0"/>
            </a:b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r>
              <a:rPr lang="en-US" sz="2000" dirty="0"/>
              <a:t> de distribution aux adherents (papier et/</a:t>
            </a:r>
            <a:r>
              <a:rPr lang="en-US" sz="2000" dirty="0" err="1"/>
              <a:t>ou</a:t>
            </a:r>
            <a:r>
              <a:rPr lang="en-US" sz="2000" dirty="0"/>
              <a:t> mail)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B1949F4-1040-416E-A7E4-6EFF489E3A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3208914"/>
            <a:ext cx="3977648" cy="73169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PAM 13 </a:t>
            </a:r>
            <a:r>
              <a:rPr lang="en-US" sz="2000" dirty="0"/>
              <a:t>(</a:t>
            </a:r>
            <a:r>
              <a:rPr lang="en-US" sz="2000" dirty="0" err="1"/>
              <a:t>Décembre</a:t>
            </a:r>
            <a:r>
              <a:rPr lang="en-US" sz="2000" dirty="0"/>
              <a:t> – Janvier)</a:t>
            </a:r>
            <a:br>
              <a:rPr lang="en-US" sz="2000" dirty="0"/>
            </a:b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cours</a:t>
            </a:r>
            <a:r>
              <a:rPr lang="en-US" sz="2000" dirty="0"/>
              <a:t> de preparation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743C89C1-6297-45B2-9B47-C59B9A1D45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790155" y="3175120"/>
            <a:ext cx="804759" cy="804759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EDEA58F-16D9-45BC-A852-F3B9DBFEF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4 numéros sortis en 2020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2A7F441-055F-4CCD-A6A9-C4B45A0545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4499642"/>
            <a:ext cx="3977648" cy="731694"/>
          </a:xfrm>
        </p:spPr>
        <p:txBody>
          <a:bodyPr>
            <a:normAutofit/>
          </a:bodyPr>
          <a:lstStyle/>
          <a:p>
            <a:r>
              <a:rPr lang="fr-FR" sz="1800" dirty="0"/>
              <a:t>Rediffusion des </a:t>
            </a:r>
            <a:r>
              <a:rPr lang="fr-FR" sz="1800" b="1" dirty="0">
                <a:solidFill>
                  <a:schemeClr val="accent1"/>
                </a:solidFill>
              </a:rPr>
              <a:t>numéros 10 et 11</a:t>
            </a:r>
            <a:br>
              <a:rPr lang="fr-FR" sz="1800" b="1" dirty="0">
                <a:solidFill>
                  <a:schemeClr val="accent1"/>
                </a:solidFill>
              </a:rPr>
            </a:br>
            <a:r>
              <a:rPr lang="fr-FR" sz="1800" dirty="0"/>
              <a:t>Newsletter#2 Novembre 2020)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11CFC48-2274-4C2A-8411-837E294696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39288CAF-8395-457C-A5F0-59961FA4AD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13778" b="13778"/>
          <a:stretch/>
        </p:blipFill>
        <p:spPr>
          <a:xfrm>
            <a:off x="6790155" y="1885761"/>
            <a:ext cx="804759" cy="804759"/>
          </a:xfr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434B965-A131-4EB3-97DF-89D1232E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r-FR"/>
              <a:t>PAM</a:t>
            </a:r>
          </a:p>
        </p:txBody>
      </p:sp>
      <p:pic>
        <p:nvPicPr>
          <p:cNvPr id="23" name="Espace réservé pour une image  22" descr="Une image contenant dessin, fleur, lumière, horloge&#10;&#10;Description générée automatiquement">
            <a:extLst>
              <a:ext uri="{FF2B5EF4-FFF2-40B4-BE49-F238E27FC236}">
                <a16:creationId xmlns:a16="http://schemas.microsoft.com/office/drawing/2014/main" id="{85DAB8FD-A74D-4802-ADDA-20AB1A48FF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790155" y="4464479"/>
            <a:ext cx="804759" cy="804759"/>
          </a:xfrm>
        </p:spPr>
      </p:pic>
    </p:spTree>
    <p:extLst>
      <p:ext uri="{BB962C8B-B14F-4D97-AF65-F5344CB8AC3E}">
        <p14:creationId xmlns:p14="http://schemas.microsoft.com/office/powerpoint/2010/main" val="212721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B6E2F4-9774-47ED-A36E-3F45699AEB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Dans les boites début janvier…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1CA888A-0577-45F2-98F4-11007261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Annuaire 2020</a:t>
            </a:r>
          </a:p>
        </p:txBody>
      </p:sp>
      <p:pic>
        <p:nvPicPr>
          <p:cNvPr id="6" name="Espace réservé pour une image 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95CC67-4FA6-4F5E-97E5-B308A41816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36" r="1936"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AC5088-9153-4845-AA36-520EBED4B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62" t="30291" r="14488" b="29450"/>
          <a:stretch/>
        </p:blipFill>
        <p:spPr>
          <a:xfrm>
            <a:off x="88779" y="6144588"/>
            <a:ext cx="1203511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0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F5772E3-3B19-41A4-9A79-20F94A82A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83BCB68-A7A4-41C7-9719-58CCEFEB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Mentorat</a:t>
            </a:r>
          </a:p>
        </p:txBody>
      </p:sp>
      <p:sp>
        <p:nvSpPr>
          <p:cNvPr id="4" name="Google Shape;81;p3">
            <a:extLst>
              <a:ext uri="{FF2B5EF4-FFF2-40B4-BE49-F238E27FC236}">
                <a16:creationId xmlns:a16="http://schemas.microsoft.com/office/drawing/2014/main" id="{429712A2-FD49-434F-8A43-BFF011E937A8}"/>
              </a:ext>
            </a:extLst>
          </p:cNvPr>
          <p:cNvSpPr txBox="1">
            <a:spLocks/>
          </p:cNvSpPr>
          <p:nvPr/>
        </p:nvSpPr>
        <p:spPr>
          <a:xfrm>
            <a:off x="2050742" y="3231472"/>
            <a:ext cx="4665081" cy="1925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accent1"/>
                </a:solidFill>
              </a:rPr>
              <a:t>Christophe PERSOZ</a:t>
            </a:r>
          </a:p>
          <a:p>
            <a:pPr marL="0" indent="0" algn="r">
              <a:spcBef>
                <a:spcPts val="0"/>
              </a:spcBef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Christelle ABOU-CHEDID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Christian CABRERA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Vincent DESVIGNES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Régis DAMOUR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Pierre MICHAUX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Louis-Marie PONS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 err="1">
                <a:solidFill>
                  <a:schemeClr val="bg1"/>
                </a:solidFill>
              </a:rPr>
              <a:t>Xiaole</a:t>
            </a:r>
            <a:r>
              <a:rPr lang="fr-FR" b="1" dirty="0">
                <a:solidFill>
                  <a:schemeClr val="bg1"/>
                </a:solidFill>
              </a:rPr>
              <a:t> SHEN</a:t>
            </a:r>
          </a:p>
        </p:txBody>
      </p:sp>
    </p:spTree>
    <p:extLst>
      <p:ext uri="{BB962C8B-B14F-4D97-AF65-F5344CB8AC3E}">
        <p14:creationId xmlns:p14="http://schemas.microsoft.com/office/powerpoint/2010/main" val="3245402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5ca847f02_0_0"/>
          <p:cNvSpPr txBox="1">
            <a:spLocks noGrp="1"/>
          </p:cNvSpPr>
          <p:nvPr>
            <p:ph type="title"/>
          </p:nvPr>
        </p:nvSpPr>
        <p:spPr>
          <a:xfrm>
            <a:off x="847180" y="687572"/>
            <a:ext cx="4767262" cy="1342045"/>
          </a:xfrm>
        </p:spPr>
        <p:txBody>
          <a:bodyPr spcFirstLastPara="1" vert="horz" lIns="91425" tIns="45700" rIns="91425" bIns="45700" rtlCol="0" anchor="b" anchorCtr="0">
            <a:normAutofit/>
          </a:bodyPr>
          <a:lstStyle/>
          <a:p>
            <a:pPr>
              <a:spcBef>
                <a:spcPts val="0"/>
              </a:spcBef>
              <a:buSzPts val="1800"/>
            </a:pPr>
            <a:r>
              <a:rPr lang="fr-FR" dirty="0"/>
              <a:t>Ce qui est fait</a:t>
            </a:r>
            <a:endParaRPr lang="fr-FR"/>
          </a:p>
        </p:txBody>
      </p:sp>
      <p:graphicFrame>
        <p:nvGraphicFramePr>
          <p:cNvPr id="90" name="Google Shape;88;g85ca847f02_0_0">
            <a:extLst>
              <a:ext uri="{FF2B5EF4-FFF2-40B4-BE49-F238E27FC236}">
                <a16:creationId xmlns:a16="http://schemas.microsoft.com/office/drawing/2014/main" id="{5D1DA189-5EE1-4422-86C1-5CA98F5B22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388987"/>
              </p:ext>
            </p:extLst>
          </p:nvPr>
        </p:nvGraphicFramePr>
        <p:xfrm>
          <a:off x="838200" y="2392680"/>
          <a:ext cx="10719842" cy="4167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 descr="Une image contenant signe, extérieur, arrêt, horloge&#10;&#10;Description générée automatiquement">
            <a:extLst>
              <a:ext uri="{FF2B5EF4-FFF2-40B4-BE49-F238E27FC236}">
                <a16:creationId xmlns:a16="http://schemas.microsoft.com/office/drawing/2014/main" id="{871B60DF-3FBD-418C-807A-5C606E5899E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73392" y="108971"/>
            <a:ext cx="2168240" cy="21021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B48F5A-BBE9-456E-9880-C234E47CBFD5}"/>
              </a:ext>
            </a:extLst>
          </p:cNvPr>
          <p:cNvSpPr/>
          <p:nvPr/>
        </p:nvSpPr>
        <p:spPr>
          <a:xfrm>
            <a:off x="5278052" y="3206186"/>
            <a:ext cx="6435525" cy="2815543"/>
          </a:xfrm>
          <a:prstGeom prst="rect">
            <a:avLst/>
          </a:prstGeom>
          <a:noFill/>
          <a:ln>
            <a:noFill/>
          </a:ln>
        </p:spPr>
        <p:txBody>
          <a:bodyPr vert="horz" lIns="0" tIns="216000" rIns="180000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Questionnaire aux mentors / mentees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Recherche des situations exactes des candidats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Mise en place des outils d’aide au mentoring sur site de PONTS Alumni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Lancement officiel en décembre 2020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Aménagement du site PONTS Alumni: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SzPts val="1800"/>
            </a:pPr>
            <a:r>
              <a:rPr lang="fr-FR" sz="1300" b="0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rPr>
              <a:t>Une page, bouton « je suis candidat », …</a:t>
            </a:r>
          </a:p>
        </p:txBody>
      </p:sp>
      <p:sp>
        <p:nvSpPr>
          <p:cNvPr id="94" name="Google Shape;94;g85ca847f02_0_7"/>
          <p:cNvSpPr txBox="1">
            <a:spLocks noGrp="1"/>
          </p:cNvSpPr>
          <p:nvPr>
            <p:ph type="title"/>
          </p:nvPr>
        </p:nvSpPr>
        <p:spPr>
          <a:xfrm>
            <a:off x="5278053" y="1775520"/>
            <a:ext cx="6435524" cy="1325563"/>
          </a:xfrm>
        </p:spPr>
        <p:txBody>
          <a:bodyPr spcFirstLastPara="1" vert="horz" lIns="0" tIns="45720" rIns="91440" bIns="45720" rtlCol="0" anchor="b" anchorCtr="0">
            <a:normAutofit/>
          </a:bodyPr>
          <a:lstStyle/>
          <a:p>
            <a:pPr>
              <a:buSzPts val="1800"/>
            </a:pPr>
            <a:r>
              <a:rPr lang="fr-FR" b="1" i="0" kern="1200" spc="-150">
                <a:latin typeface="+mj-lt"/>
                <a:ea typeface="+mj-ea"/>
                <a:cs typeface="Poppins" panose="02000000000000000000" pitchFamily="2" charset="0"/>
              </a:rPr>
              <a:t>Ce qui reste à faire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8442CA3E-A47F-42C2-9C43-5AE56E12B3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232" r="8232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2457AD9-AD7A-4CE2-AED9-032543249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069D863-8356-4192-8BEF-E90253F7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Evènements et verbatim</a:t>
            </a:r>
          </a:p>
        </p:txBody>
      </p:sp>
      <p:sp>
        <p:nvSpPr>
          <p:cNvPr id="6" name="Google Shape;81;p3">
            <a:extLst>
              <a:ext uri="{FF2B5EF4-FFF2-40B4-BE49-F238E27FC236}">
                <a16:creationId xmlns:a16="http://schemas.microsoft.com/office/drawing/2014/main" id="{85FEA831-2EF3-49AF-925A-5419B3673ECD}"/>
              </a:ext>
            </a:extLst>
          </p:cNvPr>
          <p:cNvSpPr txBox="1">
            <a:spLocks/>
          </p:cNvSpPr>
          <p:nvPr/>
        </p:nvSpPr>
        <p:spPr>
          <a:xfrm>
            <a:off x="2050742" y="3231472"/>
            <a:ext cx="4665081" cy="1925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accent1"/>
                </a:solidFill>
              </a:rPr>
              <a:t>Pierre VIDAILHET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Eric FABRE</a:t>
            </a:r>
          </a:p>
        </p:txBody>
      </p:sp>
    </p:spTree>
    <p:extLst>
      <p:ext uri="{BB962C8B-B14F-4D97-AF65-F5344CB8AC3E}">
        <p14:creationId xmlns:p14="http://schemas.microsoft.com/office/powerpoint/2010/main" val="382690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44DE1-7F35-4BA4-AB7D-4179946F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Retranscrire nos enregistrements visio ?</a:t>
            </a:r>
            <a:endParaRPr lang="fr-FR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3E910F0-8DB6-4488-8C57-9944BD9E3B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547" r="10547"/>
          <a:stretch>
            <a:fillRect/>
          </a:stretch>
        </p:blipFill>
        <p:spPr/>
      </p:pic>
      <p:pic>
        <p:nvPicPr>
          <p:cNvPr id="18" name="Espace réservé pour une image  17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9E0D2EB0-1C1A-425D-B00B-89B7E69EF7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902" r="21902"/>
          <a:stretch>
            <a:fillRect/>
          </a:stretch>
        </p:blipFill>
        <p:spPr/>
      </p:pic>
      <p:pic>
        <p:nvPicPr>
          <p:cNvPr id="20" name="Espace réservé pour une image 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E0B99D-1BCF-4A4C-B66F-A10754A8D8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046" r="1046"/>
          <a:stretch>
            <a:fillRect/>
          </a:stretch>
        </p:blipFill>
        <p:spPr/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E2112F5-2A68-4CA5-812A-7FAB06FC34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22446" r="2244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0EA1705-C64B-4C98-91DE-710FB864F4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Evite un (re)visionnage complet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901CAD0-6536-4B95-AC83-8F3D61BDFC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Consultation a posteriori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DFEB702-8CDF-4FAD-9A2F-ED3B206114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C333810-F4FD-4ABE-A5AD-D5D3A73CB5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/>
              <a:t>Réutilisation pour autres supports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1625E4D-EDB7-464A-ADCD-5609E60C1A3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Rend le travail moins fastidieux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2F19A0A-5131-4B7D-B3FD-1DBE6A445C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Synthèse écrite des verbatim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818245B-8EE8-4A4D-8BC1-84D3AD21E9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8567EE6-66E6-4D71-8838-67D53C0484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Corpus de productions Ponts Alumni</a:t>
            </a:r>
          </a:p>
        </p:txBody>
      </p:sp>
    </p:spTree>
    <p:extLst>
      <p:ext uri="{BB962C8B-B14F-4D97-AF65-F5344CB8AC3E}">
        <p14:creationId xmlns:p14="http://schemas.microsoft.com/office/powerpoint/2010/main" val="1733855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78AFD71-5B53-BE4D-838F-BF10C98F3205}"/>
              </a:ext>
            </a:extLst>
          </p:cNvPr>
          <p:cNvSpPr txBox="1">
            <a:spLocks/>
          </p:cNvSpPr>
          <p:nvPr/>
        </p:nvSpPr>
        <p:spPr>
          <a:xfrm>
            <a:off x="1" y="1687090"/>
            <a:ext cx="4568750" cy="1721802"/>
          </a:xfrm>
          <a:prstGeom prst="rect">
            <a:avLst/>
          </a:prstGeom>
          <a:noFill/>
        </p:spPr>
        <p:txBody>
          <a:bodyPr vert="horz" lIns="0" tIns="45720" rIns="324000" bIns="45720" rtlCol="0" anchor="ctr">
            <a:normAutofit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indent="0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fr-FR" sz="4000" b="1" i="0" kern="1200" spc="-150" dirty="0">
                <a:solidFill>
                  <a:schemeClr val="tx2"/>
                </a:solidFill>
                <a:latin typeface="Poppins" panose="02000000000000000000" pitchFamily="2" charset="0"/>
                <a:ea typeface="+mj-ea"/>
                <a:cs typeface="Poppins" panose="02000000000000000000" pitchFamily="2" charset="0"/>
              </a:rPr>
              <a:t>AmberScript : un outil de transcription</a:t>
            </a:r>
            <a:endParaRPr kumimoji="0" lang="fr-FR" sz="4000" b="1" i="0" u="none" strike="noStrike" kern="1200" cap="none" spc="-150" normalizeH="0" baseline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Poppins" panose="02000000000000000000" pitchFamily="2" charset="0"/>
              <a:ea typeface="+mj-ea"/>
              <a:cs typeface="Poppins" panose="02000000000000000000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DCAB0F-451E-4BBC-81E8-E2C11B58BD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8750" y="3666354"/>
            <a:ext cx="3448800" cy="382749"/>
          </a:xfrm>
        </p:spPr>
        <p:txBody>
          <a:bodyPr vert="horz" lIns="0" tIns="45720" rIns="91440" bIns="45720" rtlCol="0" anchor="b">
            <a:normAutofit/>
          </a:bodyPr>
          <a:lstStyle/>
          <a:p>
            <a:r>
              <a:rPr lang="fr-FR" b="1" i="0" kern="1200" dirty="0"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Présentation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1EFAB5C-6439-43CC-832B-9EE0EA2839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/>
          <a:p>
            <a:pPr marL="228600" indent="-228600"/>
            <a:r>
              <a:rPr lang="fr-FR" b="1" i="0" kern="1200" dirty="0"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Son coût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C03E2E95-13E5-4297-A97F-B9EC2E617D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57637" y="4055164"/>
            <a:ext cx="3448800" cy="2253961"/>
          </a:xfrm>
        </p:spPr>
        <p:txBody>
          <a:bodyPr vert="horz" lIns="0" tIns="72000" rIns="91440" bIns="45720" rtlCol="0">
            <a:normAutofit fontScale="925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300" dirty="0"/>
              <a:t>20€ / heure, soit 30 à 40€ par conférence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13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1300" dirty="0"/>
              <a:t>Abonnement : 75€ par mois pour 5 heures + 15€ par heure supplémentaire (soit 22 à 30 € par conférence) </a:t>
            </a:r>
            <a:r>
              <a:rPr lang="fr-FR" sz="1300" dirty="0">
                <a:solidFill>
                  <a:schemeClr val="accent1"/>
                </a:solidFill>
              </a:rPr>
              <a:t>*</a:t>
            </a:r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300" dirty="0">
                <a:solidFill>
                  <a:schemeClr val="accent1"/>
                </a:solidFill>
              </a:rPr>
              <a:t>* Intéressant à condition d’avoir</a:t>
            </a:r>
            <a:br>
              <a:rPr lang="fr-FR" sz="1300" dirty="0">
                <a:solidFill>
                  <a:schemeClr val="accent1"/>
                </a:solidFill>
              </a:rPr>
            </a:br>
            <a:r>
              <a:rPr lang="fr-FR" sz="1300" dirty="0">
                <a:solidFill>
                  <a:schemeClr val="accent1"/>
                </a:solidFill>
              </a:rPr>
              <a:t>au moins 3 conférences par mois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E06DBE1-B0BE-D640-86B8-42EE7A1DFA73}"/>
              </a:ext>
            </a:extLst>
          </p:cNvPr>
          <p:cNvSpPr txBox="1">
            <a:spLocks/>
          </p:cNvSpPr>
          <p:nvPr/>
        </p:nvSpPr>
        <p:spPr>
          <a:xfrm>
            <a:off x="4370867" y="4156364"/>
            <a:ext cx="3450265" cy="2530186"/>
          </a:xfrm>
          <a:prstGeom prst="rect">
            <a:avLst/>
          </a:prstGeom>
        </p:spPr>
        <p:txBody>
          <a:bodyPr vert="horz" lIns="0" tIns="7200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286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kumimoji="0" lang="fr-FR" sz="110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ontserrat" panose="02000505000000020004" pitchFamily="2" charset="0"/>
                <a:cs typeface="Arial" panose="020B0604020202020204" pitchFamily="34" charset="0"/>
              </a:rPr>
              <a:t>Transcrire un fichier audio (extrait éventuellement d’une vidéo d’une conférence) en un texte. 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Nombreuses langues disponibles</a:t>
            </a:r>
          </a:p>
          <a:p>
            <a:pPr marL="342900" marR="0" lvl="0" indent="-228600" fontAlgn="auto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Tx/>
              <a:tabLst/>
              <a:defRPr/>
            </a:pP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Documents téléchargeables</a:t>
            </a:r>
            <a:endParaRPr kumimoji="0" lang="fr-FR" sz="1100" u="none" strike="noStrike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Le fichier </a:t>
            </a:r>
            <a:r>
              <a:rPr lang="fr-FR" sz="1100" dirty="0" err="1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word</a:t>
            </a: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 de la conférence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Les sous-titres (pour vidéo lors de sa publication sur </a:t>
            </a:r>
            <a:r>
              <a:rPr lang="fr-FR" sz="1100" dirty="0" err="1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Youtube</a:t>
            </a: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)</a:t>
            </a:r>
            <a:b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b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(exemple : </a:t>
            </a: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https://youtu.be/nqOLgJ7w9Xo</a:t>
            </a:r>
            <a:r>
              <a:rPr lang="fr-FR" sz="1100" dirty="0">
                <a:solidFill>
                  <a:schemeClr val="accent4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)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fr-FR" sz="1100" dirty="0">
              <a:solidFill>
                <a:schemeClr val="accent4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</a:pPr>
            <a:endParaRPr lang="fr-FR" sz="1100" dirty="0">
              <a:solidFill>
                <a:schemeClr val="accent4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33" name="Espace réservé pour une image  32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AF1BBF3F-70D8-4E62-88F6-CDE5626BAAF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4060" b="14060"/>
          <a:stretch>
            <a:fillRect/>
          </a:stretch>
        </p:blipFill>
        <p:spPr>
          <a:xfrm>
            <a:off x="2214563" y="3805238"/>
            <a:ext cx="1935162" cy="1854200"/>
          </a:xfrm>
        </p:spPr>
      </p:pic>
    </p:spTree>
    <p:extLst>
      <p:ext uri="{BB962C8B-B14F-4D97-AF65-F5344CB8AC3E}">
        <p14:creationId xmlns:p14="http://schemas.microsoft.com/office/powerpoint/2010/main" val="397003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9FBDCC7-EEF0-4F0B-BE0A-A0E5C0D14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3E3F340F-1D90-42A8-ACF5-33E74C410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Atterrissage 2020</a:t>
            </a:r>
          </a:p>
        </p:txBody>
      </p:sp>
      <p:sp>
        <p:nvSpPr>
          <p:cNvPr id="4" name="Google Shape;81;p3">
            <a:extLst>
              <a:ext uri="{FF2B5EF4-FFF2-40B4-BE49-F238E27FC236}">
                <a16:creationId xmlns:a16="http://schemas.microsoft.com/office/drawing/2014/main" id="{42B64797-C6A5-4BA5-9879-F4F94A934BFD}"/>
              </a:ext>
            </a:extLst>
          </p:cNvPr>
          <p:cNvSpPr txBox="1">
            <a:spLocks/>
          </p:cNvSpPr>
          <p:nvPr/>
        </p:nvSpPr>
        <p:spPr>
          <a:xfrm>
            <a:off x="2050742" y="3231472"/>
            <a:ext cx="4665081" cy="1925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accent1"/>
                </a:solidFill>
              </a:rPr>
              <a:t>Christelle ABOU CHEDID</a:t>
            </a:r>
          </a:p>
          <a:p>
            <a:pPr marL="0" indent="0" algn="r">
              <a:spcBef>
                <a:spcPts val="0"/>
              </a:spcBef>
              <a:buNone/>
            </a:pP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3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001E67B-35A0-4165-B3B0-A2FE00F858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F3E51AE-312C-4591-AD95-5D7960C3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divers</a:t>
            </a:r>
          </a:p>
        </p:txBody>
      </p:sp>
    </p:spTree>
    <p:extLst>
      <p:ext uri="{BB962C8B-B14F-4D97-AF65-F5344CB8AC3E}">
        <p14:creationId xmlns:p14="http://schemas.microsoft.com/office/powerpoint/2010/main" val="3190488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Espace réservé pour une image  53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2DAE21D0-E418-4FC1-96EA-B67E6C8E3B3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t="12266" r="-3" b="36421"/>
          <a:stretch/>
        </p:blipFill>
        <p:spPr>
          <a:xfrm>
            <a:off x="841375" y="3097232"/>
            <a:ext cx="4008120" cy="2742196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8CD9F6E-36F9-4344-85F7-43C34EF4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</p:spPr>
        <p:txBody>
          <a:bodyPr anchor="b">
            <a:normAutofit/>
          </a:bodyPr>
          <a:lstStyle/>
          <a:p>
            <a:r>
              <a:rPr lang="fr-FR" dirty="0"/>
              <a:t>Prochaine réunion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297A38CF-55F6-4A47-AD40-7E4888018C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058" y="2561159"/>
            <a:ext cx="4008437" cy="375081"/>
          </a:xfrm>
        </p:spPr>
        <p:txBody>
          <a:bodyPr anchor="t">
            <a:norm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16 décembre 2020 </a:t>
            </a:r>
            <a:r>
              <a:rPr lang="fr-FR" sz="1600" b="1" dirty="0"/>
              <a:t>(Comité)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8C94C571-170D-4EAF-9E04-E74E74542C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19 Janvier (Comité)</a:t>
            </a:r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8453F496-1CA5-4944-8DD0-8CAF279796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9 </a:t>
            </a:r>
            <a:r>
              <a:rPr lang="en-US" dirty="0" err="1"/>
              <a:t>février</a:t>
            </a:r>
            <a:r>
              <a:rPr lang="en-US" dirty="0"/>
              <a:t> (Bureau)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F951E982-4D93-478C-84E8-3EF34659B7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23 mars (Bureau)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710B2CAE-A9D7-4BAB-B7B2-884175AD22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/>
          <a:p>
            <a:r>
              <a:rPr lang="en-US" dirty="0"/>
              <a:t>13 </a:t>
            </a:r>
            <a:r>
              <a:rPr lang="en-US" dirty="0" err="1"/>
              <a:t>avril</a:t>
            </a:r>
            <a:r>
              <a:rPr lang="en-US" dirty="0"/>
              <a:t> (Comité) </a:t>
            </a:r>
            <a:r>
              <a:rPr lang="en-US" b="1" dirty="0" err="1">
                <a:solidFill>
                  <a:schemeClr val="accent1"/>
                </a:solidFill>
              </a:rPr>
              <a:t>avant</a:t>
            </a:r>
            <a:r>
              <a:rPr lang="en-US" b="1" dirty="0">
                <a:solidFill>
                  <a:schemeClr val="accent1"/>
                </a:solidFill>
              </a:rPr>
              <a:t> AG le 18 </a:t>
            </a:r>
            <a:r>
              <a:rPr lang="en-US" b="1" dirty="0" err="1">
                <a:solidFill>
                  <a:schemeClr val="accent1"/>
                </a:solidFill>
              </a:rPr>
              <a:t>mai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64" name="Espace réservé pour une image  63" descr="Une image contenant brosse&#10;&#10;Description générée automatiquement">
            <a:extLst>
              <a:ext uri="{FF2B5EF4-FFF2-40B4-BE49-F238E27FC236}">
                <a16:creationId xmlns:a16="http://schemas.microsoft.com/office/drawing/2014/main" id="{49F3593D-B4A0-4EED-A43A-CCD85E5394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6789738" y="1042988"/>
            <a:ext cx="804862" cy="804862"/>
          </a:xfrm>
        </p:spPr>
      </p:pic>
      <p:pic>
        <p:nvPicPr>
          <p:cNvPr id="67" name="Espace réservé pour une image  66">
            <a:extLst>
              <a:ext uri="{FF2B5EF4-FFF2-40B4-BE49-F238E27FC236}">
                <a16:creationId xmlns:a16="http://schemas.microsoft.com/office/drawing/2014/main" id="{5B8403BE-D2AB-4E65-9363-F0F3FE611A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6789738" y="2332038"/>
            <a:ext cx="804862" cy="804862"/>
          </a:xfrm>
        </p:spPr>
      </p:pic>
      <p:pic>
        <p:nvPicPr>
          <p:cNvPr id="69" name="Espace réservé pour une image  68">
            <a:extLst>
              <a:ext uri="{FF2B5EF4-FFF2-40B4-BE49-F238E27FC236}">
                <a16:creationId xmlns:a16="http://schemas.microsoft.com/office/drawing/2014/main" id="{365F522A-A213-4E97-8443-FF14CCC279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12500" b="12500"/>
          <a:stretch>
            <a:fillRect/>
          </a:stretch>
        </p:blipFill>
        <p:spPr>
          <a:xfrm>
            <a:off x="6789738" y="3621088"/>
            <a:ext cx="804862" cy="804862"/>
          </a:xfrm>
        </p:spPr>
      </p:pic>
      <p:pic>
        <p:nvPicPr>
          <p:cNvPr id="73" name="Espace réservé pour une image  72" descr="Une image contenant brosse&#10;&#10;Description générée automatiquement">
            <a:extLst>
              <a:ext uri="{FF2B5EF4-FFF2-40B4-BE49-F238E27FC236}">
                <a16:creationId xmlns:a16="http://schemas.microsoft.com/office/drawing/2014/main" id="{9B5A77DB-C6E3-4743-81C0-0AE7CD86D5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/>
          <a:stretch>
            <a:fillRect/>
          </a:stretch>
        </p:blipFill>
        <p:spPr>
          <a:xfrm>
            <a:off x="6789738" y="4910138"/>
            <a:ext cx="804862" cy="804862"/>
          </a:xfrm>
        </p:spPr>
      </p:pic>
    </p:spTree>
    <p:extLst>
      <p:ext uri="{BB962C8B-B14F-4D97-AF65-F5344CB8AC3E}">
        <p14:creationId xmlns:p14="http://schemas.microsoft.com/office/powerpoint/2010/main" val="2780781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extérieur, bâtiment, maison, rue&#10;&#10;Description générée automatiquement">
            <a:extLst>
              <a:ext uri="{FF2B5EF4-FFF2-40B4-BE49-F238E27FC236}">
                <a16:creationId xmlns:a16="http://schemas.microsoft.com/office/drawing/2014/main" id="{1109E9CB-0012-4C51-88BE-6C3EECBE14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8901" b="28901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B27BF2D-3A3F-4B4A-86C5-12EE6B9A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56796"/>
            <a:ext cx="7252505" cy="891250"/>
          </a:xfrm>
        </p:spPr>
        <p:txBody>
          <a:bodyPr/>
          <a:lstStyle/>
          <a:p>
            <a:r>
              <a:rPr lang="fr-FR" dirty="0"/>
              <a:t>Vous pouvez nous retrouver sur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E369E4-A604-4D24-B10F-D2A49AEDF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625781"/>
            <a:ext cx="7879672" cy="338549"/>
          </a:xfrm>
        </p:spPr>
        <p:txBody>
          <a:bodyPr>
            <a:noAutofit/>
          </a:bodyPr>
          <a:lstStyle/>
          <a:p>
            <a:r>
              <a:rPr lang="fr-FR" sz="4400" dirty="0">
                <a:hlinkClick r:id="rId3"/>
              </a:rPr>
              <a:t>www.ponts.org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49848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C1AB52F7-AA03-4F62-A116-8FA01677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Produits</a:t>
            </a:r>
            <a:r>
              <a:rPr lang="en-US" dirty="0"/>
              <a:t> </a:t>
            </a:r>
            <a:r>
              <a:rPr lang="en-US" dirty="0" err="1"/>
              <a:t>d’exploitation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317 921 € vs 380 672 €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047825B-CC66-4DDC-AE3E-0F07EAE7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sz="2400" b="0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fr-FR" sz="24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-64 k€, répartis comme suit</a:t>
            </a:r>
            <a:endParaRPr lang="fr-FR" sz="2400" b="0" i="0" u="none" strike="noStrike" baseline="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Erosion des cotisations, bien que limitée :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-5,6 k€ (-3,6%).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Dons conformes aux prévisions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Très mauvaise année pour les recettes publicitaires, malgré un budget « raisonnable ». Si la redevance « Annuaire » est maintenue par forfait, celle de la revue est directement indexée sur le CA généré pour chaque numéro : -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9 k€ (-30%) </a:t>
            </a:r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noter également une très mauvaise année pour le sponsoring, les 2k€ attendus sont liés aux termes de l’accord avec XPP Immobilier et la signature de la convention AMUR : -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 k€ </a:t>
            </a:r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 baisse des produits évènementiels est directement liée à la baisse du nombre d’évènements en raison de la COVID et, par conséquent, des frais engagés :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-19 k€ (cf. Focus « Evènements » - perte nette : 1,3 k€ ) </a:t>
            </a:r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 baisse des revenus Station F est partiellement compensée par la diminution des loyers demandés par Station F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(cf. Focus Station F – perte nette : 14 k€).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Nous avons également considéré dans le budget 2020, 20 k€ en dotation provision.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64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C1AB52F7-AA03-4F62-A116-8FA01677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Charges </a:t>
            </a:r>
            <a:r>
              <a:rPr lang="en-US" dirty="0" err="1"/>
              <a:t>d’exploitation</a:t>
            </a:r>
            <a:br>
              <a:rPr lang="en-US" dirty="0"/>
            </a:br>
            <a:r>
              <a:rPr lang="fr-FR" dirty="0">
                <a:solidFill>
                  <a:schemeClr val="accent1"/>
                </a:solidFill>
              </a:rPr>
              <a:t>379 522 € </a:t>
            </a:r>
            <a:r>
              <a:rPr lang="fr-FR" sz="2200" dirty="0">
                <a:solidFill>
                  <a:schemeClr val="accent1"/>
                </a:solidFill>
              </a:rPr>
              <a:t>(hors dotations aux amortissements)</a:t>
            </a:r>
            <a:r>
              <a:rPr lang="fr-FR" dirty="0">
                <a:solidFill>
                  <a:schemeClr val="accent1"/>
                </a:solidFill>
              </a:rPr>
              <a:t>vs 439 760 €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047825B-CC66-4DDC-AE3E-0F07EAE7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fr-FR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Frais d’activités : 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+44,5 k€ </a:t>
            </a:r>
            <a:r>
              <a:rPr lang="fr-F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non dépensés</a:t>
            </a:r>
          </a:p>
          <a:p>
            <a:pPr lvl="1"/>
            <a:r>
              <a:rPr lang="fr-FR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Baisse des frais de réception, frais d’AG et du loyer Station F cause COVID</a:t>
            </a:r>
          </a:p>
          <a:p>
            <a:r>
              <a:rPr lang="fr-FR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Prise en compte de dépenses non budgétées :</a:t>
            </a:r>
          </a:p>
          <a:p>
            <a:pPr lvl="1"/>
            <a:r>
              <a:rPr lang="fr-F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2,5 k€ de subvention versée dans le cadre de la convention de stage avec le Mastère AMUR et qui sera (partiellement ?) compensé par du sponsoring des évènements XPP Immobilier (cf. Focus « Convention AMUR ») </a:t>
            </a:r>
          </a:p>
          <a:p>
            <a:pPr lvl="1"/>
            <a:r>
              <a:rPr lang="fr-FR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5 k€ de mise à jour de la base de données par un prestataire externe, Citizen Call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5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8F7B3-8409-42F6-92A5-2892E553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 de l’exercice 2020 </a:t>
            </a:r>
            <a:r>
              <a:rPr lang="fr-FR" dirty="0">
                <a:solidFill>
                  <a:schemeClr val="accent1"/>
                </a:solidFill>
              </a:rPr>
              <a:t>(prévision)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FFE792-E74D-46C8-8C53-6CDA6E87A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RESULTAT D’EXPLOITATION </a:t>
            </a:r>
            <a:r>
              <a:rPr lang="fr-FR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(-61 601 € vs -59 088 €),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soit 4% d’écart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PRODUITS FINANCIERS </a:t>
            </a:r>
            <a:r>
              <a:rPr lang="fr-FR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(25 000 € vs 60 000 €) </a:t>
            </a:r>
            <a:endParaRPr lang="fr-FR" sz="1800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lvl="1"/>
            <a:r>
              <a:rPr lang="fr-FR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Pas de distribution de dividende par PFC (-30 k€) </a:t>
            </a:r>
          </a:p>
          <a:p>
            <a:pPr lvl="1"/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Le produit net sur cession revu à la baisse.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CHARGES FINANCIERES – non reportées pour l’instant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RESULTAT DE L’EXERCICE :</a:t>
            </a:r>
            <a:r>
              <a:rPr lang="fr-FR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</a:rPr>
              <a:t> - 46 601 € vs -29 088€ 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0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64AC681-AFB0-4C41-98BB-2924771661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F1D1BA-4C87-4189-BB13-496D2BF8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934210"/>
            <a:ext cx="5897436" cy="1694180"/>
          </a:xfrm>
        </p:spPr>
        <p:txBody>
          <a:bodyPr>
            <a:normAutofit fontScale="90000"/>
          </a:bodyPr>
          <a:lstStyle/>
          <a:p>
            <a:r>
              <a:rPr lang="fr-FR" dirty="0"/>
              <a:t>Communication</a:t>
            </a:r>
          </a:p>
        </p:txBody>
      </p:sp>
      <p:sp>
        <p:nvSpPr>
          <p:cNvPr id="4" name="Google Shape;81;p3">
            <a:extLst>
              <a:ext uri="{FF2B5EF4-FFF2-40B4-BE49-F238E27FC236}">
                <a16:creationId xmlns:a16="http://schemas.microsoft.com/office/drawing/2014/main" id="{804B6BED-47A9-47C5-9305-151F95432557}"/>
              </a:ext>
            </a:extLst>
          </p:cNvPr>
          <p:cNvSpPr txBox="1">
            <a:spLocks/>
          </p:cNvSpPr>
          <p:nvPr/>
        </p:nvSpPr>
        <p:spPr>
          <a:xfrm>
            <a:off x="2050742" y="3231472"/>
            <a:ext cx="4665081" cy="1925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accent4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Montserrat" panose="02000505000000020004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accent1"/>
                </a:solidFill>
              </a:rPr>
              <a:t>Herminie METZGER</a:t>
            </a:r>
          </a:p>
          <a:p>
            <a:pPr marL="0" indent="0" algn="r">
              <a:spcBef>
                <a:spcPts val="0"/>
              </a:spcBef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 err="1">
                <a:solidFill>
                  <a:schemeClr val="bg1"/>
                </a:solidFill>
              </a:rPr>
              <a:t>Dorra</a:t>
            </a:r>
            <a:r>
              <a:rPr lang="fr-FR" b="1" dirty="0">
                <a:solidFill>
                  <a:schemeClr val="bg1"/>
                </a:solidFill>
              </a:rPr>
              <a:t> EL MENNI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Grégoire FERRE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Camille LABORIE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Nicolas MARTINEZ-DUBOST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fr-FR" b="1" dirty="0">
                <a:solidFill>
                  <a:schemeClr val="bg1"/>
                </a:solidFill>
              </a:rPr>
              <a:t>Guillaume MONACI</a:t>
            </a:r>
          </a:p>
        </p:txBody>
      </p:sp>
    </p:spTree>
    <p:extLst>
      <p:ext uri="{BB962C8B-B14F-4D97-AF65-F5344CB8AC3E}">
        <p14:creationId xmlns:p14="http://schemas.microsoft.com/office/powerpoint/2010/main" val="336695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39DA6-A1CA-49A3-BC68-B8CDEC12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Charte graphique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A085E5-8FD3-4248-874F-8DC532C299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Couleurs associées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BFE19D-8A6B-487C-A321-A934A32BA0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Polices et styles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D985CD4-8706-4694-B28F-BAC4A9D68C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Déclinaisons par support (exemples)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9D1BE30-C022-42E8-A59E-53B0B8EF45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Premiers essais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0D5E5A5-66C7-44B1-8146-E0C710013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9" name="Espace réservé pour une image  18" descr="Une image contenant capture d’écran, moniteur, écran, assis&#10;&#10;Description générée automatiquement">
            <a:extLst>
              <a:ext uri="{FF2B5EF4-FFF2-40B4-BE49-F238E27FC236}">
                <a16:creationId xmlns:a16="http://schemas.microsoft.com/office/drawing/2014/main" id="{57B81397-A9F2-417A-B99C-FF07959248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866" r="11866"/>
          <a:stretch>
            <a:fillRect/>
          </a:stretch>
        </p:blipFill>
        <p:spPr/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449DDD94-8A18-4E0A-9C26-EAD83009B6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306" b="1306"/>
          <a:stretch>
            <a:fillRect/>
          </a:stretch>
        </p:blipFill>
        <p:spPr/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1D04ABFD-E8A1-45CD-A2F7-338FDD00F9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D08272AB-49D2-43C1-9DA7-0D59399EC4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25237" b="25237"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60503B-83C5-459A-9531-72094F9169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Objectif : lancement de la campagne d’adhésion 2021 en décembre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0587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60728570-2A78-4632-8DC6-526C9666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718" y="871294"/>
            <a:ext cx="5782989" cy="529932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07271BD-9A24-4193-957B-791BCF73EAAA}"/>
              </a:ext>
            </a:extLst>
          </p:cNvPr>
          <p:cNvSpPr/>
          <p:nvPr/>
        </p:nvSpPr>
        <p:spPr>
          <a:xfrm>
            <a:off x="6584950" y="3292354"/>
            <a:ext cx="5384800" cy="863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14B5F25-607A-4366-8D7F-D6366E90D08E}"/>
              </a:ext>
            </a:extLst>
          </p:cNvPr>
          <p:cNvSpPr/>
          <p:nvPr/>
        </p:nvSpPr>
        <p:spPr>
          <a:xfrm>
            <a:off x="6584950" y="1599224"/>
            <a:ext cx="5384800" cy="863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371D440-2055-49FC-9DB3-FA37D5EF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Assortir aux couleurs du logo</a:t>
            </a:r>
          </a:p>
        </p:txBody>
      </p:sp>
    </p:spTree>
    <p:extLst>
      <p:ext uri="{BB962C8B-B14F-4D97-AF65-F5344CB8AC3E}">
        <p14:creationId xmlns:p14="http://schemas.microsoft.com/office/powerpoint/2010/main" val="35487601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nts Alumni">
      <a:dk1>
        <a:srgbClr val="707070"/>
      </a:dk1>
      <a:lt1>
        <a:srgbClr val="FFFFFF"/>
      </a:lt1>
      <a:dk2>
        <a:srgbClr val="1B2542"/>
      </a:dk2>
      <a:lt2>
        <a:srgbClr val="A5A5A5"/>
      </a:lt2>
      <a:accent1>
        <a:srgbClr val="009DC5"/>
      </a:accent1>
      <a:accent2>
        <a:srgbClr val="DFE3E9"/>
      </a:accent2>
      <a:accent3>
        <a:srgbClr val="BBC3CD"/>
      </a:accent3>
      <a:accent4>
        <a:srgbClr val="1B2542"/>
      </a:accent4>
      <a:accent5>
        <a:srgbClr val="945258"/>
      </a:accent5>
      <a:accent6>
        <a:srgbClr val="67BACE"/>
      </a:accent6>
      <a:hlink>
        <a:srgbClr val="00194C"/>
      </a:hlink>
      <a:folHlink>
        <a:srgbClr val="954F72"/>
      </a:folHlink>
    </a:clrScheme>
    <a:fontScheme name="Ponts Alumni">
      <a:majorFont>
        <a:latin typeface="Poppins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onts Alumni#2" id="{19F139A4-0364-4D11-9C3E-CC87D38BD6CD}" vid="{28771DAA-B8D5-40A5-8638-2B50880E65D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91B794BFE664BB3674F4A0249CBC7" ma:contentTypeVersion="13" ma:contentTypeDescription="Crée un document." ma:contentTypeScope="" ma:versionID="e27eb333fb320b51b796d62f58b1b6a5">
  <xsd:schema xmlns:xsd="http://www.w3.org/2001/XMLSchema" xmlns:xs="http://www.w3.org/2001/XMLSchema" xmlns:p="http://schemas.microsoft.com/office/2006/metadata/properties" xmlns:ns2="4b86ae47-82da-4e34-a3d5-370149349a1a" xmlns:ns3="7fd265a7-d11c-487c-91b9-a6c82b4ba1f1" targetNamespace="http://schemas.microsoft.com/office/2006/metadata/properties" ma:root="true" ma:fieldsID="f38c63dcaf19fb77252c080fd439b79a" ns2:_="" ns3:_="">
    <xsd:import namespace="4b86ae47-82da-4e34-a3d5-370149349a1a"/>
    <xsd:import namespace="7fd265a7-d11c-487c-91b9-a6c82b4ba1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6ae47-82da-4e34-a3d5-370149349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265a7-d11c-487c-91b9-a6c82b4ba1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d265a7-d11c-487c-91b9-a6c82b4ba1f1">
      <UserInfo>
        <DisplayName/>
        <AccountId xsi:nil="true"/>
        <AccountType/>
      </UserInfo>
    </SharedWithUsers>
    <MediaLengthInSeconds xmlns="4b86ae47-82da-4e34-a3d5-370149349a1a" xsi:nil="true"/>
  </documentManagement>
</p:properties>
</file>

<file path=customXml/itemProps1.xml><?xml version="1.0" encoding="utf-8"?>
<ds:datastoreItem xmlns:ds="http://schemas.openxmlformats.org/officeDocument/2006/customXml" ds:itemID="{644D7CCE-2AAE-4CCA-954C-9D1BE6E2663B}"/>
</file>

<file path=customXml/itemProps2.xml><?xml version="1.0" encoding="utf-8"?>
<ds:datastoreItem xmlns:ds="http://schemas.openxmlformats.org/officeDocument/2006/customXml" ds:itemID="{C077DEC9-27E7-4F2C-8FA2-5F71AF68BD97}"/>
</file>

<file path=customXml/itemProps3.xml><?xml version="1.0" encoding="utf-8"?>
<ds:datastoreItem xmlns:ds="http://schemas.openxmlformats.org/officeDocument/2006/customXml" ds:itemID="{0691BFAF-ABCB-41DA-B056-AFBBD4A9FFC7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921</Words>
  <Application>Microsoft Office PowerPoint</Application>
  <PresentationFormat>Grand écran</PresentationFormat>
  <Paragraphs>141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Helvetica Light</vt:lpstr>
      <vt:lpstr>Montserrat</vt:lpstr>
      <vt:lpstr>Poppins</vt:lpstr>
      <vt:lpstr>Thème Office</vt:lpstr>
      <vt:lpstr>Bureau Ponts Alumni</vt:lpstr>
      <vt:lpstr>Ordre du jour</vt:lpstr>
      <vt:lpstr>Atterrissage 2020</vt:lpstr>
      <vt:lpstr>Produits d’exploitation 317 921 € vs 380 672 €</vt:lpstr>
      <vt:lpstr>Charges d’exploitation 379 522 € (hors dotations aux amortissements)vs 439 760 €</vt:lpstr>
      <vt:lpstr>Résultat de l’exercice 2020 (prévision)</vt:lpstr>
      <vt:lpstr>Communication</vt:lpstr>
      <vt:lpstr>Charte graphique</vt:lpstr>
      <vt:lpstr>Assortir aux couleurs du logo</vt:lpstr>
      <vt:lpstr>Présentation PowerPoint</vt:lpstr>
      <vt:lpstr>Présentation PowerPoint</vt:lpstr>
      <vt:lpstr>Faire des essais…</vt:lpstr>
      <vt:lpstr>Sur la base d’exemples…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Premiers essais en images</vt:lpstr>
      <vt:lpstr>Et maintenant ?</vt:lpstr>
      <vt:lpstr>PAM</vt:lpstr>
      <vt:lpstr>Annuaire 2020</vt:lpstr>
      <vt:lpstr>Mentorat</vt:lpstr>
      <vt:lpstr>Ce qui est fait</vt:lpstr>
      <vt:lpstr>Ce qui reste à faire</vt:lpstr>
      <vt:lpstr>Evènements et verbatim</vt:lpstr>
      <vt:lpstr>Retranscrire nos enregistrements visio ?</vt:lpstr>
      <vt:lpstr>Présentation PowerPoint</vt:lpstr>
      <vt:lpstr>Points divers</vt:lpstr>
      <vt:lpstr>Prochaine réunion</vt:lpstr>
      <vt:lpstr>Vous pouvez nous retrouver sur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Bureau Ponts Alumni</dc:title>
  <dc:creator>Camille LABORIE</dc:creator>
  <cp:lastModifiedBy>Camille LABORIE</cp:lastModifiedBy>
  <cp:revision>1</cp:revision>
  <dcterms:created xsi:type="dcterms:W3CDTF">2020-11-26T16:08:40Z</dcterms:created>
  <dcterms:modified xsi:type="dcterms:W3CDTF">2021-01-08T14:20:43Z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663400</vt:r8>
  </property>
  <property fmtid="{D5CDD505-2E9C-101B-9397-08002B2CF9AE}" pid="3" name="ContentTypeId">
    <vt:lpwstr>0x0101006EC91B794BFE664BB3674F4A0249CBC7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</Properties>
</file>