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9" r:id="rId7"/>
    <p:sldId id="266" r:id="rId8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Comité Ponts Alumni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14 janvier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2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DECISIONS</a:t>
            </a:r>
          </a:p>
          <a:p>
            <a:pPr lvl="1"/>
            <a:r>
              <a:rPr lang="fr-FR" dirty="0" smtClean="0"/>
              <a:t>Validation du relevé de décisions du Comité du 17 décembre 2019</a:t>
            </a:r>
          </a:p>
          <a:p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Point cotisations et programme, dont Club des Ponts</a:t>
            </a:r>
            <a:endParaRPr lang="fr-FR" dirty="0"/>
          </a:p>
          <a:p>
            <a:pPr lvl="1"/>
            <a:r>
              <a:rPr lang="fr-FR" dirty="0" smtClean="0"/>
              <a:t>Station F</a:t>
            </a:r>
          </a:p>
          <a:p>
            <a:pPr lvl="1"/>
            <a:r>
              <a:rPr lang="fr-FR" dirty="0" smtClean="0"/>
              <a:t>Préparation des élections au Comité 2020</a:t>
            </a:r>
          </a:p>
          <a:p>
            <a:pPr lvl="1"/>
            <a:r>
              <a:rPr lang="fr-FR" dirty="0" smtClean="0"/>
              <a:t>Questions diverses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d’actualités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Cotisations</a:t>
            </a:r>
          </a:p>
          <a:p>
            <a:r>
              <a:rPr lang="fr-FR" dirty="0" smtClean="0"/>
              <a:t>Programme évènementiel</a:t>
            </a:r>
          </a:p>
          <a:p>
            <a:r>
              <a:rPr lang="fr-FR" dirty="0" smtClean="0"/>
              <a:t>Station F</a:t>
            </a:r>
          </a:p>
          <a:p>
            <a:r>
              <a:rPr lang="fr-FR" dirty="0"/>
              <a:t>Actualités de l’Ecole</a:t>
            </a:r>
          </a:p>
          <a:p>
            <a:r>
              <a:rPr lang="fr-FR" dirty="0" smtClean="0"/>
              <a:t>Elections au Comité 2020</a:t>
            </a:r>
          </a:p>
        </p:txBody>
      </p:sp>
    </p:spTree>
    <p:extLst>
      <p:ext uri="{BB962C8B-B14F-4D97-AF65-F5344CB8AC3E}">
        <p14:creationId xmlns:p14="http://schemas.microsoft.com/office/powerpoint/2010/main" val="338310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actualités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Cotisations </a:t>
            </a:r>
          </a:p>
          <a:p>
            <a:pPr lvl="1"/>
            <a:r>
              <a:rPr lang="fr-FR" dirty="0" smtClean="0"/>
              <a:t>2019</a:t>
            </a:r>
          </a:p>
          <a:p>
            <a:pPr lvl="1"/>
            <a:r>
              <a:rPr lang="fr-FR" dirty="0" smtClean="0"/>
              <a:t>2020, en cours…</a:t>
            </a:r>
          </a:p>
          <a:p>
            <a:pPr lvl="2"/>
            <a:r>
              <a:rPr lang="fr-FR" dirty="0" smtClean="0"/>
              <a:t>Newsletter des vœux</a:t>
            </a:r>
          </a:p>
          <a:p>
            <a:pPr lvl="2"/>
            <a:r>
              <a:rPr lang="fr-FR" dirty="0"/>
              <a:t>Appel par courrier </a:t>
            </a:r>
            <a:r>
              <a:rPr lang="fr-FR" dirty="0" smtClean="0"/>
              <a:t>arrivé autour du 11/01</a:t>
            </a:r>
          </a:p>
          <a:p>
            <a:pPr lvl="2"/>
            <a:r>
              <a:rPr lang="fr-FR" dirty="0" smtClean="0"/>
              <a:t>Mail @tous vers le 23/01 (validation mails)</a:t>
            </a:r>
          </a:p>
          <a:p>
            <a:pPr lvl="1"/>
            <a:r>
              <a:rPr lang="fr-FR" dirty="0" smtClean="0"/>
              <a:t>Plus de 1 000 mises à jour de fiches</a:t>
            </a:r>
          </a:p>
          <a:p>
            <a:r>
              <a:rPr lang="fr-FR" dirty="0" smtClean="0"/>
              <a:t>Evènements programmés</a:t>
            </a:r>
          </a:p>
          <a:p>
            <a:r>
              <a:rPr lang="fr-FR" dirty="0" smtClean="0"/>
              <a:t>Station </a:t>
            </a:r>
            <a:r>
              <a:rPr lang="fr-FR" dirty="0" smtClean="0"/>
              <a:t>F</a:t>
            </a:r>
            <a:endParaRPr lang="fr-FR" dirty="0"/>
          </a:p>
          <a:p>
            <a:r>
              <a:rPr lang="fr-FR" dirty="0" smtClean="0"/>
              <a:t>Ponts ParisTech</a:t>
            </a:r>
          </a:p>
        </p:txBody>
      </p:sp>
    </p:spTree>
    <p:extLst>
      <p:ext uri="{BB962C8B-B14F-4D97-AF65-F5344CB8AC3E}">
        <p14:creationId xmlns:p14="http://schemas.microsoft.com/office/powerpoint/2010/main" val="302166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25" y="-26852"/>
            <a:ext cx="8383875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Comité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Nombre de postes ouverts</a:t>
            </a:r>
          </a:p>
          <a:p>
            <a:pPr lvl="1"/>
            <a:r>
              <a:rPr lang="fr-FR" b="1" dirty="0" smtClean="0"/>
              <a:t>4</a:t>
            </a:r>
            <a:r>
              <a:rPr lang="fr-FR" dirty="0" smtClean="0"/>
              <a:t> mandats sortants non renouvelés</a:t>
            </a:r>
          </a:p>
          <a:p>
            <a:pPr lvl="1"/>
            <a:r>
              <a:rPr lang="fr-FR" dirty="0" smtClean="0"/>
              <a:t>Démissions ?</a:t>
            </a:r>
          </a:p>
          <a:p>
            <a:r>
              <a:rPr lang="fr-FR" dirty="0" smtClean="0"/>
              <a:t>Calendrier prévisionnel</a:t>
            </a:r>
          </a:p>
          <a:p>
            <a:pPr lvl="1"/>
            <a:r>
              <a:rPr lang="fr-FR" dirty="0" smtClean="0"/>
              <a:t>28 février 2020 minuit : limite dépôt candidatures</a:t>
            </a:r>
          </a:p>
          <a:p>
            <a:pPr lvl="1"/>
            <a:r>
              <a:rPr lang="fr-FR" dirty="0" smtClean="0"/>
              <a:t>12 mars – 9 avril : scrutin en ligne</a:t>
            </a:r>
          </a:p>
          <a:p>
            <a:pPr lvl="1"/>
            <a:r>
              <a:rPr lang="fr-FR" dirty="0" smtClean="0"/>
              <a:t>10 avril : proclamation des résultats</a:t>
            </a:r>
          </a:p>
          <a:p>
            <a:pPr lvl="1"/>
            <a:r>
              <a:rPr lang="fr-FR" i="1" dirty="0" smtClean="0">
                <a:solidFill>
                  <a:srgbClr val="FF0000"/>
                </a:solidFill>
              </a:rPr>
              <a:t>21 avril, 5 mai ? Installation du nouveau Bureau…</a:t>
            </a:r>
          </a:p>
        </p:txBody>
      </p:sp>
    </p:spTree>
    <p:extLst>
      <p:ext uri="{BB962C8B-B14F-4D97-AF65-F5344CB8AC3E}">
        <p14:creationId xmlns:p14="http://schemas.microsoft.com/office/powerpoint/2010/main" val="342012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Agenda gouvernance</a:t>
            </a:r>
            <a:br>
              <a:rPr lang="fr-FR" dirty="0" smtClean="0"/>
            </a:b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semestre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b="1" dirty="0">
                <a:solidFill>
                  <a:schemeClr val="tx2"/>
                </a:solidFill>
              </a:rPr>
              <a:t>14 janvier : Comité</a:t>
            </a:r>
          </a:p>
          <a:p>
            <a:pPr lvl="1"/>
            <a:r>
              <a:rPr lang="fr-FR" dirty="0"/>
              <a:t>6 février : Bureau</a:t>
            </a:r>
          </a:p>
          <a:p>
            <a:pPr lvl="1"/>
            <a:r>
              <a:rPr lang="fr-FR" dirty="0"/>
              <a:t>12 mars : Bureau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21 avril : Comité</a:t>
            </a:r>
          </a:p>
          <a:p>
            <a:r>
              <a:rPr lang="fr-FR" b="1" dirty="0">
                <a:solidFill>
                  <a:schemeClr val="tx2"/>
                </a:solidFill>
              </a:rPr>
              <a:t>5 mai</a:t>
            </a:r>
            <a:r>
              <a:rPr lang="fr-FR" dirty="0"/>
              <a:t> : </a:t>
            </a:r>
            <a:r>
              <a:rPr lang="fr-FR" dirty="0" smtClean="0"/>
              <a:t>Installation du </a:t>
            </a:r>
            <a:r>
              <a:rPr lang="fr-FR" b="1" dirty="0">
                <a:solidFill>
                  <a:schemeClr val="tx2"/>
                </a:solidFill>
              </a:rPr>
              <a:t>nouveau Bureau</a:t>
            </a:r>
          </a:p>
          <a:p>
            <a:pPr lvl="0"/>
            <a:r>
              <a:rPr lang="fr-FR" dirty="0"/>
              <a:t>26 mai, 2 ou 9 juin : </a:t>
            </a:r>
            <a:r>
              <a:rPr lang="fr-FR" b="1" dirty="0">
                <a:solidFill>
                  <a:schemeClr val="tx2"/>
                </a:solidFill>
              </a:rPr>
              <a:t>Assemblée Générale</a:t>
            </a:r>
          </a:p>
          <a:p>
            <a:pPr lvl="1"/>
            <a:r>
              <a:rPr lang="fr-FR" dirty="0"/>
              <a:t>26 mai, 2 ou 9 juin : Bureau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7 juillet : </a:t>
            </a:r>
            <a:r>
              <a:rPr lang="fr-FR" b="1" dirty="0" smtClean="0">
                <a:solidFill>
                  <a:schemeClr val="tx2"/>
                </a:solidFill>
              </a:rPr>
              <a:t>Comité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73473"/>
      </p:ext>
    </p:extLst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F8C8EFC1-0629-47FA-BF07-DF94BDBCCB77}"/>
</file>

<file path=customXml/itemProps2.xml><?xml version="1.0" encoding="utf-8"?>
<ds:datastoreItem xmlns:ds="http://schemas.openxmlformats.org/officeDocument/2006/customXml" ds:itemID="{2A9E2D6D-B3A9-439D-830B-5CB65BC27D4A}"/>
</file>

<file path=customXml/itemProps3.xml><?xml version="1.0" encoding="utf-8"?>
<ds:datastoreItem xmlns:ds="http://schemas.openxmlformats.org/officeDocument/2006/customXml" ds:itemID="{2D4E1C9F-C511-4A3B-9E77-C6C128DA52FF}"/>
</file>

<file path=docProps/app.xml><?xml version="1.0" encoding="utf-8"?>
<Properties xmlns="http://schemas.openxmlformats.org/officeDocument/2006/extended-properties" xmlns:vt="http://schemas.openxmlformats.org/officeDocument/2006/docPropsVTypes">
  <Template>Comite PA</Template>
  <TotalTime>1014</TotalTime>
  <Words>153</Words>
  <Application>Microsoft Office PowerPoint</Application>
  <PresentationFormat>Affichage à l'écran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Comite PA</vt:lpstr>
      <vt:lpstr>Comité Ponts Alumni</vt:lpstr>
      <vt:lpstr>Ordre du jour</vt:lpstr>
      <vt:lpstr>Points d’actualités</vt:lpstr>
      <vt:lpstr>Points actualités</vt:lpstr>
      <vt:lpstr>Présentation PowerPoint</vt:lpstr>
      <vt:lpstr>Elections Comité 2020</vt:lpstr>
      <vt:lpstr>Agenda gouvernance 1er semestre 2020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</dc:creator>
  <cp:lastModifiedBy>Camille</cp:lastModifiedBy>
  <cp:revision>30</cp:revision>
  <cp:lastPrinted>2020-01-14T08:30:25Z</cp:lastPrinted>
  <dcterms:created xsi:type="dcterms:W3CDTF">2019-11-21T07:51:46Z</dcterms:created>
  <dcterms:modified xsi:type="dcterms:W3CDTF">2020-01-14T17:03:44Z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645300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