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60" autoAdjust="0"/>
  </p:normalViewPr>
  <p:slideViewPr>
    <p:cSldViewPr snapToGrid="0" snapToObjects="1">
      <p:cViewPr varScale="1">
        <p:scale>
          <a:sx n="104" d="100"/>
          <a:sy n="104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B81CF-4320-9449-83EE-0508A074D056}" type="datetimeFigureOut">
              <a:rPr lang="fr-FR" smtClean="0"/>
              <a:t>28/01/18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88B0-1E3D-CD42-AC82-0C9182F8D0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86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FDDAE-39AA-1B42-82B6-95B4419E4B33}" type="datetimeFigureOut">
              <a:rPr lang="fr-FR" smtClean="0"/>
              <a:t>28/01/18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B4C97-77E5-884C-9EF4-E3A8FB9113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7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29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4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7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1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9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9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PA du 20 janvier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Groupe : Ponts Nouvelle-Aquitaine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33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12541"/>
            <a:ext cx="8229600" cy="3541182"/>
          </a:xfrm>
        </p:spPr>
        <p:txBody>
          <a:bodyPr/>
          <a:lstStyle/>
          <a:p>
            <a:r>
              <a:rPr lang="fr-FR" dirty="0" smtClean="0"/>
              <a:t>Historique, organisation humaine, activités des 3 dernières années, bilan de l’année passée</a:t>
            </a:r>
          </a:p>
          <a:p>
            <a:r>
              <a:rPr lang="fr-FR" dirty="0" smtClean="0"/>
              <a:t>Projets pour 2018</a:t>
            </a:r>
          </a:p>
          <a:p>
            <a:r>
              <a:rPr lang="fr-FR" dirty="0" smtClean="0"/>
              <a:t>Opportunités à saisir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5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Historique, organisation humaine, bilan de 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r>
              <a:rPr lang="fr-FR" u="sng" dirty="0" smtClean="0"/>
              <a:t>22 février 2017 </a:t>
            </a:r>
            <a:r>
              <a:rPr lang="fr-FR" dirty="0" smtClean="0"/>
              <a:t>: (</a:t>
            </a:r>
            <a:r>
              <a:rPr lang="fr-FR" dirty="0" err="1" smtClean="0"/>
              <a:t>re</a:t>
            </a:r>
            <a:r>
              <a:rPr lang="fr-FR" dirty="0" smtClean="0"/>
              <a:t>)constitution d’un groupe d’animateurs</a:t>
            </a:r>
          </a:p>
          <a:p>
            <a:pPr marL="0" indent="0">
              <a:buNone/>
            </a:pPr>
            <a:r>
              <a:rPr lang="fr-FR" sz="2000" dirty="0" smtClean="0"/>
              <a:t>Environ 20 participants mobilisés, sous l’égide de Dominique de Robillard</a:t>
            </a:r>
          </a:p>
          <a:p>
            <a:pPr marL="0" indent="0">
              <a:buNone/>
            </a:pPr>
            <a:r>
              <a:rPr lang="fr-FR" sz="2000" dirty="0" smtClean="0"/>
              <a:t>Constitution d’un </a:t>
            </a:r>
            <a:r>
              <a:rPr lang="fr-FR" sz="2000" b="1" dirty="0" smtClean="0"/>
              <a:t>groupe d’animateurs de 10 anciens</a:t>
            </a:r>
          </a:p>
          <a:p>
            <a:pPr marL="0" indent="0">
              <a:buNone/>
            </a:pPr>
            <a:r>
              <a:rPr lang="fr-FR" sz="2000" dirty="0" smtClean="0"/>
              <a:t>Quelques suggestions d’évènements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31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Historique, organisation humaine, bilan de 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12 avril 2017 </a:t>
            </a:r>
            <a:r>
              <a:rPr lang="fr-FR" dirty="0" smtClean="0"/>
              <a:t>: 1</a:t>
            </a:r>
            <a:r>
              <a:rPr lang="fr-FR" baseline="30000" dirty="0" smtClean="0"/>
              <a:t>er</a:t>
            </a:r>
            <a:r>
              <a:rPr lang="fr-FR" dirty="0" smtClean="0"/>
              <a:t> évènement, en partenariat avec le Groupe Construction</a:t>
            </a:r>
          </a:p>
          <a:p>
            <a:pPr marL="0" indent="0">
              <a:buNone/>
            </a:pPr>
            <a:r>
              <a:rPr lang="fr-FR" sz="2000" dirty="0" smtClean="0"/>
              <a:t>Projets LGV SEA : ligne nouvelle et intégration au réseau classique, gare et grande halle voyageurs de Bordeaux, </a:t>
            </a:r>
            <a:r>
              <a:rPr lang="fr-FR" sz="2000" dirty="0" err="1" smtClean="0"/>
              <a:t>Euratlantique</a:t>
            </a:r>
            <a:r>
              <a:rPr lang="fr-FR" sz="2000" dirty="0"/>
              <a:t> </a:t>
            </a:r>
            <a:r>
              <a:rPr lang="fr-FR" sz="2000" dirty="0" smtClean="0"/>
              <a:t>et Cité du Vin</a:t>
            </a:r>
          </a:p>
          <a:p>
            <a:pPr marL="0" indent="0">
              <a:buNone/>
            </a:pPr>
            <a:r>
              <a:rPr lang="fr-FR" sz="2000" dirty="0" smtClean="0"/>
              <a:t>Environ 35 participants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pic>
        <p:nvPicPr>
          <p:cNvPr id="6" name="Image 5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940254"/>
            <a:ext cx="3924300" cy="1968500"/>
          </a:xfrm>
          <a:prstGeom prst="rect">
            <a:avLst/>
          </a:prstGeom>
        </p:spPr>
      </p:pic>
      <p:pic>
        <p:nvPicPr>
          <p:cNvPr id="7" name="Image 6" descr="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271" y="3940254"/>
            <a:ext cx="29337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1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Historique, organisation humaine, bilan de 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8 juin 2017 </a:t>
            </a:r>
            <a:r>
              <a:rPr lang="fr-FR" dirty="0" smtClean="0"/>
              <a:t>: 2</a:t>
            </a:r>
            <a:r>
              <a:rPr lang="fr-FR" baseline="30000" dirty="0" smtClean="0"/>
              <a:t>ème</a:t>
            </a:r>
            <a:r>
              <a:rPr lang="fr-FR" dirty="0" smtClean="0"/>
              <a:t> évènement, la salle de spectacle Bordeaux Métropole Aréna</a:t>
            </a:r>
          </a:p>
          <a:p>
            <a:pPr marL="0" indent="0">
              <a:buNone/>
            </a:pPr>
            <a:r>
              <a:rPr lang="fr-FR" sz="2000" dirty="0" smtClean="0"/>
              <a:t>Chantier Bouygues / Rudy </a:t>
            </a:r>
            <a:r>
              <a:rPr lang="fr-FR" sz="2000" dirty="0" err="1" smtClean="0"/>
              <a:t>Ricciotti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Environ </a:t>
            </a:r>
            <a:r>
              <a:rPr lang="fr-FR" sz="2000" dirty="0" smtClean="0"/>
              <a:t>20 </a:t>
            </a:r>
            <a:r>
              <a:rPr lang="fr-FR" sz="2000" dirty="0"/>
              <a:t>participants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pic>
        <p:nvPicPr>
          <p:cNvPr id="6" name="Image 5" descr="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652134"/>
            <a:ext cx="3352800" cy="2514600"/>
          </a:xfrm>
          <a:prstGeom prst="rect">
            <a:avLst/>
          </a:prstGeom>
        </p:spPr>
      </p:pic>
      <p:pic>
        <p:nvPicPr>
          <p:cNvPr id="7" name="Image 6" descr="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0199" y="3652134"/>
            <a:ext cx="3243072" cy="24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9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Projets pour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63937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Visite C Discount</a:t>
            </a:r>
            <a:r>
              <a:rPr lang="fr-FR" dirty="0"/>
              <a:t>, avec 100 000 m2 d'entrepôts, et un centre logistique </a:t>
            </a:r>
            <a:r>
              <a:rPr lang="fr-FR" dirty="0" smtClean="0"/>
              <a:t>ultra moderne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 smtClean="0"/>
              <a:t>Autres </a:t>
            </a:r>
            <a:r>
              <a:rPr lang="fr-FR" dirty="0"/>
              <a:t>idées </a:t>
            </a:r>
            <a:r>
              <a:rPr lang="fr-FR" dirty="0" smtClean="0"/>
              <a:t>: </a:t>
            </a:r>
          </a:p>
          <a:p>
            <a:pPr lvl="2"/>
            <a:r>
              <a:rPr lang="fr-FR" dirty="0" smtClean="0"/>
              <a:t>projets urbains</a:t>
            </a:r>
          </a:p>
          <a:p>
            <a:pPr lvl="2"/>
            <a:r>
              <a:rPr lang="fr-FR" dirty="0" smtClean="0"/>
              <a:t>visite </a:t>
            </a:r>
            <a:r>
              <a:rPr lang="fr-FR" dirty="0"/>
              <a:t>de vignobles </a:t>
            </a:r>
            <a:r>
              <a:rPr lang="fr-FR" dirty="0" smtClean="0"/>
              <a:t>prestigieux</a:t>
            </a:r>
          </a:p>
          <a:p>
            <a:pPr lvl="2"/>
            <a:r>
              <a:rPr lang="fr-FR" dirty="0"/>
              <a:t>v</a:t>
            </a:r>
            <a:r>
              <a:rPr lang="fr-FR" dirty="0" smtClean="0"/>
              <a:t>isite </a:t>
            </a:r>
            <a:r>
              <a:rPr lang="fr-FR" dirty="0"/>
              <a:t>d'usines (EDF/Blaye, Dassault, </a:t>
            </a:r>
            <a:r>
              <a:rPr lang="fr-FR" dirty="0" err="1" smtClean="0"/>
              <a:t>Beneteau</a:t>
            </a:r>
            <a:r>
              <a:rPr lang="fr-FR" dirty="0"/>
              <a:t>)</a:t>
            </a:r>
            <a:endParaRPr lang="fr-FR" dirty="0" smtClean="0"/>
          </a:p>
          <a:p>
            <a:pPr lvl="2"/>
            <a:r>
              <a:rPr lang="fr-FR" dirty="0"/>
              <a:t>g</a:t>
            </a:r>
            <a:r>
              <a:rPr lang="fr-FR" dirty="0" smtClean="0"/>
              <a:t>rands sites labellisés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31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Opportunités à saisir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Liens à construire avec réseaux X bordelais, </a:t>
            </a:r>
            <a:r>
              <a:rPr lang="fr-FR" dirty="0"/>
              <a:t>IESF de </a:t>
            </a:r>
            <a:r>
              <a:rPr lang="fr-FR" dirty="0" smtClean="0"/>
              <a:t>Bordeaux, </a:t>
            </a:r>
            <a:r>
              <a:rPr lang="fr-FR" dirty="0" err="1" smtClean="0"/>
              <a:t>Urisa</a:t>
            </a:r>
            <a:r>
              <a:rPr lang="fr-FR" dirty="0" smtClean="0"/>
              <a:t> et ESTP Aquitaine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Problématique d’une « vaste région »  : </a:t>
            </a:r>
            <a:r>
              <a:rPr lang="fr-FR" dirty="0"/>
              <a:t>c</a:t>
            </a:r>
            <a:r>
              <a:rPr lang="fr-FR" dirty="0" smtClean="0"/>
              <a:t>omment organiser </a:t>
            </a:r>
            <a:r>
              <a:rPr lang="fr-FR" dirty="0"/>
              <a:t>des événements sur l'ensemble de la région </a:t>
            </a:r>
            <a:r>
              <a:rPr lang="fr-FR" dirty="0" smtClean="0"/>
              <a:t>?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537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263</Words>
  <Application>Microsoft Macintosh PowerPoint</Application>
  <PresentationFormat>Présentation à l'écran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Séminaire PA du 20 janvier</vt:lpstr>
      <vt:lpstr>Sommaire</vt:lpstr>
      <vt:lpstr>Historique, organisation humaine, bilan de l’activité</vt:lpstr>
      <vt:lpstr>Historique, organisation humaine, bilan de l’activité</vt:lpstr>
      <vt:lpstr>Historique, organisation humaine, bilan de l’activité</vt:lpstr>
      <vt:lpstr>Projets pour 2018</vt:lpstr>
      <vt:lpstr>Opportunités à saisir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PA du 20 janvier</dc:title>
  <dc:subject/>
  <dc:creator>Dominique de Robillard</dc:creator>
  <cp:keywords/>
  <dc:description/>
  <cp:lastModifiedBy>Dominique de Robillard</cp:lastModifiedBy>
  <cp:revision>20</cp:revision>
  <dcterms:created xsi:type="dcterms:W3CDTF">2018-01-09T11:46:35Z</dcterms:created>
  <dcterms:modified xsi:type="dcterms:W3CDTF">2018-01-28T19:02:37Z</dcterms:modified>
  <cp:category/>
</cp:coreProperties>
</file>