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4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9"/>
    <p:restoredTop sz="85237" autoAdjust="0"/>
  </p:normalViewPr>
  <p:slideViewPr>
    <p:cSldViewPr snapToGrid="0" snapToObjects="1">
      <p:cViewPr varScale="1">
        <p:scale>
          <a:sx n="60" d="100"/>
          <a:sy n="60" d="100"/>
        </p:scale>
        <p:origin x="120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83CD6-68CE-8849-9E0E-E76D8EC8541A}" type="datetimeFigureOut">
              <a:rPr lang="fr-FR" smtClean="0"/>
              <a:t>20/01/2018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B46A7-EF50-E44F-BC27-5A6F37671A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000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46A7-EF50-E44F-BC27-5A6F37671AE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291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54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27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4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2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9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20/01/2018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Ponts Alumni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51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20/01/2018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Ponts Alumni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20/01/2018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Ponts Alumni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2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20/01/2018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Ponts Alumni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8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20/01/2018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Ponts Alumni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45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20/01/2018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Ponts Alumni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7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20/01/2018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Séminaire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50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Bilan et projets de Ponts International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531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418813" cy="4872059"/>
          </a:xfrm>
        </p:spPr>
        <p:txBody>
          <a:bodyPr>
            <a:normAutofit/>
          </a:bodyPr>
          <a:lstStyle/>
          <a:p>
            <a:r>
              <a:rPr lang="fr-FR" sz="3600" dirty="0" smtClean="0"/>
              <a:t>Implantation</a:t>
            </a:r>
          </a:p>
          <a:p>
            <a:r>
              <a:rPr lang="fr-FR" sz="3600" dirty="0" smtClean="0"/>
              <a:t>3 Objectifs des groupes pays</a:t>
            </a:r>
          </a:p>
          <a:p>
            <a:r>
              <a:rPr lang="fr-FR" sz="3600" dirty="0" smtClean="0"/>
              <a:t>Activités et organisation</a:t>
            </a:r>
          </a:p>
          <a:p>
            <a:r>
              <a:rPr lang="fr-FR" sz="3600" dirty="0" smtClean="0"/>
              <a:t>Points forts et opportunités de développement</a:t>
            </a:r>
          </a:p>
          <a:p>
            <a:r>
              <a:rPr lang="fr-FR" sz="3600" dirty="0"/>
              <a:t>Projets pour 2016-2017</a:t>
            </a:r>
          </a:p>
          <a:p>
            <a:pPr marL="0" indent="0">
              <a:buNone/>
            </a:pPr>
            <a:endParaRPr lang="fr-FR" sz="36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35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Implantation</a:t>
            </a:r>
            <a:endParaRPr lang="fr-FR" dirty="0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2228850"/>
            <a:ext cx="9111410" cy="3663950"/>
          </a:xfrm>
          <a:prstGeom prst="rect">
            <a:avLst/>
          </a:prstGeom>
        </p:spPr>
      </p:pic>
      <p:pic>
        <p:nvPicPr>
          <p:cNvPr id="1064" name="Imag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64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3" name="Imag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1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Image 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" cy="3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1" name="Image 2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Image 2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Imag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Image 2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7" name="Image 2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64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Image 1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83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Image 1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0"/>
            <a:ext cx="4064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Imag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Imag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Imag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7" name="Pictur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64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1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" name="Picture 5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" cy="3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3" name="Picture 4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Picture 4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64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83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0"/>
            <a:ext cx="4064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7" name="Picture 4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0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64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9" name="Picture 6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1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" cy="3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7" name="Picture 6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5" name="Picture 6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3" name="Picture 5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64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2" name="Picture 5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83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1" name="Picture 5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0"/>
            <a:ext cx="4064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9" name="Picture 5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20/01/2018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Ponts Alumni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61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3 objectifs des groupes pays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fr-FR" sz="2800" dirty="0" smtClean="0"/>
              <a:t>Animer </a:t>
            </a:r>
            <a:r>
              <a:rPr lang="fr-FR" sz="2800" dirty="0"/>
              <a:t>le réseau Ponts Alliance et Paris Tech dans le pays (activités networking, conférences, visites locales </a:t>
            </a:r>
            <a:r>
              <a:rPr lang="fr-FR" sz="2800" dirty="0" err="1"/>
              <a:t>etc</a:t>
            </a:r>
            <a:r>
              <a:rPr lang="fr-FR" sz="2800" dirty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sz="2800" dirty="0"/>
              <a:t>Offrir un support pour les anciens diplômés des Ponts et leurs entreprises qui souhaitent s’installer et développer une activité dans le pays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sz="2800" dirty="0"/>
              <a:t>Accompagner les élèves ingénieurs qui rejoignent ou reviennent de l’Ecole des Ponts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331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Activités et organisation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3000" dirty="0"/>
              <a:t>Repas </a:t>
            </a:r>
            <a:r>
              <a:rPr lang="fr-FR" sz="3000" dirty="0" smtClean="0"/>
              <a:t>conviviaux, happy </a:t>
            </a:r>
            <a:r>
              <a:rPr lang="fr-FR" sz="3000" dirty="0" err="1" smtClean="0"/>
              <a:t>hours</a:t>
            </a:r>
            <a:r>
              <a:rPr lang="fr-FR" sz="3000" dirty="0" smtClean="0"/>
              <a:t>  de networking avec anciens de passage</a:t>
            </a:r>
            <a:endParaRPr lang="fr-FR" sz="3000" dirty="0"/>
          </a:p>
          <a:p>
            <a:r>
              <a:rPr lang="fr-FR" sz="3000" dirty="0"/>
              <a:t>Visites de sites ou industries dans les pays</a:t>
            </a:r>
          </a:p>
          <a:p>
            <a:r>
              <a:rPr lang="fr-FR" sz="3000" dirty="0"/>
              <a:t>Rencontres avec les élèves qui partent ou reviennent de l’Ecole des Ponts</a:t>
            </a:r>
          </a:p>
          <a:p>
            <a:endParaRPr lang="fr-FR" dirty="0" smtClean="0"/>
          </a:p>
          <a:p>
            <a:pPr lvl="1" algn="just">
              <a:buFont typeface="Wingdings" charset="2"/>
              <a:buChar char="Ø"/>
            </a:pPr>
            <a:r>
              <a:rPr lang="fr-FR" sz="3000" dirty="0" smtClean="0"/>
              <a:t>les </a:t>
            </a:r>
            <a:r>
              <a:rPr lang="fr-FR" sz="3000" dirty="0"/>
              <a:t>groupes </a:t>
            </a:r>
            <a:r>
              <a:rPr lang="fr-FR" sz="3000" dirty="0" smtClean="0"/>
              <a:t>pays </a:t>
            </a:r>
            <a:r>
              <a:rPr lang="fr-FR" sz="3000" dirty="0"/>
              <a:t>varient en taille et s’associent souvent avec Paris Tech ou d’autres acteurs géographiques locaux (universités, institutions françaises </a:t>
            </a:r>
            <a:r>
              <a:rPr lang="fr-FR" sz="3000" dirty="0" err="1"/>
              <a:t>etc</a:t>
            </a:r>
            <a:r>
              <a:rPr lang="fr-FR" sz="3000" dirty="0"/>
              <a:t>) pour avoir une masse critique dans le </a:t>
            </a:r>
            <a:r>
              <a:rPr lang="fr-FR" sz="3000" dirty="0" smtClean="0"/>
              <a:t>pays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946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Projets pour 2018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fr-FR" sz="2800" dirty="0" smtClean="0"/>
              <a:t>Organiser </a:t>
            </a:r>
            <a:r>
              <a:rPr lang="fr-FR" sz="2800" dirty="0"/>
              <a:t>une rencontre avec l’assemblée des permanents des Chambres de Commerce en France et inscrire les animateurs des groupes géographiques pays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800" dirty="0" smtClean="0"/>
              <a:t>Organiser </a:t>
            </a:r>
            <a:r>
              <a:rPr lang="fr-FR" sz="2800" dirty="0"/>
              <a:t>des visites ponctuelles de quelques membres de Ponts </a:t>
            </a:r>
            <a:r>
              <a:rPr lang="fr-FR" sz="2800" dirty="0" err="1" smtClean="0"/>
              <a:t>Alumni</a:t>
            </a:r>
            <a:r>
              <a:rPr lang="fr-FR" sz="2800" dirty="0" smtClean="0"/>
              <a:t> </a:t>
            </a:r>
            <a:r>
              <a:rPr lang="fr-FR" sz="2800" dirty="0"/>
              <a:t>Paris vers pays proches comme Belgique par exemple afin de les accompagner dans leur </a:t>
            </a:r>
            <a:r>
              <a:rPr lang="fr-FR" sz="2800" dirty="0" smtClean="0"/>
              <a:t>activité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800" dirty="0"/>
              <a:t>Diffuser 3 newsletter internationales par an avec l’activité des groupes pays + 1 rubrique « aventure pays </a:t>
            </a:r>
            <a:r>
              <a:rPr lang="fr-FR" sz="2800" dirty="0" smtClean="0"/>
              <a:t>»</a:t>
            </a:r>
            <a:endParaRPr lang="fr-FR" sz="2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727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Points forts et opportunités de développement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Points forts</a:t>
            </a:r>
          </a:p>
          <a:p>
            <a:pPr lvl="1"/>
            <a:r>
              <a:rPr lang="fr-FR" dirty="0" smtClean="0"/>
              <a:t>Rayonnement des Ponts à l’international</a:t>
            </a:r>
          </a:p>
          <a:p>
            <a:pPr lvl="1"/>
            <a:r>
              <a:rPr lang="fr-FR" dirty="0" smtClean="0"/>
              <a:t>Contribution à l’implantation d’entreprises françaises dans les pays d’origine des diplômés</a:t>
            </a:r>
          </a:p>
          <a:p>
            <a:r>
              <a:rPr lang="fr-FR" dirty="0" smtClean="0"/>
              <a:t>Perspectives</a:t>
            </a:r>
          </a:p>
          <a:p>
            <a:pPr lvl="1"/>
            <a:r>
              <a:rPr lang="fr-FR" dirty="0" smtClean="0"/>
              <a:t>Organisation </a:t>
            </a:r>
            <a:r>
              <a:rPr lang="fr-FR" dirty="0"/>
              <a:t>d’évènements avec système type « </a:t>
            </a:r>
            <a:r>
              <a:rPr lang="fr-FR" dirty="0" err="1"/>
              <a:t>webinar</a:t>
            </a:r>
            <a:r>
              <a:rPr lang="fr-FR" dirty="0"/>
              <a:t> » dont sera équipée la </a:t>
            </a:r>
            <a:r>
              <a:rPr lang="fr-FR" dirty="0" smtClean="0"/>
              <a:t>nouvelle Maison </a:t>
            </a:r>
            <a:r>
              <a:rPr lang="fr-FR" dirty="0"/>
              <a:t>des </a:t>
            </a:r>
            <a:r>
              <a:rPr lang="fr-FR" dirty="0" smtClean="0"/>
              <a:t>Ponts avec participants des pays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20/01/2018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8934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275</Words>
  <Application>Microsoft Office PowerPoint</Application>
  <PresentationFormat>On-screen Show (4:3)</PresentationFormat>
  <Paragraphs>50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Thème Office</vt:lpstr>
      <vt:lpstr>Bilan et projets de Ponts International</vt:lpstr>
      <vt:lpstr>Sommaire</vt:lpstr>
      <vt:lpstr>Implantation</vt:lpstr>
      <vt:lpstr> 3 objectifs des groupes pays </vt:lpstr>
      <vt:lpstr>Activités et organisation</vt:lpstr>
      <vt:lpstr>Projets pour 2018</vt:lpstr>
      <vt:lpstr>Points forts et opportunités de développement</vt:lpstr>
    </vt:vector>
  </TitlesOfParts>
  <Company>Movendi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et projets de Ponts Alliance</dc:title>
  <dc:creator>Dominique de Robillard</dc:creator>
  <cp:lastModifiedBy>Xiaole SHEN</cp:lastModifiedBy>
  <cp:revision>19</cp:revision>
  <dcterms:created xsi:type="dcterms:W3CDTF">2016-07-27T10:02:10Z</dcterms:created>
  <dcterms:modified xsi:type="dcterms:W3CDTF">2018-01-20T08:11:03Z</dcterms:modified>
</cp:coreProperties>
</file>