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981" autoAdjust="0"/>
  </p:normalViewPr>
  <p:slideViewPr>
    <p:cSldViewPr snapToGrid="0" snapToObjects="1">
      <p:cViewPr>
        <p:scale>
          <a:sx n="107" d="100"/>
          <a:sy n="107" d="100"/>
        </p:scale>
        <p:origin x="-8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796F-B07F-1F4D-9197-12161F76F302}" type="datetimeFigureOut">
              <a:rPr lang="fr-FR" smtClean="0"/>
              <a:t>18/01/2017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0841-43B8-BA4A-91CC-9D7CFEEB85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6543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796F-B07F-1F4D-9197-12161F76F302}" type="datetimeFigureOut">
              <a:rPr lang="fr-FR" smtClean="0"/>
              <a:t>18/01/2017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0841-43B8-BA4A-91CC-9D7CFEEB85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6272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796F-B07F-1F4D-9197-12161F76F302}" type="datetimeFigureOut">
              <a:rPr lang="fr-FR" smtClean="0"/>
              <a:t>18/01/2017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0841-43B8-BA4A-91CC-9D7CFEEB85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141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796F-B07F-1F4D-9197-12161F76F302}" type="datetimeFigureOut">
              <a:rPr lang="fr-FR" smtClean="0"/>
              <a:t>18/01/2017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0841-43B8-BA4A-91CC-9D7CFEEB85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6424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796F-B07F-1F4D-9197-12161F76F302}" type="datetimeFigureOut">
              <a:rPr lang="fr-FR" smtClean="0"/>
              <a:t>18/01/2017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0841-43B8-BA4A-91CC-9D7CFEEB85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899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796F-B07F-1F4D-9197-12161F76F302}" type="datetimeFigureOut">
              <a:rPr lang="fr-FR" smtClean="0"/>
              <a:t>18/01/2017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0841-43B8-BA4A-91CC-9D7CFEEB85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9516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796F-B07F-1F4D-9197-12161F76F302}" type="datetimeFigureOut">
              <a:rPr lang="fr-FR" smtClean="0"/>
              <a:t>18/01/2017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0841-43B8-BA4A-91CC-9D7CFEEB85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52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796F-B07F-1F4D-9197-12161F76F302}" type="datetimeFigureOut">
              <a:rPr lang="fr-FR" smtClean="0"/>
              <a:t>18/01/2017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0841-43B8-BA4A-91CC-9D7CFEEB85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526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796F-B07F-1F4D-9197-12161F76F302}" type="datetimeFigureOut">
              <a:rPr lang="fr-FR" smtClean="0"/>
              <a:t>18/01/2017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0841-43B8-BA4A-91CC-9D7CFEEB85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783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796F-B07F-1F4D-9197-12161F76F302}" type="datetimeFigureOut">
              <a:rPr lang="fr-FR" smtClean="0"/>
              <a:t>18/01/2017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0841-43B8-BA4A-91CC-9D7CFEEB85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7452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6796F-B07F-1F4D-9197-12161F76F302}" type="datetimeFigureOut">
              <a:rPr lang="fr-FR" smtClean="0"/>
              <a:t>18/01/2017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70841-43B8-BA4A-91CC-9D7CFEEB85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170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6796F-B07F-1F4D-9197-12161F76F302}" type="datetimeFigureOut">
              <a:rPr lang="fr-FR" smtClean="0"/>
              <a:t>18/01/2017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70841-43B8-BA4A-91CC-9D7CFEEB85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0504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Bilan et projets de groupe pro / Ponts Alliance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Nom du Groupe Pro : X-Ponts Pierre</a:t>
            </a:r>
          </a:p>
        </p:txBody>
      </p:sp>
    </p:spTree>
    <p:extLst>
      <p:ext uri="{BB962C8B-B14F-4D97-AF65-F5344CB8AC3E}">
        <p14:creationId xmlns:p14="http://schemas.microsoft.com/office/powerpoint/2010/main" val="2540531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Sommaire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600200"/>
            <a:ext cx="8418813" cy="4872059"/>
          </a:xfrm>
        </p:spPr>
        <p:txBody>
          <a:bodyPr>
            <a:normAutofit/>
          </a:bodyPr>
          <a:lstStyle/>
          <a:p>
            <a:r>
              <a:rPr lang="fr-FR" sz="3600" dirty="0" smtClean="0"/>
              <a:t>Historique</a:t>
            </a:r>
          </a:p>
          <a:p>
            <a:r>
              <a:rPr lang="fr-FR" sz="3600" dirty="0"/>
              <a:t>O</a:t>
            </a:r>
            <a:r>
              <a:rPr lang="fr-FR" sz="3600" dirty="0" smtClean="0"/>
              <a:t>rganisation</a:t>
            </a:r>
          </a:p>
          <a:p>
            <a:r>
              <a:rPr lang="fr-FR" sz="3600" dirty="0" smtClean="0"/>
              <a:t>Activités des 3 dernières années</a:t>
            </a:r>
          </a:p>
          <a:p>
            <a:r>
              <a:rPr lang="fr-FR" sz="3600" dirty="0"/>
              <a:t>Points forts et opportunités de développement</a:t>
            </a:r>
          </a:p>
          <a:p>
            <a:r>
              <a:rPr lang="fr-FR" sz="3600" dirty="0" smtClean="0"/>
              <a:t>Projets pour 2016-2017</a:t>
            </a:r>
          </a:p>
        </p:txBody>
      </p:sp>
    </p:spTree>
    <p:extLst>
      <p:ext uri="{BB962C8B-B14F-4D97-AF65-F5344CB8AC3E}">
        <p14:creationId xmlns:p14="http://schemas.microsoft.com/office/powerpoint/2010/main" val="121146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Responsables, organisation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sz="2000" dirty="0" smtClean="0"/>
              <a:t>Le groupe professionnel immobilier existe depuis au moins 10 ans</a:t>
            </a:r>
          </a:p>
          <a:p>
            <a:pPr lvl="1"/>
            <a:r>
              <a:rPr lang="fr-FR" sz="1800" dirty="0" smtClean="0"/>
              <a:t>Il a été , je pense, initié par Michel Raabe, puis animé par Pierre </a:t>
            </a:r>
            <a:r>
              <a:rPr lang="fr-FR" sz="1800" dirty="0" err="1" smtClean="0"/>
              <a:t>Vidailhet</a:t>
            </a:r>
            <a:r>
              <a:rPr lang="fr-FR" sz="1800" dirty="0" smtClean="0"/>
              <a:t> depuis environ 7 à 8 ans</a:t>
            </a:r>
          </a:p>
          <a:p>
            <a:r>
              <a:rPr lang="fr-FR" sz="2000" dirty="0" smtClean="0"/>
              <a:t>Animation, organisation</a:t>
            </a:r>
          </a:p>
          <a:p>
            <a:pPr lvl="1"/>
            <a:r>
              <a:rPr lang="fr-FR" sz="1800" dirty="0" smtClean="0"/>
              <a:t>Longtemps animé par Pierre </a:t>
            </a:r>
            <a:r>
              <a:rPr lang="fr-FR" sz="1800" dirty="0" err="1" smtClean="0"/>
              <a:t>Vidailhet</a:t>
            </a:r>
            <a:r>
              <a:rPr lang="fr-FR" sz="1800" dirty="0" smtClean="0"/>
              <a:t> seul, le groupe a progressivement été rejoint par plusieurs camarades, et est aujourd’hui piloté par un Bureau d’environ une douzaine de camarades, se réunissant à peu près toutes les 6 semaines approximativement</a:t>
            </a:r>
          </a:p>
          <a:p>
            <a:pPr lvl="1"/>
            <a:r>
              <a:rPr lang="fr-FR" sz="1800" dirty="0" smtClean="0"/>
              <a:t>Depuis 2 ans, le Groupe Ponts a fusionné avec X-Pierre pour former le groupe X-Ponts Pierre transversal à PA et à l’AX; il accueille donc anciens de l’X ou des Ponts intéressés par l’immobilier</a:t>
            </a:r>
          </a:p>
          <a:p>
            <a:pPr lvl="1"/>
            <a:r>
              <a:rPr lang="fr-FR" sz="1800" dirty="0" smtClean="0"/>
              <a:t>X-Ponts Pierre a un Président (Pierre </a:t>
            </a:r>
            <a:r>
              <a:rPr lang="fr-FR" sz="1800" dirty="0" err="1" smtClean="0"/>
              <a:t>Vidailhet</a:t>
            </a:r>
            <a:r>
              <a:rPr lang="fr-FR" sz="1800" dirty="0" smtClean="0"/>
              <a:t>) et un vice-Président (François </a:t>
            </a:r>
            <a:r>
              <a:rPr lang="fr-FR" sz="1800" dirty="0" err="1" smtClean="0"/>
              <a:t>Mélonio</a:t>
            </a:r>
            <a:r>
              <a:rPr lang="fr-FR" sz="1800" dirty="0" smtClean="0"/>
              <a:t>, ex responsable d’X-Pierre). Il n’y a pas d’autres fonctions particulières au sein du Bureau</a:t>
            </a:r>
          </a:p>
          <a:p>
            <a:pPr lvl="1"/>
            <a:r>
              <a:rPr lang="fr-FR" sz="1800" dirty="0" smtClean="0"/>
              <a:t>X-Ponts Pierre s’</a:t>
            </a:r>
            <a:r>
              <a:rPr lang="fr-FR" sz="1800" dirty="0" err="1" smtClean="0"/>
              <a:t>appuye</a:t>
            </a:r>
            <a:r>
              <a:rPr lang="fr-FR" sz="1800" dirty="0" smtClean="0"/>
              <a:t> largement sur PA pour sa logistique (invitation aux visites et dîners, relances, inscription, réservation, recueil des PAF, etc…)</a:t>
            </a:r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1386946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fr-FR" dirty="0" smtClean="0"/>
              <a:t>Activités passées ou récentes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72230"/>
            <a:ext cx="8229600" cy="5136160"/>
          </a:xfrm>
        </p:spPr>
        <p:txBody>
          <a:bodyPr>
            <a:normAutofit/>
          </a:bodyPr>
          <a:lstStyle/>
          <a:p>
            <a:r>
              <a:rPr lang="fr-FR" sz="2400" dirty="0" smtClean="0"/>
              <a:t>les activités sont:</a:t>
            </a:r>
          </a:p>
          <a:p>
            <a:pPr lvl="1"/>
            <a:r>
              <a:rPr lang="fr-FR" sz="2000" dirty="0" smtClean="0"/>
              <a:t>Visites de chantier (matin de 8h30 à 10h30, groupes de 20 personnes en général)</a:t>
            </a:r>
          </a:p>
          <a:p>
            <a:pPr lvl="1"/>
            <a:r>
              <a:rPr lang="fr-FR" sz="2000" dirty="0" smtClean="0"/>
              <a:t>Depuis 2 ans, dîners X-Ponts Pierre à la Maison des X, avec un invité personnalité marquante de l’immobilier; convives entre 20 et 50 personnes; très appréciés</a:t>
            </a:r>
          </a:p>
          <a:p>
            <a:pPr lvl="1"/>
            <a:r>
              <a:rPr lang="fr-FR" sz="2000" dirty="0" smtClean="0"/>
              <a:t>Plus ponctuel: speed </a:t>
            </a:r>
            <a:r>
              <a:rPr lang="fr-FR" sz="2000" dirty="0" err="1" smtClean="0"/>
              <a:t>dating</a:t>
            </a:r>
            <a:r>
              <a:rPr lang="fr-FR" sz="2000" dirty="0" smtClean="0"/>
              <a:t> immobilier (2 fois)</a:t>
            </a:r>
          </a:p>
          <a:p>
            <a:pPr lvl="1"/>
            <a:r>
              <a:rPr lang="fr-FR" sz="2000" dirty="0" smtClean="0"/>
              <a:t>Relais auprès du groupe d’activités organisés par des associations proches (et réciproquement): </a:t>
            </a:r>
            <a:r>
              <a:rPr lang="fr-FR" sz="2000" dirty="0" err="1" smtClean="0"/>
              <a:t>Urbaponts</a:t>
            </a:r>
            <a:r>
              <a:rPr lang="fr-FR" sz="2000" dirty="0" smtClean="0"/>
              <a:t>, Club des clubs immobiliers (voyage annuel), Groupe Construction des Ponts, Groupe Immobilier des Mines, et tout récemment, groupe Art de Bâtir de l’</a:t>
            </a:r>
            <a:r>
              <a:rPr lang="fr-FR" sz="2000" dirty="0" err="1" smtClean="0"/>
              <a:t>Unipef</a:t>
            </a:r>
            <a:r>
              <a:rPr lang="fr-FR" sz="2000" dirty="0" smtClean="0"/>
              <a:t>…</a:t>
            </a:r>
          </a:p>
          <a:p>
            <a:pPr lvl="1"/>
            <a:r>
              <a:rPr lang="fr-FR" sz="2000" dirty="0" smtClean="0"/>
              <a:t>Ponctuellement, entretien avec des camarades en mobilité, soirées métier aux Ponts…</a:t>
            </a:r>
          </a:p>
          <a:p>
            <a:pPr lvl="1"/>
            <a:r>
              <a:rPr lang="fr-FR" sz="2000" dirty="0" smtClean="0"/>
              <a:t>En moyenne, 6 à 7 évènements visites ou dîners par an…</a:t>
            </a:r>
          </a:p>
          <a:p>
            <a:pPr lvl="1"/>
            <a:endParaRPr lang="fr-FR" sz="2000" dirty="0" smtClean="0"/>
          </a:p>
          <a:p>
            <a:pPr lvl="1"/>
            <a:endParaRPr lang="fr-FR" sz="2000" dirty="0" smtClean="0"/>
          </a:p>
        </p:txBody>
      </p:sp>
    </p:spTree>
    <p:extLst>
      <p:ext uri="{BB962C8B-B14F-4D97-AF65-F5344CB8AC3E}">
        <p14:creationId xmlns:p14="http://schemas.microsoft.com/office/powerpoint/2010/main" val="2167617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4147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Points forts et opportunités de développement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9557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fr-FR" sz="2400" dirty="0" smtClean="0"/>
              <a:t>Points forts</a:t>
            </a:r>
          </a:p>
          <a:p>
            <a:pPr lvl="1"/>
            <a:r>
              <a:rPr lang="fr-FR" sz="2000" dirty="0" smtClean="0"/>
              <a:t>La formation et la pérennité d’un Bureau nombreux et motivé, dans une ambiance conviviale: la créativité collective joue à plein, un nombre important d’évènements peut être organisé,…</a:t>
            </a:r>
          </a:p>
          <a:p>
            <a:pPr lvl="1"/>
            <a:r>
              <a:rPr lang="fr-FR" sz="2000" dirty="0" smtClean="0"/>
              <a:t>La fusion réussie des groupes X et Ponts et la reprise des dîners X-Ponts Pierre, élargissant l’assise du Groupe, et permettant de proposer, avec les dîners et visites, des évènements pour des publics variés </a:t>
            </a:r>
            <a:endParaRPr lang="fr-FR" sz="2000" dirty="0" smtClean="0"/>
          </a:p>
          <a:p>
            <a:pPr lvl="1"/>
            <a:r>
              <a:rPr lang="fr-FR" sz="2000" dirty="0" smtClean="0"/>
              <a:t>L’efficacité du </a:t>
            </a:r>
            <a:r>
              <a:rPr lang="fr-FR" sz="2000" smtClean="0"/>
              <a:t>support logistique de PA</a:t>
            </a:r>
            <a:endParaRPr lang="fr-FR" sz="2000" dirty="0" smtClean="0"/>
          </a:p>
          <a:p>
            <a:r>
              <a:rPr lang="fr-FR" sz="2400" dirty="0" smtClean="0"/>
              <a:t>Perspectives</a:t>
            </a:r>
          </a:p>
          <a:p>
            <a:pPr lvl="1"/>
            <a:r>
              <a:rPr lang="fr-FR" sz="2000" dirty="0" smtClean="0"/>
              <a:t>Continuation active des visites et dîners</a:t>
            </a:r>
          </a:p>
          <a:p>
            <a:pPr lvl="1"/>
            <a:r>
              <a:rPr lang="fr-FR" sz="2000" dirty="0" smtClean="0"/>
              <a:t>Recherche d’évènements de types un peu nouveau:</a:t>
            </a:r>
          </a:p>
          <a:p>
            <a:pPr lvl="2"/>
            <a:r>
              <a:rPr lang="fr-FR" sz="1600" dirty="0" smtClean="0"/>
              <a:t>Plus ludiques, visite </a:t>
            </a:r>
            <a:r>
              <a:rPr lang="fr-FR" sz="1600" dirty="0" err="1" smtClean="0"/>
              <a:t>Domolab</a:t>
            </a:r>
            <a:r>
              <a:rPr lang="fr-FR" sz="1600" dirty="0" smtClean="0"/>
              <a:t> de Saint-Gobain avec pot amical ensuite</a:t>
            </a:r>
          </a:p>
          <a:p>
            <a:pPr lvl="2"/>
            <a:r>
              <a:rPr lang="fr-FR" sz="1600" dirty="0" smtClean="0"/>
              <a:t>Plus ambitieux: préparation d’une soirée « immobilier et innovation » avec le Ponts Digital et le groupe G9+ (groupes digitaux des Grandes Ecoles), visant un public de plus de 100 personnes…</a:t>
            </a:r>
          </a:p>
          <a:p>
            <a:pPr lvl="1"/>
            <a:r>
              <a:rPr lang="fr-FR" sz="2000" dirty="0" smtClean="0"/>
              <a:t>S’interroger sur de nouvelles pistes, peut-être…</a:t>
            </a:r>
          </a:p>
        </p:txBody>
      </p:sp>
    </p:spTree>
    <p:extLst>
      <p:ext uri="{BB962C8B-B14F-4D97-AF65-F5344CB8AC3E}">
        <p14:creationId xmlns:p14="http://schemas.microsoft.com/office/powerpoint/2010/main" val="1010893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142613"/>
            <a:ext cx="8229600" cy="1143000"/>
          </a:xfrm>
        </p:spPr>
        <p:txBody>
          <a:bodyPr/>
          <a:lstStyle/>
          <a:p>
            <a:r>
              <a:rPr lang="fr-FR" dirty="0" smtClean="0"/>
              <a:t>Projets pour 2017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056" y="907741"/>
            <a:ext cx="8229600" cy="4525963"/>
          </a:xfrm>
        </p:spPr>
        <p:txBody>
          <a:bodyPr>
            <a:normAutofit/>
          </a:bodyPr>
          <a:lstStyle/>
          <a:p>
            <a:r>
              <a:rPr lang="fr-FR" sz="2400" dirty="0" smtClean="0"/>
              <a:t>Evénements planifiés</a:t>
            </a:r>
          </a:p>
          <a:p>
            <a:pPr lvl="1"/>
            <a:r>
              <a:rPr lang="fr-FR" sz="2000" dirty="0" smtClean="0"/>
              <a:t>Visites : TGI en janvier, cathédrale russe en février, siège ADP en mars… voyage Club des Clubs à Lyon en mars</a:t>
            </a:r>
          </a:p>
          <a:p>
            <a:pPr lvl="1"/>
            <a:r>
              <a:rPr lang="fr-FR" sz="2000" dirty="0" smtClean="0"/>
              <a:t>Diner avec Philippe </a:t>
            </a:r>
            <a:r>
              <a:rPr lang="fr-FR" sz="2000" dirty="0" err="1" smtClean="0"/>
              <a:t>Yvin</a:t>
            </a:r>
            <a:r>
              <a:rPr lang="fr-FR" sz="2000" dirty="0" smtClean="0"/>
              <a:t> (Président SGP) et Elisabeth Borne (PDG RATP)</a:t>
            </a:r>
          </a:p>
          <a:p>
            <a:r>
              <a:rPr lang="fr-FR" sz="2400" dirty="0" smtClean="0"/>
              <a:t>Evénements en préparation</a:t>
            </a:r>
          </a:p>
          <a:p>
            <a:pPr lvl="1"/>
            <a:r>
              <a:rPr lang="fr-FR" sz="2000" dirty="0" smtClean="0"/>
              <a:t>Visites Grands Voisins, </a:t>
            </a:r>
            <a:r>
              <a:rPr lang="fr-FR" sz="2000" dirty="0" err="1" smtClean="0"/>
              <a:t>Domolab</a:t>
            </a:r>
            <a:r>
              <a:rPr lang="fr-FR" sz="2000" dirty="0" smtClean="0"/>
              <a:t>…</a:t>
            </a:r>
          </a:p>
          <a:p>
            <a:pPr lvl="1"/>
            <a:r>
              <a:rPr lang="fr-FR" sz="2000" dirty="0" smtClean="0"/>
              <a:t>Soirée « Immobilier et Innovation » à l’automne</a:t>
            </a:r>
          </a:p>
        </p:txBody>
      </p:sp>
    </p:spTree>
    <p:extLst>
      <p:ext uri="{BB962C8B-B14F-4D97-AF65-F5344CB8AC3E}">
        <p14:creationId xmlns:p14="http://schemas.microsoft.com/office/powerpoint/2010/main" val="147772794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515</Words>
  <Application>Microsoft Office PowerPoint</Application>
  <PresentationFormat>Affichage à l'écran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Bilan et projets de groupe pro / Ponts Alliance</vt:lpstr>
      <vt:lpstr>Sommaire</vt:lpstr>
      <vt:lpstr>Responsables, organisation</vt:lpstr>
      <vt:lpstr>Activités passées ou récentes</vt:lpstr>
      <vt:lpstr>Points forts et opportunités de développement</vt:lpstr>
      <vt:lpstr>Projets pour 2017</vt:lpstr>
    </vt:vector>
  </TitlesOfParts>
  <Company>Movendi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Bilan et projets de Ponts Alliance</dc:title>
  <dc:creator>Dominique de Robillard</dc:creator>
  <cp:lastModifiedBy>user</cp:lastModifiedBy>
  <cp:revision>21</cp:revision>
  <dcterms:created xsi:type="dcterms:W3CDTF">2016-07-27T10:02:10Z</dcterms:created>
  <dcterms:modified xsi:type="dcterms:W3CDTF">2017-01-18T05:57:37Z</dcterms:modified>
</cp:coreProperties>
</file>