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5" r:id="rId8"/>
    <p:sldId id="267" r:id="rId9"/>
    <p:sldId id="262" r:id="rId10"/>
    <p:sldId id="261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81" autoAdjust="0"/>
  </p:normalViewPr>
  <p:slideViewPr>
    <p:cSldViewPr snapToGrid="0" snapToObjects="1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4D3A9-1451-4E3F-9FB8-98598C890BE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87F5E90-B6E4-4488-A6FF-DEB6DFB91DD6}">
      <dgm:prSet custT="1"/>
      <dgm:spPr/>
      <dgm:t>
        <a:bodyPr/>
        <a:lstStyle/>
        <a:p>
          <a:pPr rtl="0"/>
          <a:r>
            <a:rPr lang="fr-FR" sz="3200" dirty="0" smtClean="0"/>
            <a:t>En</a:t>
          </a:r>
          <a:r>
            <a:rPr lang="fr-FR" sz="3200" baseline="0" dirty="0" smtClean="0"/>
            <a:t> 2014</a:t>
          </a:r>
          <a:endParaRPr lang="fr-FR" sz="3200" dirty="0"/>
        </a:p>
      </dgm:t>
    </dgm:pt>
    <dgm:pt modelId="{5700D9A4-8911-47BA-B960-459653035C2A}" type="parTrans" cxnId="{617167E2-3255-4FE1-A79B-BD4634538D64}">
      <dgm:prSet/>
      <dgm:spPr/>
      <dgm:t>
        <a:bodyPr/>
        <a:lstStyle/>
        <a:p>
          <a:endParaRPr lang="fr-FR"/>
        </a:p>
      </dgm:t>
    </dgm:pt>
    <dgm:pt modelId="{EFCBEAB2-CA2C-4090-8F8D-BE30769EA361}" type="sibTrans" cxnId="{617167E2-3255-4FE1-A79B-BD4634538D64}">
      <dgm:prSet/>
      <dgm:spPr/>
      <dgm:t>
        <a:bodyPr/>
        <a:lstStyle/>
        <a:p>
          <a:endParaRPr lang="fr-FR"/>
        </a:p>
      </dgm:t>
    </dgm:pt>
    <dgm:pt modelId="{EDE37E3D-4109-4CC2-847D-72897DC6EB74}">
      <dgm:prSet custT="1"/>
      <dgm:spPr/>
      <dgm:t>
        <a:bodyPr/>
        <a:lstStyle/>
        <a:p>
          <a:pPr rtl="0"/>
          <a:r>
            <a:rPr lang="fr-FR" sz="2000" dirty="0" smtClean="0"/>
            <a:t>Soirée des vœux au Cercle de l’Union communs aux XMP en janvier</a:t>
          </a:r>
          <a:endParaRPr lang="fr-FR" sz="2000" dirty="0"/>
        </a:p>
      </dgm:t>
    </dgm:pt>
    <dgm:pt modelId="{A8842EBD-2F7B-485B-81E6-15BE0A212DF0}" type="parTrans" cxnId="{1A6EF5F9-3D45-4D69-9B05-CEE261B87398}">
      <dgm:prSet/>
      <dgm:spPr/>
      <dgm:t>
        <a:bodyPr/>
        <a:lstStyle/>
        <a:p>
          <a:endParaRPr lang="fr-FR"/>
        </a:p>
      </dgm:t>
    </dgm:pt>
    <dgm:pt modelId="{BAEFFA02-144F-463F-9D59-53A61C1A92CF}" type="sibTrans" cxnId="{1A6EF5F9-3D45-4D69-9B05-CEE261B87398}">
      <dgm:prSet/>
      <dgm:spPr/>
      <dgm:t>
        <a:bodyPr/>
        <a:lstStyle/>
        <a:p>
          <a:endParaRPr lang="fr-FR"/>
        </a:p>
      </dgm:t>
    </dgm:pt>
    <dgm:pt modelId="{8D1E50BE-90FC-491B-ABDE-9FD4CAEE06E2}">
      <dgm:prSet custT="1"/>
      <dgm:spPr/>
      <dgm:t>
        <a:bodyPr/>
        <a:lstStyle/>
        <a:p>
          <a:pPr rtl="0"/>
          <a:endParaRPr lang="fr-FR" sz="2000" dirty="0"/>
        </a:p>
      </dgm:t>
    </dgm:pt>
    <dgm:pt modelId="{6CB4DADE-AF7F-4723-B15F-E300D9D5F4E9}" type="parTrans" cxnId="{8A5AB653-1DF1-4832-B994-6EA88D163E36}">
      <dgm:prSet/>
      <dgm:spPr/>
      <dgm:t>
        <a:bodyPr/>
        <a:lstStyle/>
        <a:p>
          <a:endParaRPr lang="fr-FR"/>
        </a:p>
      </dgm:t>
    </dgm:pt>
    <dgm:pt modelId="{1FEFE669-7D4C-4754-9D60-5F72C4BB991D}" type="sibTrans" cxnId="{8A5AB653-1DF1-4832-B994-6EA88D163E36}">
      <dgm:prSet/>
      <dgm:spPr/>
      <dgm:t>
        <a:bodyPr/>
        <a:lstStyle/>
        <a:p>
          <a:endParaRPr lang="fr-FR"/>
        </a:p>
      </dgm:t>
    </dgm:pt>
    <dgm:pt modelId="{B816C385-3072-4133-BBA6-01526EF4ED67}">
      <dgm:prSet custT="1"/>
      <dgm:spPr/>
      <dgm:t>
        <a:bodyPr/>
        <a:lstStyle/>
        <a:p>
          <a:pPr rtl="0"/>
          <a:endParaRPr lang="fr-FR" sz="2000" dirty="0"/>
        </a:p>
      </dgm:t>
    </dgm:pt>
    <dgm:pt modelId="{D9809758-B5FC-4EEA-9E95-1A89EAE8CC79}" type="parTrans" cxnId="{0F36285B-6CFD-4B11-9A53-78C5724389E3}">
      <dgm:prSet/>
      <dgm:spPr/>
    </dgm:pt>
    <dgm:pt modelId="{C70071B8-C143-4572-B8C4-3CC09194C728}" type="sibTrans" cxnId="{0F36285B-6CFD-4B11-9A53-78C5724389E3}">
      <dgm:prSet/>
      <dgm:spPr/>
    </dgm:pt>
    <dgm:pt modelId="{1F741EEE-BF63-48F1-BDF9-81734E95FE74}">
      <dgm:prSet custT="1"/>
      <dgm:spPr/>
      <dgm:t>
        <a:bodyPr/>
        <a:lstStyle/>
        <a:p>
          <a:pPr rtl="0"/>
          <a:endParaRPr lang="fr-FR" sz="2000" dirty="0"/>
        </a:p>
      </dgm:t>
    </dgm:pt>
    <dgm:pt modelId="{1D11F617-419F-42E6-93BB-341DF9339EA3}" type="parTrans" cxnId="{78B6DDCD-9093-4066-8378-753A4FF5BA0F}">
      <dgm:prSet/>
      <dgm:spPr/>
    </dgm:pt>
    <dgm:pt modelId="{3EA26130-2DFC-4DF4-93CA-5FA8CFE9D628}" type="sibTrans" cxnId="{78B6DDCD-9093-4066-8378-753A4FF5BA0F}">
      <dgm:prSet/>
      <dgm:spPr/>
    </dgm:pt>
    <dgm:pt modelId="{0C0AADE8-1AD8-47D6-8EFB-A156DEB40B85}">
      <dgm:prSet custT="1"/>
      <dgm:spPr/>
      <dgm:t>
        <a:bodyPr/>
        <a:lstStyle/>
        <a:p>
          <a:pPr rtl="0"/>
          <a:r>
            <a:rPr lang="fr-FR" sz="2000" dirty="0" smtClean="0"/>
            <a:t>Atelier avec PA « comment se vendre » en mars</a:t>
          </a:r>
          <a:endParaRPr lang="fr-FR" sz="2000" dirty="0"/>
        </a:p>
      </dgm:t>
    </dgm:pt>
    <dgm:pt modelId="{634202D1-B4FB-40C5-9BC3-CA3B09E39696}" type="parTrans" cxnId="{4F25CA15-1BE9-454B-8DA0-F61B759066AD}">
      <dgm:prSet/>
      <dgm:spPr/>
    </dgm:pt>
    <dgm:pt modelId="{33AADC7A-9638-4CBB-B487-C343AEE93BF2}" type="sibTrans" cxnId="{4F25CA15-1BE9-454B-8DA0-F61B759066AD}">
      <dgm:prSet/>
      <dgm:spPr/>
    </dgm:pt>
    <dgm:pt modelId="{59B4402A-A989-4112-9BDD-9974C06A0349}">
      <dgm:prSet custT="1"/>
      <dgm:spPr/>
      <dgm:t>
        <a:bodyPr/>
        <a:lstStyle/>
        <a:p>
          <a:pPr rtl="0"/>
          <a:endParaRPr lang="fr-FR" sz="2000" dirty="0"/>
        </a:p>
      </dgm:t>
    </dgm:pt>
    <dgm:pt modelId="{F44D34D3-B214-4710-B8FE-8312ACBDB739}" type="parTrans" cxnId="{62E9F3B2-023F-4A23-9873-FA3680363BD2}">
      <dgm:prSet/>
      <dgm:spPr/>
    </dgm:pt>
    <dgm:pt modelId="{11AC031D-3A71-41FE-AE49-BD860E595C43}" type="sibTrans" cxnId="{62E9F3B2-023F-4A23-9873-FA3680363BD2}">
      <dgm:prSet/>
      <dgm:spPr/>
    </dgm:pt>
    <dgm:pt modelId="{1CE04AE3-7289-4810-93C9-69F8B3FE885C}">
      <dgm:prSet custT="1"/>
      <dgm:spPr/>
      <dgm:t>
        <a:bodyPr/>
        <a:lstStyle/>
        <a:p>
          <a:pPr rtl="0"/>
          <a:r>
            <a:rPr lang="fr-FR" sz="2000" dirty="0" smtClean="0"/>
            <a:t>Visite de la pose de la 2</a:t>
          </a:r>
          <a:r>
            <a:rPr lang="fr-FR" sz="2000" baseline="30000" dirty="0" smtClean="0"/>
            <a:t>ième</a:t>
          </a:r>
          <a:r>
            <a:rPr lang="fr-FR" sz="2000" dirty="0" smtClean="0"/>
            <a:t> travée du Pont Schumann en mai</a:t>
          </a:r>
          <a:endParaRPr lang="fr-FR" sz="2000" dirty="0"/>
        </a:p>
      </dgm:t>
    </dgm:pt>
    <dgm:pt modelId="{FBB34C81-C9C3-4F4A-89D1-B97DB52323DC}" type="parTrans" cxnId="{9FDEA34B-7E94-44B6-ACE3-9034A3748481}">
      <dgm:prSet/>
      <dgm:spPr/>
    </dgm:pt>
    <dgm:pt modelId="{B67A182B-1972-4C14-9050-F9572076675B}" type="sibTrans" cxnId="{9FDEA34B-7E94-44B6-ACE3-9034A3748481}">
      <dgm:prSet/>
      <dgm:spPr/>
    </dgm:pt>
    <dgm:pt modelId="{95B6DE22-3DAD-4D34-93D8-296D008B5F13}">
      <dgm:prSet custT="1"/>
      <dgm:spPr/>
      <dgm:t>
        <a:bodyPr/>
        <a:lstStyle/>
        <a:p>
          <a:pPr rtl="0"/>
          <a:r>
            <a:rPr lang="fr-FR" sz="2000" dirty="0" smtClean="0"/>
            <a:t>Soirée BUSINESS ANGELS avec les HEC et les XMP</a:t>
          </a:r>
          <a:endParaRPr lang="fr-FR" sz="2000" dirty="0"/>
        </a:p>
      </dgm:t>
    </dgm:pt>
    <dgm:pt modelId="{FEB654DC-BD56-49B1-A292-8595C2DB00DE}" type="parTrans" cxnId="{B69B7FAB-419C-4ACD-8266-EAD161E4BC1D}">
      <dgm:prSet/>
      <dgm:spPr/>
    </dgm:pt>
    <dgm:pt modelId="{7C2338CB-B76D-4E3B-BDB0-41CAEDD70C7B}" type="sibTrans" cxnId="{B69B7FAB-419C-4ACD-8266-EAD161E4BC1D}">
      <dgm:prSet/>
      <dgm:spPr/>
    </dgm:pt>
    <dgm:pt modelId="{DF5AAA4F-4667-4A6F-B24F-59D4A54AC635}">
      <dgm:prSet custT="1"/>
      <dgm:spPr/>
      <dgm:t>
        <a:bodyPr/>
        <a:lstStyle/>
        <a:p>
          <a:pPr rtl="0"/>
          <a:r>
            <a:rPr lang="fr-FR" sz="2000" dirty="0" smtClean="0"/>
            <a:t>La gestion de l’eau en France et dans le monde</a:t>
          </a:r>
          <a:endParaRPr lang="fr-FR" sz="2000" dirty="0"/>
        </a:p>
      </dgm:t>
    </dgm:pt>
    <dgm:pt modelId="{FCDCF887-B3B3-4D0B-B720-3DE156129880}" type="parTrans" cxnId="{DA674082-A8B8-4C26-BF0A-5ABEC582A871}">
      <dgm:prSet/>
      <dgm:spPr/>
    </dgm:pt>
    <dgm:pt modelId="{C731DC8F-4154-4515-BD0A-43FE0DF75E7B}" type="sibTrans" cxnId="{DA674082-A8B8-4C26-BF0A-5ABEC582A871}">
      <dgm:prSet/>
      <dgm:spPr/>
    </dgm:pt>
    <dgm:pt modelId="{0B6188CF-0310-44C2-9CEA-B1AFF98D8897}" type="pres">
      <dgm:prSet presAssocID="{E144D3A9-1451-4E3F-9FB8-98598C890B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5A021C-BC5B-42CE-B35D-E0F72A4E4EA5}" type="pres">
      <dgm:prSet presAssocID="{D87F5E90-B6E4-4488-A6FF-DEB6DFB91DD6}" presName="parentLin" presStyleCnt="0"/>
      <dgm:spPr/>
    </dgm:pt>
    <dgm:pt modelId="{CE3F1873-B308-4A15-8E96-A741DAEE014E}" type="pres">
      <dgm:prSet presAssocID="{D87F5E90-B6E4-4488-A6FF-DEB6DFB91DD6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3A06F7D8-6ED9-4564-BA29-5599ED9E3817}" type="pres">
      <dgm:prSet presAssocID="{D87F5E90-B6E4-4488-A6FF-DEB6DFB91D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D4DC7D-2ACA-437F-843B-7F398CAA21F5}" type="pres">
      <dgm:prSet presAssocID="{D87F5E90-B6E4-4488-A6FF-DEB6DFB91DD6}" presName="negativeSpace" presStyleCnt="0"/>
      <dgm:spPr/>
    </dgm:pt>
    <dgm:pt modelId="{89AE7DBA-0A01-4C27-B1FB-A2ED55021295}" type="pres">
      <dgm:prSet presAssocID="{D87F5E90-B6E4-4488-A6FF-DEB6DFB91DD6}" presName="childText" presStyleLbl="conFgAcc1" presStyleIdx="0" presStyleCnt="1" custLinFactNeighborY="45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A05F572-7BE4-4A2A-A128-D9B29B2A3BA8}" type="presOf" srcId="{E144D3A9-1451-4E3F-9FB8-98598C890BE4}" destId="{0B6188CF-0310-44C2-9CEA-B1AFF98D8897}" srcOrd="0" destOrd="0" presId="urn:microsoft.com/office/officeart/2005/8/layout/list1"/>
    <dgm:cxn modelId="{41301114-1A03-4581-B44F-EC9F76D1BE9F}" type="presOf" srcId="{0C0AADE8-1AD8-47D6-8EFB-A156DEB40B85}" destId="{89AE7DBA-0A01-4C27-B1FB-A2ED55021295}" srcOrd="0" destOrd="1" presId="urn:microsoft.com/office/officeart/2005/8/layout/list1"/>
    <dgm:cxn modelId="{DA674082-A8B8-4C26-BF0A-5ABEC582A871}" srcId="{D87F5E90-B6E4-4488-A6FF-DEB6DFB91DD6}" destId="{DF5AAA4F-4667-4A6F-B24F-59D4A54AC635}" srcOrd="3" destOrd="0" parTransId="{FCDCF887-B3B3-4D0B-B720-3DE156129880}" sibTransId="{C731DC8F-4154-4515-BD0A-43FE0DF75E7B}"/>
    <dgm:cxn modelId="{78B6DDCD-9093-4066-8378-753A4FF5BA0F}" srcId="{D87F5E90-B6E4-4488-A6FF-DEB6DFB91DD6}" destId="{1F741EEE-BF63-48F1-BDF9-81734E95FE74}" srcOrd="6" destOrd="0" parTransId="{1D11F617-419F-42E6-93BB-341DF9339EA3}" sibTransId="{3EA26130-2DFC-4DF4-93CA-5FA8CFE9D628}"/>
    <dgm:cxn modelId="{E0292928-0AC9-4B07-9E99-9675CCB086BA}" type="presOf" srcId="{DF5AAA4F-4667-4A6F-B24F-59D4A54AC635}" destId="{89AE7DBA-0A01-4C27-B1FB-A2ED55021295}" srcOrd="0" destOrd="3" presId="urn:microsoft.com/office/officeart/2005/8/layout/list1"/>
    <dgm:cxn modelId="{131792E6-C04C-4CF3-B595-EB43802D2F47}" type="presOf" srcId="{D87F5E90-B6E4-4488-A6FF-DEB6DFB91DD6}" destId="{CE3F1873-B308-4A15-8E96-A741DAEE014E}" srcOrd="0" destOrd="0" presId="urn:microsoft.com/office/officeart/2005/8/layout/list1"/>
    <dgm:cxn modelId="{8A5AB653-1DF1-4832-B994-6EA88D163E36}" srcId="{D87F5E90-B6E4-4488-A6FF-DEB6DFB91DD6}" destId="{8D1E50BE-90FC-491B-ABDE-9FD4CAEE06E2}" srcOrd="8" destOrd="0" parTransId="{6CB4DADE-AF7F-4723-B15F-E300D9D5F4E9}" sibTransId="{1FEFE669-7D4C-4754-9D60-5F72C4BB991D}"/>
    <dgm:cxn modelId="{EE83A9B2-0FE0-467B-BFEB-1D7306204A48}" type="presOf" srcId="{D87F5E90-B6E4-4488-A6FF-DEB6DFB91DD6}" destId="{3A06F7D8-6ED9-4564-BA29-5599ED9E3817}" srcOrd="1" destOrd="0" presId="urn:microsoft.com/office/officeart/2005/8/layout/list1"/>
    <dgm:cxn modelId="{400F9BD3-A979-4713-B609-F3498E51E602}" type="presOf" srcId="{1F741EEE-BF63-48F1-BDF9-81734E95FE74}" destId="{89AE7DBA-0A01-4C27-B1FB-A2ED55021295}" srcOrd="0" destOrd="6" presId="urn:microsoft.com/office/officeart/2005/8/layout/list1"/>
    <dgm:cxn modelId="{44D5F6EB-8349-43F8-B50A-7150010E5016}" type="presOf" srcId="{95B6DE22-3DAD-4D34-93D8-296D008B5F13}" destId="{89AE7DBA-0A01-4C27-B1FB-A2ED55021295}" srcOrd="0" destOrd="4" presId="urn:microsoft.com/office/officeart/2005/8/layout/list1"/>
    <dgm:cxn modelId="{9FDEA34B-7E94-44B6-ACE3-9034A3748481}" srcId="{D87F5E90-B6E4-4488-A6FF-DEB6DFB91DD6}" destId="{1CE04AE3-7289-4810-93C9-69F8B3FE885C}" srcOrd="2" destOrd="0" parTransId="{FBB34C81-C9C3-4F4A-89D1-B97DB52323DC}" sibTransId="{B67A182B-1972-4C14-9050-F9572076675B}"/>
    <dgm:cxn modelId="{62E9F3B2-023F-4A23-9873-FA3680363BD2}" srcId="{D87F5E90-B6E4-4488-A6FF-DEB6DFB91DD6}" destId="{59B4402A-A989-4112-9BDD-9974C06A0349}" srcOrd="5" destOrd="0" parTransId="{F44D34D3-B214-4710-B8FE-8312ACBDB739}" sibTransId="{11AC031D-3A71-41FE-AE49-BD860E595C43}"/>
    <dgm:cxn modelId="{C14C74C6-D965-4E12-A540-E2A862C42BAE}" type="presOf" srcId="{8D1E50BE-90FC-491B-ABDE-9FD4CAEE06E2}" destId="{89AE7DBA-0A01-4C27-B1FB-A2ED55021295}" srcOrd="0" destOrd="8" presId="urn:microsoft.com/office/officeart/2005/8/layout/list1"/>
    <dgm:cxn modelId="{EF3613CB-C152-45B5-9986-59E75E119908}" type="presOf" srcId="{B816C385-3072-4133-BBA6-01526EF4ED67}" destId="{89AE7DBA-0A01-4C27-B1FB-A2ED55021295}" srcOrd="0" destOrd="7" presId="urn:microsoft.com/office/officeart/2005/8/layout/list1"/>
    <dgm:cxn modelId="{0F36285B-6CFD-4B11-9A53-78C5724389E3}" srcId="{D87F5E90-B6E4-4488-A6FF-DEB6DFB91DD6}" destId="{B816C385-3072-4133-BBA6-01526EF4ED67}" srcOrd="7" destOrd="0" parTransId="{D9809758-B5FC-4EEA-9E95-1A89EAE8CC79}" sibTransId="{C70071B8-C143-4572-B8C4-3CC09194C728}"/>
    <dgm:cxn modelId="{03C2D9DC-8A00-4D44-9C52-6CD5C9261DB8}" type="presOf" srcId="{1CE04AE3-7289-4810-93C9-69F8B3FE885C}" destId="{89AE7DBA-0A01-4C27-B1FB-A2ED55021295}" srcOrd="0" destOrd="2" presId="urn:microsoft.com/office/officeart/2005/8/layout/list1"/>
    <dgm:cxn modelId="{B69B7FAB-419C-4ACD-8266-EAD161E4BC1D}" srcId="{D87F5E90-B6E4-4488-A6FF-DEB6DFB91DD6}" destId="{95B6DE22-3DAD-4D34-93D8-296D008B5F13}" srcOrd="4" destOrd="0" parTransId="{FEB654DC-BD56-49B1-A292-8595C2DB00DE}" sibTransId="{7C2338CB-B76D-4E3B-BDB0-41CAEDD70C7B}"/>
    <dgm:cxn modelId="{4C3DAF61-580E-4FFB-BDA1-E037C640CE36}" type="presOf" srcId="{59B4402A-A989-4112-9BDD-9974C06A0349}" destId="{89AE7DBA-0A01-4C27-B1FB-A2ED55021295}" srcOrd="0" destOrd="5" presId="urn:microsoft.com/office/officeart/2005/8/layout/list1"/>
    <dgm:cxn modelId="{1A6EF5F9-3D45-4D69-9B05-CEE261B87398}" srcId="{D87F5E90-B6E4-4488-A6FF-DEB6DFB91DD6}" destId="{EDE37E3D-4109-4CC2-847D-72897DC6EB74}" srcOrd="0" destOrd="0" parTransId="{A8842EBD-2F7B-485B-81E6-15BE0A212DF0}" sibTransId="{BAEFFA02-144F-463F-9D59-53A61C1A92CF}"/>
    <dgm:cxn modelId="{5A7E177D-3D21-46C7-93A9-81308BB4E723}" type="presOf" srcId="{EDE37E3D-4109-4CC2-847D-72897DC6EB74}" destId="{89AE7DBA-0A01-4C27-B1FB-A2ED55021295}" srcOrd="0" destOrd="0" presId="urn:microsoft.com/office/officeart/2005/8/layout/list1"/>
    <dgm:cxn modelId="{4F25CA15-1BE9-454B-8DA0-F61B759066AD}" srcId="{D87F5E90-B6E4-4488-A6FF-DEB6DFB91DD6}" destId="{0C0AADE8-1AD8-47D6-8EFB-A156DEB40B85}" srcOrd="1" destOrd="0" parTransId="{634202D1-B4FB-40C5-9BC3-CA3B09E39696}" sibTransId="{33AADC7A-9638-4CBB-B487-C343AEE93BF2}"/>
    <dgm:cxn modelId="{617167E2-3255-4FE1-A79B-BD4634538D64}" srcId="{E144D3A9-1451-4E3F-9FB8-98598C890BE4}" destId="{D87F5E90-B6E4-4488-A6FF-DEB6DFB91DD6}" srcOrd="0" destOrd="0" parTransId="{5700D9A4-8911-47BA-B960-459653035C2A}" sibTransId="{EFCBEAB2-CA2C-4090-8F8D-BE30769EA361}"/>
    <dgm:cxn modelId="{80382F45-B892-408C-9E1B-20CA3EDEBB13}" type="presParOf" srcId="{0B6188CF-0310-44C2-9CEA-B1AFF98D8897}" destId="{505A021C-BC5B-42CE-B35D-E0F72A4E4EA5}" srcOrd="0" destOrd="0" presId="urn:microsoft.com/office/officeart/2005/8/layout/list1"/>
    <dgm:cxn modelId="{9A592595-00C4-4FA8-ACCB-CDDC968B127C}" type="presParOf" srcId="{505A021C-BC5B-42CE-B35D-E0F72A4E4EA5}" destId="{CE3F1873-B308-4A15-8E96-A741DAEE014E}" srcOrd="0" destOrd="0" presId="urn:microsoft.com/office/officeart/2005/8/layout/list1"/>
    <dgm:cxn modelId="{670D789B-3460-498C-82FD-9D3323CA8DC3}" type="presParOf" srcId="{505A021C-BC5B-42CE-B35D-E0F72A4E4EA5}" destId="{3A06F7D8-6ED9-4564-BA29-5599ED9E3817}" srcOrd="1" destOrd="0" presId="urn:microsoft.com/office/officeart/2005/8/layout/list1"/>
    <dgm:cxn modelId="{DFA8C00B-5377-4628-8BA1-6E61D733135D}" type="presParOf" srcId="{0B6188CF-0310-44C2-9CEA-B1AFF98D8897}" destId="{3BD4DC7D-2ACA-437F-843B-7F398CAA21F5}" srcOrd="1" destOrd="0" presId="urn:microsoft.com/office/officeart/2005/8/layout/list1"/>
    <dgm:cxn modelId="{F5D95A6A-FA88-42E9-9942-996AF23D68C4}" type="presParOf" srcId="{0B6188CF-0310-44C2-9CEA-B1AFF98D8897}" destId="{89AE7DBA-0A01-4C27-B1FB-A2ED550212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44D3A9-1451-4E3F-9FB8-98598C890BE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87F5E90-B6E4-4488-A6FF-DEB6DFB91DD6}">
      <dgm:prSet custT="1"/>
      <dgm:spPr/>
      <dgm:t>
        <a:bodyPr/>
        <a:lstStyle/>
        <a:p>
          <a:pPr rtl="0"/>
          <a:r>
            <a:rPr lang="fr-FR" sz="3200" dirty="0" smtClean="0"/>
            <a:t>En</a:t>
          </a:r>
          <a:r>
            <a:rPr lang="fr-FR" sz="3200" baseline="0" dirty="0" smtClean="0"/>
            <a:t> 2015</a:t>
          </a:r>
          <a:endParaRPr lang="fr-FR" sz="3200" dirty="0"/>
        </a:p>
      </dgm:t>
    </dgm:pt>
    <dgm:pt modelId="{5700D9A4-8911-47BA-B960-459653035C2A}" type="parTrans" cxnId="{617167E2-3255-4FE1-A79B-BD4634538D64}">
      <dgm:prSet/>
      <dgm:spPr/>
      <dgm:t>
        <a:bodyPr/>
        <a:lstStyle/>
        <a:p>
          <a:endParaRPr lang="fr-FR"/>
        </a:p>
      </dgm:t>
    </dgm:pt>
    <dgm:pt modelId="{EFCBEAB2-CA2C-4090-8F8D-BE30769EA361}" type="sibTrans" cxnId="{617167E2-3255-4FE1-A79B-BD4634538D64}">
      <dgm:prSet/>
      <dgm:spPr/>
      <dgm:t>
        <a:bodyPr/>
        <a:lstStyle/>
        <a:p>
          <a:endParaRPr lang="fr-FR"/>
        </a:p>
      </dgm:t>
    </dgm:pt>
    <dgm:pt modelId="{EDE37E3D-4109-4CC2-847D-72897DC6EB74}">
      <dgm:prSet custT="1"/>
      <dgm:spPr/>
      <dgm:t>
        <a:bodyPr/>
        <a:lstStyle/>
        <a:p>
          <a:pPr rtl="0"/>
          <a:r>
            <a:rPr lang="fr-FR" sz="2000" dirty="0" smtClean="0"/>
            <a:t>Soirée des vœux au Cercle de l’Union en janvier « Entre Ponts »</a:t>
          </a:r>
          <a:endParaRPr lang="fr-FR" sz="2000" dirty="0"/>
        </a:p>
      </dgm:t>
    </dgm:pt>
    <dgm:pt modelId="{A8842EBD-2F7B-485B-81E6-15BE0A212DF0}" type="parTrans" cxnId="{1A6EF5F9-3D45-4D69-9B05-CEE261B87398}">
      <dgm:prSet/>
      <dgm:spPr/>
      <dgm:t>
        <a:bodyPr/>
        <a:lstStyle/>
        <a:p>
          <a:endParaRPr lang="fr-FR"/>
        </a:p>
      </dgm:t>
    </dgm:pt>
    <dgm:pt modelId="{BAEFFA02-144F-463F-9D59-53A61C1A92CF}" type="sibTrans" cxnId="{1A6EF5F9-3D45-4D69-9B05-CEE261B87398}">
      <dgm:prSet/>
      <dgm:spPr/>
      <dgm:t>
        <a:bodyPr/>
        <a:lstStyle/>
        <a:p>
          <a:endParaRPr lang="fr-FR"/>
        </a:p>
      </dgm:t>
    </dgm:pt>
    <dgm:pt modelId="{8D1E50BE-90FC-491B-ABDE-9FD4CAEE06E2}">
      <dgm:prSet custT="1"/>
      <dgm:spPr/>
      <dgm:t>
        <a:bodyPr/>
        <a:lstStyle/>
        <a:p>
          <a:pPr rtl="0"/>
          <a:endParaRPr lang="fr-FR" sz="2000" dirty="0"/>
        </a:p>
      </dgm:t>
    </dgm:pt>
    <dgm:pt modelId="{6CB4DADE-AF7F-4723-B15F-E300D9D5F4E9}" type="parTrans" cxnId="{8A5AB653-1DF1-4832-B994-6EA88D163E36}">
      <dgm:prSet/>
      <dgm:spPr/>
      <dgm:t>
        <a:bodyPr/>
        <a:lstStyle/>
        <a:p>
          <a:endParaRPr lang="fr-FR"/>
        </a:p>
      </dgm:t>
    </dgm:pt>
    <dgm:pt modelId="{1FEFE669-7D4C-4754-9D60-5F72C4BB991D}" type="sibTrans" cxnId="{8A5AB653-1DF1-4832-B994-6EA88D163E36}">
      <dgm:prSet/>
      <dgm:spPr/>
      <dgm:t>
        <a:bodyPr/>
        <a:lstStyle/>
        <a:p>
          <a:endParaRPr lang="fr-FR"/>
        </a:p>
      </dgm:t>
    </dgm:pt>
    <dgm:pt modelId="{B816C385-3072-4133-BBA6-01526EF4ED67}">
      <dgm:prSet custT="1"/>
      <dgm:spPr/>
      <dgm:t>
        <a:bodyPr/>
        <a:lstStyle/>
        <a:p>
          <a:pPr rtl="0"/>
          <a:endParaRPr lang="fr-FR" sz="2000" dirty="0"/>
        </a:p>
      </dgm:t>
    </dgm:pt>
    <dgm:pt modelId="{D9809758-B5FC-4EEA-9E95-1A89EAE8CC79}" type="parTrans" cxnId="{0F36285B-6CFD-4B11-9A53-78C5724389E3}">
      <dgm:prSet/>
      <dgm:spPr/>
    </dgm:pt>
    <dgm:pt modelId="{C70071B8-C143-4572-B8C4-3CC09194C728}" type="sibTrans" cxnId="{0F36285B-6CFD-4B11-9A53-78C5724389E3}">
      <dgm:prSet/>
      <dgm:spPr/>
    </dgm:pt>
    <dgm:pt modelId="{1F741EEE-BF63-48F1-BDF9-81734E95FE74}">
      <dgm:prSet custT="1"/>
      <dgm:spPr/>
      <dgm:t>
        <a:bodyPr/>
        <a:lstStyle/>
        <a:p>
          <a:pPr rtl="0"/>
          <a:endParaRPr lang="fr-FR" sz="2000" dirty="0"/>
        </a:p>
      </dgm:t>
    </dgm:pt>
    <dgm:pt modelId="{1D11F617-419F-42E6-93BB-341DF9339EA3}" type="parTrans" cxnId="{78B6DDCD-9093-4066-8378-753A4FF5BA0F}">
      <dgm:prSet/>
      <dgm:spPr/>
    </dgm:pt>
    <dgm:pt modelId="{3EA26130-2DFC-4DF4-93CA-5FA8CFE9D628}" type="sibTrans" cxnId="{78B6DDCD-9093-4066-8378-753A4FF5BA0F}">
      <dgm:prSet/>
      <dgm:spPr/>
    </dgm:pt>
    <dgm:pt modelId="{0C0AADE8-1AD8-47D6-8EFB-A156DEB40B85}">
      <dgm:prSet custT="1"/>
      <dgm:spPr/>
      <dgm:t>
        <a:bodyPr/>
        <a:lstStyle/>
        <a:p>
          <a:pPr rtl="0"/>
          <a:r>
            <a:rPr lang="fr-FR" sz="2000" dirty="0" smtClean="0"/>
            <a:t>Visite de la pompe de Cornouaille</a:t>
          </a:r>
          <a:endParaRPr lang="fr-FR" sz="2000" dirty="0"/>
        </a:p>
      </dgm:t>
    </dgm:pt>
    <dgm:pt modelId="{634202D1-B4FB-40C5-9BC3-CA3B09E39696}" type="parTrans" cxnId="{4F25CA15-1BE9-454B-8DA0-F61B759066AD}">
      <dgm:prSet/>
      <dgm:spPr/>
    </dgm:pt>
    <dgm:pt modelId="{33AADC7A-9638-4CBB-B487-C343AEE93BF2}" type="sibTrans" cxnId="{4F25CA15-1BE9-454B-8DA0-F61B759066AD}">
      <dgm:prSet/>
      <dgm:spPr/>
    </dgm:pt>
    <dgm:pt modelId="{1CE04AE3-7289-4810-93C9-69F8B3FE885C}">
      <dgm:prSet custT="1"/>
      <dgm:spPr/>
      <dgm:t>
        <a:bodyPr/>
        <a:lstStyle/>
        <a:p>
          <a:pPr rtl="0"/>
          <a:r>
            <a:rPr lang="fr-FR" sz="2000" dirty="0" smtClean="0"/>
            <a:t>Conférence et dîner dans les salons de l’hôtel de ville avec le DG de la Métropole de LYON avec les HEC</a:t>
          </a:r>
          <a:endParaRPr lang="fr-FR" sz="2000" dirty="0"/>
        </a:p>
      </dgm:t>
    </dgm:pt>
    <dgm:pt modelId="{FBB34C81-C9C3-4F4A-89D1-B97DB52323DC}" type="parTrans" cxnId="{9FDEA34B-7E94-44B6-ACE3-9034A3748481}">
      <dgm:prSet/>
      <dgm:spPr/>
    </dgm:pt>
    <dgm:pt modelId="{B67A182B-1972-4C14-9050-F9572076675B}" type="sibTrans" cxnId="{9FDEA34B-7E94-44B6-ACE3-9034A3748481}">
      <dgm:prSet/>
      <dgm:spPr/>
    </dgm:pt>
    <dgm:pt modelId="{C9873BBF-AD51-462A-A564-FABD5ACF48FE}">
      <dgm:prSet custT="1"/>
      <dgm:spPr/>
      <dgm:t>
        <a:bodyPr/>
        <a:lstStyle/>
        <a:p>
          <a:pPr rtl="0"/>
          <a:r>
            <a:rPr lang="fr-FR" sz="2000" dirty="0" smtClean="0"/>
            <a:t>AG de l’association en mars</a:t>
          </a:r>
          <a:endParaRPr lang="fr-FR" sz="2000" dirty="0"/>
        </a:p>
      </dgm:t>
    </dgm:pt>
    <dgm:pt modelId="{C3515FC1-1DC2-4AE8-8FFF-79CEB2AA6D51}" type="parTrans" cxnId="{34C93370-66AC-43F1-87D9-D0F9609238A4}">
      <dgm:prSet/>
      <dgm:spPr/>
    </dgm:pt>
    <dgm:pt modelId="{F594AFBA-E0B0-4652-8A46-6C3F6418BB32}" type="sibTrans" cxnId="{34C93370-66AC-43F1-87D9-D0F9609238A4}">
      <dgm:prSet/>
      <dgm:spPr/>
    </dgm:pt>
    <dgm:pt modelId="{5C51D836-A907-492D-9E2B-3D697EA2FE79}">
      <dgm:prSet custT="1"/>
      <dgm:spPr/>
      <dgm:t>
        <a:bodyPr/>
        <a:lstStyle/>
        <a:p>
          <a:pPr rtl="0"/>
          <a:r>
            <a:rPr lang="fr-FR" sz="2000" dirty="0" smtClean="0"/>
            <a:t>Visite privée et guidée pour le 1er anniversaire du Musée des Confluences avec une conférence de sa DG et dîner sur le Rhône avec les HEC</a:t>
          </a:r>
          <a:endParaRPr lang="fr-FR" sz="2000" dirty="0"/>
        </a:p>
      </dgm:t>
    </dgm:pt>
    <dgm:pt modelId="{B586A038-5370-47FB-98E0-3A21B013D185}" type="parTrans" cxnId="{B1ACBE5F-1367-47FC-9436-7C2A37D78C8D}">
      <dgm:prSet/>
      <dgm:spPr/>
    </dgm:pt>
    <dgm:pt modelId="{34988736-6369-4AF4-9C42-2E91562EBF92}" type="sibTrans" cxnId="{B1ACBE5F-1367-47FC-9436-7C2A37D78C8D}">
      <dgm:prSet/>
      <dgm:spPr/>
    </dgm:pt>
    <dgm:pt modelId="{E3EA2084-55F6-4CFF-B8F6-D543F436F3E8}">
      <dgm:prSet custT="1"/>
      <dgm:spPr/>
      <dgm:t>
        <a:bodyPr/>
        <a:lstStyle/>
        <a:p>
          <a:pPr rtl="0"/>
          <a:r>
            <a:rPr lang="fr-FR" sz="2000" dirty="0" smtClean="0"/>
            <a:t>Conférence sur la déréglementation du marché électrique avec les XMP</a:t>
          </a:r>
          <a:endParaRPr lang="fr-FR" sz="2000" dirty="0"/>
        </a:p>
      </dgm:t>
    </dgm:pt>
    <dgm:pt modelId="{ED5B7FC1-973D-4A2A-A159-92EA5675A43C}" type="parTrans" cxnId="{149FB53B-A944-4FF1-B689-00D2556EDCE8}">
      <dgm:prSet/>
      <dgm:spPr/>
    </dgm:pt>
    <dgm:pt modelId="{199CCC39-39CD-41B9-91F4-EA705538E7FD}" type="sibTrans" cxnId="{149FB53B-A944-4FF1-B689-00D2556EDCE8}">
      <dgm:prSet/>
      <dgm:spPr/>
    </dgm:pt>
    <dgm:pt modelId="{0B6188CF-0310-44C2-9CEA-B1AFF98D8897}" type="pres">
      <dgm:prSet presAssocID="{E144D3A9-1451-4E3F-9FB8-98598C890B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5A021C-BC5B-42CE-B35D-E0F72A4E4EA5}" type="pres">
      <dgm:prSet presAssocID="{D87F5E90-B6E4-4488-A6FF-DEB6DFB91DD6}" presName="parentLin" presStyleCnt="0"/>
      <dgm:spPr/>
    </dgm:pt>
    <dgm:pt modelId="{CE3F1873-B308-4A15-8E96-A741DAEE014E}" type="pres">
      <dgm:prSet presAssocID="{D87F5E90-B6E4-4488-A6FF-DEB6DFB91DD6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3A06F7D8-6ED9-4564-BA29-5599ED9E3817}" type="pres">
      <dgm:prSet presAssocID="{D87F5E90-B6E4-4488-A6FF-DEB6DFB91D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D4DC7D-2ACA-437F-843B-7F398CAA21F5}" type="pres">
      <dgm:prSet presAssocID="{D87F5E90-B6E4-4488-A6FF-DEB6DFB91DD6}" presName="negativeSpace" presStyleCnt="0"/>
      <dgm:spPr/>
    </dgm:pt>
    <dgm:pt modelId="{89AE7DBA-0A01-4C27-B1FB-A2ED55021295}" type="pres">
      <dgm:prSet presAssocID="{D87F5E90-B6E4-4488-A6FF-DEB6DFB91DD6}" presName="childText" presStyleLbl="conFgAcc1" presStyleIdx="0" presStyleCnt="1" custLinFactNeighborX="-1408" custLinFactNeighborY="2953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49FB53B-A944-4FF1-B689-00D2556EDCE8}" srcId="{D87F5E90-B6E4-4488-A6FF-DEB6DFB91DD6}" destId="{E3EA2084-55F6-4CFF-B8F6-D543F436F3E8}" srcOrd="2" destOrd="0" parTransId="{ED5B7FC1-973D-4A2A-A159-92EA5675A43C}" sibTransId="{199CCC39-39CD-41B9-91F4-EA705538E7FD}"/>
    <dgm:cxn modelId="{3ED34BBF-8035-4650-93A2-9061427055D7}" type="presOf" srcId="{E144D3A9-1451-4E3F-9FB8-98598C890BE4}" destId="{0B6188CF-0310-44C2-9CEA-B1AFF98D8897}" srcOrd="0" destOrd="0" presId="urn:microsoft.com/office/officeart/2005/8/layout/list1"/>
    <dgm:cxn modelId="{D1A9D32C-9FB2-425A-AA46-17EC5521171B}" type="presOf" srcId="{0C0AADE8-1AD8-47D6-8EFB-A156DEB40B85}" destId="{89AE7DBA-0A01-4C27-B1FB-A2ED55021295}" srcOrd="0" destOrd="3" presId="urn:microsoft.com/office/officeart/2005/8/layout/list1"/>
    <dgm:cxn modelId="{78B6DDCD-9093-4066-8378-753A4FF5BA0F}" srcId="{D87F5E90-B6E4-4488-A6FF-DEB6DFB91DD6}" destId="{1F741EEE-BF63-48F1-BDF9-81734E95FE74}" srcOrd="6" destOrd="0" parTransId="{1D11F617-419F-42E6-93BB-341DF9339EA3}" sibTransId="{3EA26130-2DFC-4DF4-93CA-5FA8CFE9D628}"/>
    <dgm:cxn modelId="{8A5AB653-1DF1-4832-B994-6EA88D163E36}" srcId="{D87F5E90-B6E4-4488-A6FF-DEB6DFB91DD6}" destId="{8D1E50BE-90FC-491B-ABDE-9FD4CAEE06E2}" srcOrd="8" destOrd="0" parTransId="{6CB4DADE-AF7F-4723-B15F-E300D9D5F4E9}" sibTransId="{1FEFE669-7D4C-4754-9D60-5F72C4BB991D}"/>
    <dgm:cxn modelId="{9FDEA34B-7E94-44B6-ACE3-9034A3748481}" srcId="{D87F5E90-B6E4-4488-A6FF-DEB6DFB91DD6}" destId="{1CE04AE3-7289-4810-93C9-69F8B3FE885C}" srcOrd="4" destOrd="0" parTransId="{FBB34C81-C9C3-4F4A-89D1-B97DB52323DC}" sibTransId="{B67A182B-1972-4C14-9050-F9572076675B}"/>
    <dgm:cxn modelId="{34C93370-66AC-43F1-87D9-D0F9609238A4}" srcId="{D87F5E90-B6E4-4488-A6FF-DEB6DFB91DD6}" destId="{C9873BBF-AD51-462A-A564-FABD5ACF48FE}" srcOrd="1" destOrd="0" parTransId="{C3515FC1-1DC2-4AE8-8FFF-79CEB2AA6D51}" sibTransId="{F594AFBA-E0B0-4652-8A46-6C3F6418BB32}"/>
    <dgm:cxn modelId="{D4E56D97-2D6A-4816-9657-EE9E89F5BC14}" type="presOf" srcId="{1F741EEE-BF63-48F1-BDF9-81734E95FE74}" destId="{89AE7DBA-0A01-4C27-B1FB-A2ED55021295}" srcOrd="0" destOrd="6" presId="urn:microsoft.com/office/officeart/2005/8/layout/list1"/>
    <dgm:cxn modelId="{9E36126C-59B3-4D56-A7FB-892E13808391}" type="presOf" srcId="{C9873BBF-AD51-462A-A564-FABD5ACF48FE}" destId="{89AE7DBA-0A01-4C27-B1FB-A2ED55021295}" srcOrd="0" destOrd="1" presId="urn:microsoft.com/office/officeart/2005/8/layout/list1"/>
    <dgm:cxn modelId="{DE635819-CAC4-42A0-91CC-BCDCBDF6B4AC}" type="presOf" srcId="{8D1E50BE-90FC-491B-ABDE-9FD4CAEE06E2}" destId="{89AE7DBA-0A01-4C27-B1FB-A2ED55021295}" srcOrd="0" destOrd="8" presId="urn:microsoft.com/office/officeart/2005/8/layout/list1"/>
    <dgm:cxn modelId="{B1ACBE5F-1367-47FC-9436-7C2A37D78C8D}" srcId="{D87F5E90-B6E4-4488-A6FF-DEB6DFB91DD6}" destId="{5C51D836-A907-492D-9E2B-3D697EA2FE79}" srcOrd="5" destOrd="0" parTransId="{B586A038-5370-47FB-98E0-3A21B013D185}" sibTransId="{34988736-6369-4AF4-9C42-2E91562EBF92}"/>
    <dgm:cxn modelId="{0F36285B-6CFD-4B11-9A53-78C5724389E3}" srcId="{D87F5E90-B6E4-4488-A6FF-DEB6DFB91DD6}" destId="{B816C385-3072-4133-BBA6-01526EF4ED67}" srcOrd="7" destOrd="0" parTransId="{D9809758-B5FC-4EEA-9E95-1A89EAE8CC79}" sibTransId="{C70071B8-C143-4572-B8C4-3CC09194C728}"/>
    <dgm:cxn modelId="{713D70D9-94F3-4A8C-8A01-A9850B5FBA64}" type="presOf" srcId="{E3EA2084-55F6-4CFF-B8F6-D543F436F3E8}" destId="{89AE7DBA-0A01-4C27-B1FB-A2ED55021295}" srcOrd="0" destOrd="2" presId="urn:microsoft.com/office/officeart/2005/8/layout/list1"/>
    <dgm:cxn modelId="{A9A6F355-E7AF-4288-8BBD-49AC5D1E149D}" type="presOf" srcId="{1CE04AE3-7289-4810-93C9-69F8B3FE885C}" destId="{89AE7DBA-0A01-4C27-B1FB-A2ED55021295}" srcOrd="0" destOrd="4" presId="urn:microsoft.com/office/officeart/2005/8/layout/list1"/>
    <dgm:cxn modelId="{B1DEB53E-F68B-4B65-80F5-436C54315D2F}" type="presOf" srcId="{EDE37E3D-4109-4CC2-847D-72897DC6EB74}" destId="{89AE7DBA-0A01-4C27-B1FB-A2ED55021295}" srcOrd="0" destOrd="0" presId="urn:microsoft.com/office/officeart/2005/8/layout/list1"/>
    <dgm:cxn modelId="{9554F7B2-432F-46B6-9655-778EB909D87D}" type="presOf" srcId="{D87F5E90-B6E4-4488-A6FF-DEB6DFB91DD6}" destId="{CE3F1873-B308-4A15-8E96-A741DAEE014E}" srcOrd="0" destOrd="0" presId="urn:microsoft.com/office/officeart/2005/8/layout/list1"/>
    <dgm:cxn modelId="{39A23C85-769C-4904-8362-C8849235B090}" type="presOf" srcId="{D87F5E90-B6E4-4488-A6FF-DEB6DFB91DD6}" destId="{3A06F7D8-6ED9-4564-BA29-5599ED9E3817}" srcOrd="1" destOrd="0" presId="urn:microsoft.com/office/officeart/2005/8/layout/list1"/>
    <dgm:cxn modelId="{1A6EF5F9-3D45-4D69-9B05-CEE261B87398}" srcId="{D87F5E90-B6E4-4488-A6FF-DEB6DFB91DD6}" destId="{EDE37E3D-4109-4CC2-847D-72897DC6EB74}" srcOrd="0" destOrd="0" parTransId="{A8842EBD-2F7B-485B-81E6-15BE0A212DF0}" sibTransId="{BAEFFA02-144F-463F-9D59-53A61C1A92CF}"/>
    <dgm:cxn modelId="{4F25CA15-1BE9-454B-8DA0-F61B759066AD}" srcId="{D87F5E90-B6E4-4488-A6FF-DEB6DFB91DD6}" destId="{0C0AADE8-1AD8-47D6-8EFB-A156DEB40B85}" srcOrd="3" destOrd="0" parTransId="{634202D1-B4FB-40C5-9BC3-CA3B09E39696}" sibTransId="{33AADC7A-9638-4CBB-B487-C343AEE93BF2}"/>
    <dgm:cxn modelId="{22A365A2-16F7-4F1E-B64C-B1A4C3AE8704}" type="presOf" srcId="{5C51D836-A907-492D-9E2B-3D697EA2FE79}" destId="{89AE7DBA-0A01-4C27-B1FB-A2ED55021295}" srcOrd="0" destOrd="5" presId="urn:microsoft.com/office/officeart/2005/8/layout/list1"/>
    <dgm:cxn modelId="{617167E2-3255-4FE1-A79B-BD4634538D64}" srcId="{E144D3A9-1451-4E3F-9FB8-98598C890BE4}" destId="{D87F5E90-B6E4-4488-A6FF-DEB6DFB91DD6}" srcOrd="0" destOrd="0" parTransId="{5700D9A4-8911-47BA-B960-459653035C2A}" sibTransId="{EFCBEAB2-CA2C-4090-8F8D-BE30769EA361}"/>
    <dgm:cxn modelId="{1646E32F-E92D-4750-AF50-D05A9AD81FD9}" type="presOf" srcId="{B816C385-3072-4133-BBA6-01526EF4ED67}" destId="{89AE7DBA-0A01-4C27-B1FB-A2ED55021295}" srcOrd="0" destOrd="7" presId="urn:microsoft.com/office/officeart/2005/8/layout/list1"/>
    <dgm:cxn modelId="{CBF3CB95-85C8-4913-89DE-FEB890B49290}" type="presParOf" srcId="{0B6188CF-0310-44C2-9CEA-B1AFF98D8897}" destId="{505A021C-BC5B-42CE-B35D-E0F72A4E4EA5}" srcOrd="0" destOrd="0" presId="urn:microsoft.com/office/officeart/2005/8/layout/list1"/>
    <dgm:cxn modelId="{B61BD112-BF99-444F-9E4E-6A339F7361BB}" type="presParOf" srcId="{505A021C-BC5B-42CE-B35D-E0F72A4E4EA5}" destId="{CE3F1873-B308-4A15-8E96-A741DAEE014E}" srcOrd="0" destOrd="0" presId="urn:microsoft.com/office/officeart/2005/8/layout/list1"/>
    <dgm:cxn modelId="{14E3FFCA-0D28-4178-AF78-97E8F7D444E9}" type="presParOf" srcId="{505A021C-BC5B-42CE-B35D-E0F72A4E4EA5}" destId="{3A06F7D8-6ED9-4564-BA29-5599ED9E3817}" srcOrd="1" destOrd="0" presId="urn:microsoft.com/office/officeart/2005/8/layout/list1"/>
    <dgm:cxn modelId="{6F0B2FDA-147C-4A9F-841C-9A816BF34AFF}" type="presParOf" srcId="{0B6188CF-0310-44C2-9CEA-B1AFF98D8897}" destId="{3BD4DC7D-2ACA-437F-843B-7F398CAA21F5}" srcOrd="1" destOrd="0" presId="urn:microsoft.com/office/officeart/2005/8/layout/list1"/>
    <dgm:cxn modelId="{37F90D0E-E911-4AEE-8B7A-BC850355C2AF}" type="presParOf" srcId="{0B6188CF-0310-44C2-9CEA-B1AFF98D8897}" destId="{89AE7DBA-0A01-4C27-B1FB-A2ED550212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44D3A9-1451-4E3F-9FB8-98598C890BE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87F5E90-B6E4-4488-A6FF-DEB6DFB91DD6}">
      <dgm:prSet custT="1"/>
      <dgm:spPr/>
      <dgm:t>
        <a:bodyPr/>
        <a:lstStyle/>
        <a:p>
          <a:pPr rtl="0"/>
          <a:r>
            <a:rPr lang="fr-FR" sz="3200" dirty="0" smtClean="0"/>
            <a:t>En</a:t>
          </a:r>
          <a:r>
            <a:rPr lang="fr-FR" sz="3200" baseline="0" dirty="0" smtClean="0"/>
            <a:t> 2016</a:t>
          </a:r>
          <a:endParaRPr lang="fr-FR" sz="3200" dirty="0"/>
        </a:p>
      </dgm:t>
    </dgm:pt>
    <dgm:pt modelId="{5700D9A4-8911-47BA-B960-459653035C2A}" type="parTrans" cxnId="{617167E2-3255-4FE1-A79B-BD4634538D64}">
      <dgm:prSet/>
      <dgm:spPr/>
      <dgm:t>
        <a:bodyPr/>
        <a:lstStyle/>
        <a:p>
          <a:endParaRPr lang="fr-FR"/>
        </a:p>
      </dgm:t>
    </dgm:pt>
    <dgm:pt modelId="{EFCBEAB2-CA2C-4090-8F8D-BE30769EA361}" type="sibTrans" cxnId="{617167E2-3255-4FE1-A79B-BD4634538D64}">
      <dgm:prSet/>
      <dgm:spPr/>
      <dgm:t>
        <a:bodyPr/>
        <a:lstStyle/>
        <a:p>
          <a:endParaRPr lang="fr-FR"/>
        </a:p>
      </dgm:t>
    </dgm:pt>
    <dgm:pt modelId="{EDE37E3D-4109-4CC2-847D-72897DC6EB74}">
      <dgm:prSet custT="1"/>
      <dgm:spPr/>
      <dgm:t>
        <a:bodyPr/>
        <a:lstStyle/>
        <a:p>
          <a:pPr rtl="0"/>
          <a:r>
            <a:rPr lang="fr-FR" sz="2000" dirty="0" smtClean="0"/>
            <a:t>Soirée des vœux au Cercle de l’Union en janvier avec les XMP</a:t>
          </a:r>
          <a:endParaRPr lang="fr-FR" sz="2000" dirty="0"/>
        </a:p>
      </dgm:t>
    </dgm:pt>
    <dgm:pt modelId="{A8842EBD-2F7B-485B-81E6-15BE0A212DF0}" type="parTrans" cxnId="{1A6EF5F9-3D45-4D69-9B05-CEE261B87398}">
      <dgm:prSet/>
      <dgm:spPr/>
      <dgm:t>
        <a:bodyPr/>
        <a:lstStyle/>
        <a:p>
          <a:endParaRPr lang="fr-FR"/>
        </a:p>
      </dgm:t>
    </dgm:pt>
    <dgm:pt modelId="{BAEFFA02-144F-463F-9D59-53A61C1A92CF}" type="sibTrans" cxnId="{1A6EF5F9-3D45-4D69-9B05-CEE261B87398}">
      <dgm:prSet/>
      <dgm:spPr/>
      <dgm:t>
        <a:bodyPr/>
        <a:lstStyle/>
        <a:p>
          <a:endParaRPr lang="fr-FR"/>
        </a:p>
      </dgm:t>
    </dgm:pt>
    <dgm:pt modelId="{8D1E50BE-90FC-491B-ABDE-9FD4CAEE06E2}">
      <dgm:prSet custT="1"/>
      <dgm:spPr/>
      <dgm:t>
        <a:bodyPr/>
        <a:lstStyle/>
        <a:p>
          <a:pPr rtl="0"/>
          <a:endParaRPr lang="fr-FR" sz="2000" dirty="0"/>
        </a:p>
      </dgm:t>
    </dgm:pt>
    <dgm:pt modelId="{6CB4DADE-AF7F-4723-B15F-E300D9D5F4E9}" type="parTrans" cxnId="{8A5AB653-1DF1-4832-B994-6EA88D163E36}">
      <dgm:prSet/>
      <dgm:spPr/>
      <dgm:t>
        <a:bodyPr/>
        <a:lstStyle/>
        <a:p>
          <a:endParaRPr lang="fr-FR"/>
        </a:p>
      </dgm:t>
    </dgm:pt>
    <dgm:pt modelId="{1FEFE669-7D4C-4754-9D60-5F72C4BB991D}" type="sibTrans" cxnId="{8A5AB653-1DF1-4832-B994-6EA88D163E36}">
      <dgm:prSet/>
      <dgm:spPr/>
      <dgm:t>
        <a:bodyPr/>
        <a:lstStyle/>
        <a:p>
          <a:endParaRPr lang="fr-FR"/>
        </a:p>
      </dgm:t>
    </dgm:pt>
    <dgm:pt modelId="{B816C385-3072-4133-BBA6-01526EF4ED67}">
      <dgm:prSet custT="1"/>
      <dgm:spPr/>
      <dgm:t>
        <a:bodyPr/>
        <a:lstStyle/>
        <a:p>
          <a:pPr rtl="0"/>
          <a:endParaRPr lang="fr-FR" sz="2000" dirty="0"/>
        </a:p>
      </dgm:t>
    </dgm:pt>
    <dgm:pt modelId="{D9809758-B5FC-4EEA-9E95-1A89EAE8CC79}" type="parTrans" cxnId="{0F36285B-6CFD-4B11-9A53-78C5724389E3}">
      <dgm:prSet/>
      <dgm:spPr/>
      <dgm:t>
        <a:bodyPr/>
        <a:lstStyle/>
        <a:p>
          <a:endParaRPr lang="fr-FR"/>
        </a:p>
      </dgm:t>
    </dgm:pt>
    <dgm:pt modelId="{C70071B8-C143-4572-B8C4-3CC09194C728}" type="sibTrans" cxnId="{0F36285B-6CFD-4B11-9A53-78C5724389E3}">
      <dgm:prSet/>
      <dgm:spPr/>
      <dgm:t>
        <a:bodyPr/>
        <a:lstStyle/>
        <a:p>
          <a:endParaRPr lang="fr-FR"/>
        </a:p>
      </dgm:t>
    </dgm:pt>
    <dgm:pt modelId="{0C0AADE8-1AD8-47D6-8EFB-A156DEB40B85}">
      <dgm:prSet custT="1"/>
      <dgm:spPr/>
      <dgm:t>
        <a:bodyPr/>
        <a:lstStyle/>
        <a:p>
          <a:pPr rtl="0"/>
          <a:r>
            <a:rPr lang="fr-FR" sz="2000" dirty="0" smtClean="0"/>
            <a:t>Visite, dîner et conférence dans les locaux d’EURONEWS avec son DG</a:t>
          </a:r>
          <a:endParaRPr lang="fr-FR" sz="2000" dirty="0"/>
        </a:p>
      </dgm:t>
    </dgm:pt>
    <dgm:pt modelId="{634202D1-B4FB-40C5-9BC3-CA3B09E39696}" type="parTrans" cxnId="{4F25CA15-1BE9-454B-8DA0-F61B759066AD}">
      <dgm:prSet/>
      <dgm:spPr/>
      <dgm:t>
        <a:bodyPr/>
        <a:lstStyle/>
        <a:p>
          <a:endParaRPr lang="fr-FR"/>
        </a:p>
      </dgm:t>
    </dgm:pt>
    <dgm:pt modelId="{33AADC7A-9638-4CBB-B487-C343AEE93BF2}" type="sibTrans" cxnId="{4F25CA15-1BE9-454B-8DA0-F61B759066AD}">
      <dgm:prSet/>
      <dgm:spPr/>
      <dgm:t>
        <a:bodyPr/>
        <a:lstStyle/>
        <a:p>
          <a:endParaRPr lang="fr-FR"/>
        </a:p>
      </dgm:t>
    </dgm:pt>
    <dgm:pt modelId="{C9873BBF-AD51-462A-A564-FABD5ACF48FE}">
      <dgm:prSet custT="1"/>
      <dgm:spPr/>
      <dgm:t>
        <a:bodyPr/>
        <a:lstStyle/>
        <a:p>
          <a:pPr rtl="0"/>
          <a:r>
            <a:rPr lang="fr-FR" sz="2000" dirty="0" smtClean="0"/>
            <a:t>AG de l’association en mars</a:t>
          </a:r>
          <a:endParaRPr lang="fr-FR" sz="2000" dirty="0"/>
        </a:p>
      </dgm:t>
    </dgm:pt>
    <dgm:pt modelId="{C3515FC1-1DC2-4AE8-8FFF-79CEB2AA6D51}" type="parTrans" cxnId="{34C93370-66AC-43F1-87D9-D0F9609238A4}">
      <dgm:prSet/>
      <dgm:spPr/>
      <dgm:t>
        <a:bodyPr/>
        <a:lstStyle/>
        <a:p>
          <a:endParaRPr lang="fr-FR"/>
        </a:p>
      </dgm:t>
    </dgm:pt>
    <dgm:pt modelId="{F594AFBA-E0B0-4652-8A46-6C3F6418BB32}" type="sibTrans" cxnId="{34C93370-66AC-43F1-87D9-D0F9609238A4}">
      <dgm:prSet/>
      <dgm:spPr/>
      <dgm:t>
        <a:bodyPr/>
        <a:lstStyle/>
        <a:p>
          <a:endParaRPr lang="fr-FR"/>
        </a:p>
      </dgm:t>
    </dgm:pt>
    <dgm:pt modelId="{5B69CFC6-98A6-486F-89B1-2E70A45774A9}">
      <dgm:prSet custT="1"/>
      <dgm:spPr/>
      <dgm:t>
        <a:bodyPr/>
        <a:lstStyle/>
        <a:p>
          <a:pPr rtl="0"/>
          <a:r>
            <a:rPr lang="fr-FR" sz="2000" dirty="0" smtClean="0"/>
            <a:t>Conférence sur les villes connectées dans les locaux de TUBA avec les XMP</a:t>
          </a:r>
          <a:endParaRPr lang="fr-FR" sz="2000" dirty="0"/>
        </a:p>
      </dgm:t>
    </dgm:pt>
    <dgm:pt modelId="{5C2604FD-687E-441E-A8BF-89028301FE41}" type="parTrans" cxnId="{31B8F9C7-0FE7-48E0-AC12-C84F06437624}">
      <dgm:prSet/>
      <dgm:spPr/>
      <dgm:t>
        <a:bodyPr/>
        <a:lstStyle/>
        <a:p>
          <a:endParaRPr lang="fr-FR"/>
        </a:p>
      </dgm:t>
    </dgm:pt>
    <dgm:pt modelId="{A884D2A0-F900-4F60-ACFB-2A432CD144E7}" type="sibTrans" cxnId="{31B8F9C7-0FE7-48E0-AC12-C84F06437624}">
      <dgm:prSet/>
      <dgm:spPr/>
      <dgm:t>
        <a:bodyPr/>
        <a:lstStyle/>
        <a:p>
          <a:endParaRPr lang="fr-FR"/>
        </a:p>
      </dgm:t>
    </dgm:pt>
    <dgm:pt modelId="{19197ECD-1A97-4E04-B800-9846658CB080}">
      <dgm:prSet custT="1"/>
      <dgm:spPr/>
      <dgm:t>
        <a:bodyPr/>
        <a:lstStyle/>
        <a:p>
          <a:pPr rtl="0"/>
          <a:r>
            <a:rPr lang="fr-FR" sz="2000" dirty="0" smtClean="0"/>
            <a:t>Visite de la navette autonome NAVYA avec le groupe transport de PA</a:t>
          </a:r>
          <a:endParaRPr lang="fr-FR" sz="2000" dirty="0"/>
        </a:p>
      </dgm:t>
    </dgm:pt>
    <dgm:pt modelId="{9381365B-9BD0-4723-8983-46E35DB33E41}" type="parTrans" cxnId="{89D4C507-E7B7-473D-8F18-BB7C2BE37270}">
      <dgm:prSet/>
      <dgm:spPr/>
      <dgm:t>
        <a:bodyPr/>
        <a:lstStyle/>
        <a:p>
          <a:endParaRPr lang="fr-FR"/>
        </a:p>
      </dgm:t>
    </dgm:pt>
    <dgm:pt modelId="{1C0FC1CA-7CF0-4255-854A-E88577E168F6}" type="sibTrans" cxnId="{89D4C507-E7B7-473D-8F18-BB7C2BE37270}">
      <dgm:prSet/>
      <dgm:spPr/>
      <dgm:t>
        <a:bodyPr/>
        <a:lstStyle/>
        <a:p>
          <a:endParaRPr lang="fr-FR"/>
        </a:p>
      </dgm:t>
    </dgm:pt>
    <dgm:pt modelId="{E6EBB9E7-BFC3-4E38-8EFC-06B5C9ED79CE}">
      <dgm:prSet custT="1"/>
      <dgm:spPr/>
      <dgm:t>
        <a:bodyPr/>
        <a:lstStyle/>
        <a:p>
          <a:pPr rtl="0"/>
          <a:r>
            <a:rPr lang="fr-FR" sz="2000" dirty="0" smtClean="0"/>
            <a:t>Conférence de Bernard BIGAUD sur ITER dans le cadre ENJEUX et PERSPECTVES avec HEC</a:t>
          </a:r>
          <a:endParaRPr lang="fr-FR" sz="2000" dirty="0"/>
        </a:p>
      </dgm:t>
    </dgm:pt>
    <dgm:pt modelId="{946A57F4-2A65-43DB-931E-EF9873227F70}" type="parTrans" cxnId="{88AC225E-1426-417C-AF4B-36306457D7A4}">
      <dgm:prSet/>
      <dgm:spPr/>
      <dgm:t>
        <a:bodyPr/>
        <a:lstStyle/>
        <a:p>
          <a:endParaRPr lang="fr-FR"/>
        </a:p>
      </dgm:t>
    </dgm:pt>
    <dgm:pt modelId="{A7ABBC55-960F-4180-8E75-8A15EC920251}" type="sibTrans" cxnId="{88AC225E-1426-417C-AF4B-36306457D7A4}">
      <dgm:prSet/>
      <dgm:spPr/>
      <dgm:t>
        <a:bodyPr/>
        <a:lstStyle/>
        <a:p>
          <a:endParaRPr lang="fr-FR"/>
        </a:p>
      </dgm:t>
    </dgm:pt>
    <dgm:pt modelId="{A8BE9A0E-B3E6-41E9-997D-B29C839EB958}">
      <dgm:prSet custT="1"/>
      <dgm:spPr/>
      <dgm:t>
        <a:bodyPr/>
        <a:lstStyle/>
        <a:p>
          <a:pPr rtl="0"/>
          <a:r>
            <a:rPr lang="fr-FR" sz="2000" dirty="0" smtClean="0"/>
            <a:t>Conférence de la Présidente de la Caisse d’Epargne Rhône-Alpes avec les HEC</a:t>
          </a:r>
          <a:endParaRPr lang="fr-FR" sz="2000" dirty="0"/>
        </a:p>
      </dgm:t>
    </dgm:pt>
    <dgm:pt modelId="{69FB4D3F-15E6-45F0-8547-8FC14D2976A6}" type="parTrans" cxnId="{D91721FB-5C35-4CCA-B0A5-BA7355637826}">
      <dgm:prSet/>
      <dgm:spPr/>
      <dgm:t>
        <a:bodyPr/>
        <a:lstStyle/>
        <a:p>
          <a:endParaRPr lang="fr-FR"/>
        </a:p>
      </dgm:t>
    </dgm:pt>
    <dgm:pt modelId="{AB5445AC-A901-4EB8-B250-E071C86E038D}" type="sibTrans" cxnId="{D91721FB-5C35-4CCA-B0A5-BA7355637826}">
      <dgm:prSet/>
      <dgm:spPr/>
      <dgm:t>
        <a:bodyPr/>
        <a:lstStyle/>
        <a:p>
          <a:endParaRPr lang="fr-FR"/>
        </a:p>
      </dgm:t>
    </dgm:pt>
    <dgm:pt modelId="{2BA123F5-9BCE-48C3-A0C7-1EB906C62562}">
      <dgm:prSet custT="1"/>
      <dgm:spPr/>
      <dgm:t>
        <a:bodyPr/>
        <a:lstStyle/>
        <a:p>
          <a:pPr rtl="0"/>
          <a:r>
            <a:rPr lang="fr-FR" sz="2000" dirty="0" smtClean="0"/>
            <a:t>Conférence du DG de la  CNR « La CNR au </a:t>
          </a:r>
          <a:r>
            <a:rPr lang="fr-FR" sz="2000" dirty="0" err="1" smtClean="0"/>
            <a:t>coeur</a:t>
          </a:r>
          <a:r>
            <a:rPr lang="fr-FR" sz="2000" dirty="0" smtClean="0"/>
            <a:t> de la transition énergétique et environnementale » avec le GLAX au quartier Général Frère</a:t>
          </a:r>
          <a:endParaRPr lang="fr-FR" sz="2000" dirty="0"/>
        </a:p>
      </dgm:t>
    </dgm:pt>
    <dgm:pt modelId="{7BEE8E88-A10E-4796-A3E0-0E8D0331FAFC}" type="parTrans" cxnId="{9B9A9DA8-C00B-4291-8C01-35BCEBE81875}">
      <dgm:prSet/>
      <dgm:spPr/>
      <dgm:t>
        <a:bodyPr/>
        <a:lstStyle/>
        <a:p>
          <a:endParaRPr lang="fr-FR"/>
        </a:p>
      </dgm:t>
    </dgm:pt>
    <dgm:pt modelId="{07AA3FA2-5042-4371-86FA-BECB686813D5}" type="sibTrans" cxnId="{9B9A9DA8-C00B-4291-8C01-35BCEBE81875}">
      <dgm:prSet/>
      <dgm:spPr/>
      <dgm:t>
        <a:bodyPr/>
        <a:lstStyle/>
        <a:p>
          <a:endParaRPr lang="fr-FR"/>
        </a:p>
      </dgm:t>
    </dgm:pt>
    <dgm:pt modelId="{AA8994E7-436F-4425-BC5D-33D064A45F45}">
      <dgm:prSet custT="1"/>
      <dgm:spPr/>
      <dgm:t>
        <a:bodyPr/>
        <a:lstStyle/>
        <a:p>
          <a:pPr rtl="0"/>
          <a:r>
            <a:rPr lang="fr-FR" sz="2000" dirty="0" smtClean="0"/>
            <a:t>AGE en décembre et conférence au LYINC du DG de Rhône-Saône Développement sur le rôle de VNF dans l’aménagement du quartier des Docks à Lyon Confluence </a:t>
          </a:r>
          <a:endParaRPr lang="fr-FR" sz="2000" dirty="0"/>
        </a:p>
      </dgm:t>
    </dgm:pt>
    <dgm:pt modelId="{B8FC3F07-B116-48BC-95E3-D0E11BDF6C93}" type="parTrans" cxnId="{6EAE44A7-9305-4B31-BEF4-9A7A8DFD08E6}">
      <dgm:prSet/>
      <dgm:spPr/>
      <dgm:t>
        <a:bodyPr/>
        <a:lstStyle/>
        <a:p>
          <a:endParaRPr lang="fr-FR"/>
        </a:p>
      </dgm:t>
    </dgm:pt>
    <dgm:pt modelId="{551C41AD-80E7-4AB3-986E-818AF590AD1D}" type="sibTrans" cxnId="{6EAE44A7-9305-4B31-BEF4-9A7A8DFD08E6}">
      <dgm:prSet/>
      <dgm:spPr/>
      <dgm:t>
        <a:bodyPr/>
        <a:lstStyle/>
        <a:p>
          <a:endParaRPr lang="fr-FR"/>
        </a:p>
      </dgm:t>
    </dgm:pt>
    <dgm:pt modelId="{0B6188CF-0310-44C2-9CEA-B1AFF98D8897}" type="pres">
      <dgm:prSet presAssocID="{E144D3A9-1451-4E3F-9FB8-98598C890B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5A021C-BC5B-42CE-B35D-E0F72A4E4EA5}" type="pres">
      <dgm:prSet presAssocID="{D87F5E90-B6E4-4488-A6FF-DEB6DFB91DD6}" presName="parentLin" presStyleCnt="0"/>
      <dgm:spPr/>
    </dgm:pt>
    <dgm:pt modelId="{CE3F1873-B308-4A15-8E96-A741DAEE014E}" type="pres">
      <dgm:prSet presAssocID="{D87F5E90-B6E4-4488-A6FF-DEB6DFB91DD6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3A06F7D8-6ED9-4564-BA29-5599ED9E3817}" type="pres">
      <dgm:prSet presAssocID="{D87F5E90-B6E4-4488-A6FF-DEB6DFB91D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D4DC7D-2ACA-437F-843B-7F398CAA21F5}" type="pres">
      <dgm:prSet presAssocID="{D87F5E90-B6E4-4488-A6FF-DEB6DFB91DD6}" presName="negativeSpace" presStyleCnt="0"/>
      <dgm:spPr/>
    </dgm:pt>
    <dgm:pt modelId="{89AE7DBA-0A01-4C27-B1FB-A2ED55021295}" type="pres">
      <dgm:prSet presAssocID="{D87F5E90-B6E4-4488-A6FF-DEB6DFB91DD6}" presName="childText" presStyleLbl="conFgAcc1" presStyleIdx="0" presStyleCnt="1" custScaleY="85393" custLinFactNeighborX="-1408" custLinFactNeighborY="2953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1B8F9C7-0FE7-48E0-AC12-C84F06437624}" srcId="{D87F5E90-B6E4-4488-A6FF-DEB6DFB91DD6}" destId="{5B69CFC6-98A6-486F-89B1-2E70A45774A9}" srcOrd="2" destOrd="0" parTransId="{5C2604FD-687E-441E-A8BF-89028301FE41}" sibTransId="{A884D2A0-F900-4F60-ACFB-2A432CD144E7}"/>
    <dgm:cxn modelId="{D91721FB-5C35-4CCA-B0A5-BA7355637826}" srcId="{D87F5E90-B6E4-4488-A6FF-DEB6DFB91DD6}" destId="{A8BE9A0E-B3E6-41E9-997D-B29C839EB958}" srcOrd="7" destOrd="0" parTransId="{69FB4D3F-15E6-45F0-8547-8FC14D2976A6}" sibTransId="{AB5445AC-A901-4EB8-B250-E071C86E038D}"/>
    <dgm:cxn modelId="{9B9A9DA8-C00B-4291-8C01-35BCEBE81875}" srcId="{D87F5E90-B6E4-4488-A6FF-DEB6DFB91DD6}" destId="{2BA123F5-9BCE-48C3-A0C7-1EB906C62562}" srcOrd="4" destOrd="0" parTransId="{7BEE8E88-A10E-4796-A3E0-0E8D0331FAFC}" sibTransId="{07AA3FA2-5042-4371-86FA-BECB686813D5}"/>
    <dgm:cxn modelId="{8A5AB653-1DF1-4832-B994-6EA88D163E36}" srcId="{D87F5E90-B6E4-4488-A6FF-DEB6DFB91DD6}" destId="{8D1E50BE-90FC-491B-ABDE-9FD4CAEE06E2}" srcOrd="10" destOrd="0" parTransId="{6CB4DADE-AF7F-4723-B15F-E300D9D5F4E9}" sibTransId="{1FEFE669-7D4C-4754-9D60-5F72C4BB991D}"/>
    <dgm:cxn modelId="{89D4C507-E7B7-473D-8F18-BB7C2BE37270}" srcId="{D87F5E90-B6E4-4488-A6FF-DEB6DFB91DD6}" destId="{19197ECD-1A97-4E04-B800-9846658CB080}" srcOrd="5" destOrd="0" parTransId="{9381365B-9BD0-4723-8983-46E35DB33E41}" sibTransId="{1C0FC1CA-7CF0-4255-854A-E88577E168F6}"/>
    <dgm:cxn modelId="{34C93370-66AC-43F1-87D9-D0F9609238A4}" srcId="{D87F5E90-B6E4-4488-A6FF-DEB6DFB91DD6}" destId="{C9873BBF-AD51-462A-A564-FABD5ACF48FE}" srcOrd="1" destOrd="0" parTransId="{C3515FC1-1DC2-4AE8-8FFF-79CEB2AA6D51}" sibTransId="{F594AFBA-E0B0-4652-8A46-6C3F6418BB32}"/>
    <dgm:cxn modelId="{88AC225E-1426-417C-AF4B-36306457D7A4}" srcId="{D87F5E90-B6E4-4488-A6FF-DEB6DFB91DD6}" destId="{E6EBB9E7-BFC3-4E38-8EFC-06B5C9ED79CE}" srcOrd="6" destOrd="0" parTransId="{946A57F4-2A65-43DB-931E-EF9873227F70}" sibTransId="{A7ABBC55-960F-4180-8E75-8A15EC920251}"/>
    <dgm:cxn modelId="{3C6AA6E6-EB29-47AB-903E-C960174583CA}" type="presOf" srcId="{2BA123F5-9BCE-48C3-A0C7-1EB906C62562}" destId="{89AE7DBA-0A01-4C27-B1FB-A2ED55021295}" srcOrd="0" destOrd="4" presId="urn:microsoft.com/office/officeart/2005/8/layout/list1"/>
    <dgm:cxn modelId="{4D22F379-0BC5-44C3-BBE8-18315E10893A}" type="presOf" srcId="{AA8994E7-436F-4425-BC5D-33D064A45F45}" destId="{89AE7DBA-0A01-4C27-B1FB-A2ED55021295}" srcOrd="0" destOrd="8" presId="urn:microsoft.com/office/officeart/2005/8/layout/list1"/>
    <dgm:cxn modelId="{62F9CC52-E185-4B56-B4AA-9D35362E70BE}" type="presOf" srcId="{E6EBB9E7-BFC3-4E38-8EFC-06B5C9ED79CE}" destId="{89AE7DBA-0A01-4C27-B1FB-A2ED55021295}" srcOrd="0" destOrd="6" presId="urn:microsoft.com/office/officeart/2005/8/layout/list1"/>
    <dgm:cxn modelId="{43F5ED59-5162-487B-B1E1-BCC50EF54FAA}" type="presOf" srcId="{B816C385-3072-4133-BBA6-01526EF4ED67}" destId="{89AE7DBA-0A01-4C27-B1FB-A2ED55021295}" srcOrd="0" destOrd="9" presId="urn:microsoft.com/office/officeart/2005/8/layout/list1"/>
    <dgm:cxn modelId="{BFE917E6-7A00-475B-AC70-C0CB90907A0C}" type="presOf" srcId="{C9873BBF-AD51-462A-A564-FABD5ACF48FE}" destId="{89AE7DBA-0A01-4C27-B1FB-A2ED55021295}" srcOrd="0" destOrd="1" presId="urn:microsoft.com/office/officeart/2005/8/layout/list1"/>
    <dgm:cxn modelId="{6EAE44A7-9305-4B31-BEF4-9A7A8DFD08E6}" srcId="{D87F5E90-B6E4-4488-A6FF-DEB6DFB91DD6}" destId="{AA8994E7-436F-4425-BC5D-33D064A45F45}" srcOrd="8" destOrd="0" parTransId="{B8FC3F07-B116-48BC-95E3-D0E11BDF6C93}" sibTransId="{551C41AD-80E7-4AB3-986E-818AF590AD1D}"/>
    <dgm:cxn modelId="{D063509E-DF53-4923-8786-1E4D3D176F7C}" type="presOf" srcId="{D87F5E90-B6E4-4488-A6FF-DEB6DFB91DD6}" destId="{CE3F1873-B308-4A15-8E96-A741DAEE014E}" srcOrd="0" destOrd="0" presId="urn:microsoft.com/office/officeart/2005/8/layout/list1"/>
    <dgm:cxn modelId="{D4D43319-CB85-48B6-A67A-4E156F69D6EB}" type="presOf" srcId="{5B69CFC6-98A6-486F-89B1-2E70A45774A9}" destId="{89AE7DBA-0A01-4C27-B1FB-A2ED55021295}" srcOrd="0" destOrd="2" presId="urn:microsoft.com/office/officeart/2005/8/layout/list1"/>
    <dgm:cxn modelId="{0F36285B-6CFD-4B11-9A53-78C5724389E3}" srcId="{D87F5E90-B6E4-4488-A6FF-DEB6DFB91DD6}" destId="{B816C385-3072-4133-BBA6-01526EF4ED67}" srcOrd="9" destOrd="0" parTransId="{D9809758-B5FC-4EEA-9E95-1A89EAE8CC79}" sibTransId="{C70071B8-C143-4572-B8C4-3CC09194C728}"/>
    <dgm:cxn modelId="{F7822382-4B48-4F6B-B08F-2F11A3A59AF4}" type="presOf" srcId="{D87F5E90-B6E4-4488-A6FF-DEB6DFB91DD6}" destId="{3A06F7D8-6ED9-4564-BA29-5599ED9E3817}" srcOrd="1" destOrd="0" presId="urn:microsoft.com/office/officeart/2005/8/layout/list1"/>
    <dgm:cxn modelId="{66EA6B23-E4C2-4C76-84D8-6F88A2C3AE3E}" type="presOf" srcId="{0C0AADE8-1AD8-47D6-8EFB-A156DEB40B85}" destId="{89AE7DBA-0A01-4C27-B1FB-A2ED55021295}" srcOrd="0" destOrd="3" presId="urn:microsoft.com/office/officeart/2005/8/layout/list1"/>
    <dgm:cxn modelId="{5E3636C6-E7E8-41B7-8E62-0023C3083E4B}" type="presOf" srcId="{A8BE9A0E-B3E6-41E9-997D-B29C839EB958}" destId="{89AE7DBA-0A01-4C27-B1FB-A2ED55021295}" srcOrd="0" destOrd="7" presId="urn:microsoft.com/office/officeart/2005/8/layout/list1"/>
    <dgm:cxn modelId="{70E983FF-A8E5-4624-A228-D954A3403E6B}" type="presOf" srcId="{8D1E50BE-90FC-491B-ABDE-9FD4CAEE06E2}" destId="{89AE7DBA-0A01-4C27-B1FB-A2ED55021295}" srcOrd="0" destOrd="10" presId="urn:microsoft.com/office/officeart/2005/8/layout/list1"/>
    <dgm:cxn modelId="{1A6EF5F9-3D45-4D69-9B05-CEE261B87398}" srcId="{D87F5E90-B6E4-4488-A6FF-DEB6DFB91DD6}" destId="{EDE37E3D-4109-4CC2-847D-72897DC6EB74}" srcOrd="0" destOrd="0" parTransId="{A8842EBD-2F7B-485B-81E6-15BE0A212DF0}" sibTransId="{BAEFFA02-144F-463F-9D59-53A61C1A92CF}"/>
    <dgm:cxn modelId="{89485038-51BB-4B08-AE73-FAC1759B7C55}" type="presOf" srcId="{EDE37E3D-4109-4CC2-847D-72897DC6EB74}" destId="{89AE7DBA-0A01-4C27-B1FB-A2ED55021295}" srcOrd="0" destOrd="0" presId="urn:microsoft.com/office/officeart/2005/8/layout/list1"/>
    <dgm:cxn modelId="{4F25CA15-1BE9-454B-8DA0-F61B759066AD}" srcId="{D87F5E90-B6E4-4488-A6FF-DEB6DFB91DD6}" destId="{0C0AADE8-1AD8-47D6-8EFB-A156DEB40B85}" srcOrd="3" destOrd="0" parTransId="{634202D1-B4FB-40C5-9BC3-CA3B09E39696}" sibTransId="{33AADC7A-9638-4CBB-B487-C343AEE93BF2}"/>
    <dgm:cxn modelId="{74CA09D9-7EDC-49E0-963F-E869CD0DDDEC}" type="presOf" srcId="{E144D3A9-1451-4E3F-9FB8-98598C890BE4}" destId="{0B6188CF-0310-44C2-9CEA-B1AFF98D8897}" srcOrd="0" destOrd="0" presId="urn:microsoft.com/office/officeart/2005/8/layout/list1"/>
    <dgm:cxn modelId="{3D693C35-3B7A-4BBD-98B5-4CE2350C7514}" type="presOf" srcId="{19197ECD-1A97-4E04-B800-9846658CB080}" destId="{89AE7DBA-0A01-4C27-B1FB-A2ED55021295}" srcOrd="0" destOrd="5" presId="urn:microsoft.com/office/officeart/2005/8/layout/list1"/>
    <dgm:cxn modelId="{617167E2-3255-4FE1-A79B-BD4634538D64}" srcId="{E144D3A9-1451-4E3F-9FB8-98598C890BE4}" destId="{D87F5E90-B6E4-4488-A6FF-DEB6DFB91DD6}" srcOrd="0" destOrd="0" parTransId="{5700D9A4-8911-47BA-B960-459653035C2A}" sibTransId="{EFCBEAB2-CA2C-4090-8F8D-BE30769EA361}"/>
    <dgm:cxn modelId="{04E6E6DC-5B2A-4007-B8DB-4E66421412C5}" type="presParOf" srcId="{0B6188CF-0310-44C2-9CEA-B1AFF98D8897}" destId="{505A021C-BC5B-42CE-B35D-E0F72A4E4EA5}" srcOrd="0" destOrd="0" presId="urn:microsoft.com/office/officeart/2005/8/layout/list1"/>
    <dgm:cxn modelId="{F7A0CB03-1687-4D9D-ACD7-AC276F97DCA1}" type="presParOf" srcId="{505A021C-BC5B-42CE-B35D-E0F72A4E4EA5}" destId="{CE3F1873-B308-4A15-8E96-A741DAEE014E}" srcOrd="0" destOrd="0" presId="urn:microsoft.com/office/officeart/2005/8/layout/list1"/>
    <dgm:cxn modelId="{C8938913-2816-4DF3-A2F9-7C1C0A3CCFA5}" type="presParOf" srcId="{505A021C-BC5B-42CE-B35D-E0F72A4E4EA5}" destId="{3A06F7D8-6ED9-4564-BA29-5599ED9E3817}" srcOrd="1" destOrd="0" presId="urn:microsoft.com/office/officeart/2005/8/layout/list1"/>
    <dgm:cxn modelId="{31241FCB-688E-4209-AAE6-EEA404E79D5E}" type="presParOf" srcId="{0B6188CF-0310-44C2-9CEA-B1AFF98D8897}" destId="{3BD4DC7D-2ACA-437F-843B-7F398CAA21F5}" srcOrd="1" destOrd="0" presId="urn:microsoft.com/office/officeart/2005/8/layout/list1"/>
    <dgm:cxn modelId="{3C99BFDD-00EC-4CDD-992D-CD853217B3E1}" type="presParOf" srcId="{0B6188CF-0310-44C2-9CEA-B1AFF98D8897}" destId="{89AE7DBA-0A01-4C27-B1FB-A2ED550212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54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27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2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9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5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8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45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50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Bilan et projets de groupe géographique / Ponts Alliance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Région : Rhône-Alpes</a:t>
            </a:r>
          </a:p>
          <a:p>
            <a:r>
              <a:rPr lang="fr-FR" dirty="0" smtClean="0"/>
              <a:t>Pays : France</a:t>
            </a:r>
          </a:p>
        </p:txBody>
      </p:sp>
    </p:spTree>
    <p:extLst>
      <p:ext uri="{BB962C8B-B14F-4D97-AF65-F5344CB8AC3E}">
        <p14:creationId xmlns:p14="http://schemas.microsoft.com/office/powerpoint/2010/main" val="2540531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pour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Evénements planifiés</a:t>
            </a:r>
          </a:p>
          <a:p>
            <a:pPr lvl="1"/>
            <a:r>
              <a:rPr lang="fr-FR" dirty="0" smtClean="0"/>
              <a:t>Vœux « Entre Ponts » autour d’une table typiquement lyonnaise </a:t>
            </a:r>
          </a:p>
          <a:p>
            <a:pPr lvl="1"/>
            <a:r>
              <a:rPr lang="fr-FR" dirty="0" smtClean="0"/>
              <a:t>Conférence sur la </a:t>
            </a:r>
            <a:r>
              <a:rPr lang="fr-FR" dirty="0" err="1" smtClean="0"/>
              <a:t>démondialisation</a:t>
            </a:r>
            <a:r>
              <a:rPr lang="fr-FR" dirty="0" smtClean="0"/>
              <a:t> avec Jacques Champagne de la BRIOLLE ambassadeur avec les HEC</a:t>
            </a:r>
          </a:p>
          <a:p>
            <a:pPr lvl="1"/>
            <a:r>
              <a:rPr lang="fr-FR" dirty="0" smtClean="0"/>
              <a:t>Soirée théâtrale avec la pièce « Victor F » suivie d’un cocktail avec débat autour des acteurs </a:t>
            </a:r>
          </a:p>
          <a:p>
            <a:r>
              <a:rPr lang="fr-FR" dirty="0" smtClean="0"/>
              <a:t>Evénements en préparation</a:t>
            </a:r>
          </a:p>
          <a:p>
            <a:pPr lvl="1"/>
            <a:r>
              <a:rPr lang="fr-FR" dirty="0" smtClean="0"/>
              <a:t>Visite du centre d’ITER avec  B.BIGAUD</a:t>
            </a:r>
          </a:p>
          <a:p>
            <a:pPr lvl="1"/>
            <a:r>
              <a:rPr lang="fr-FR" dirty="0" smtClean="0"/>
              <a:t>Visite de l’Hôtel de la région et présentation des grandes orientations de la région par Laurent WAUQUIEZ</a:t>
            </a:r>
          </a:p>
          <a:p>
            <a:pPr lvl="1"/>
            <a:r>
              <a:rPr lang="fr-FR" dirty="0" smtClean="0"/>
              <a:t>Visite de l’extension de l’aéroport de LYON</a:t>
            </a:r>
          </a:p>
          <a:p>
            <a:pPr lvl="1"/>
            <a:r>
              <a:rPr lang="fr-FR" dirty="0" smtClean="0"/>
              <a:t>Dîner de promos en liaison par vidéo-conférence avec le même évènement à Paris (1</a:t>
            </a:r>
            <a:r>
              <a:rPr lang="fr-FR" baseline="30000" dirty="0" smtClean="0"/>
              <a:t>er</a:t>
            </a:r>
            <a:r>
              <a:rPr lang="fr-FR" dirty="0" smtClean="0"/>
              <a:t> essai en juin autour des promo 83 84 85 et en fonction de la réussite, </a:t>
            </a:r>
            <a:r>
              <a:rPr lang="fr-FR" dirty="0"/>
              <a:t>un autre en septembre des promo </a:t>
            </a:r>
            <a:r>
              <a:rPr lang="fr-FR" dirty="0" smtClean="0"/>
              <a:t>2000)</a:t>
            </a:r>
          </a:p>
          <a:p>
            <a:pPr lvl="1"/>
            <a:r>
              <a:rPr lang="fr-FR" dirty="0" smtClean="0"/>
              <a:t>Dîner dans la tour INCITY avec conférence de la présidente de la Caisse d’Epargne Régionale</a:t>
            </a:r>
          </a:p>
          <a:p>
            <a:pPr lvl="1"/>
            <a:r>
              <a:rPr lang="fr-FR" dirty="0" smtClean="0"/>
              <a:t>Nouvelle visite du musée des confluences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7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813" cy="4872059"/>
          </a:xfrm>
        </p:spPr>
        <p:txBody>
          <a:bodyPr>
            <a:normAutofit/>
          </a:bodyPr>
          <a:lstStyle/>
          <a:p>
            <a:r>
              <a:rPr lang="fr-FR" sz="3600" dirty="0" smtClean="0"/>
              <a:t>Historique</a:t>
            </a:r>
          </a:p>
          <a:p>
            <a:r>
              <a:rPr lang="fr-FR" sz="3600" dirty="0"/>
              <a:t>O</a:t>
            </a:r>
            <a:r>
              <a:rPr lang="fr-FR" sz="3600" dirty="0" smtClean="0"/>
              <a:t>rganisation</a:t>
            </a:r>
          </a:p>
          <a:p>
            <a:r>
              <a:rPr lang="fr-FR" sz="3600" dirty="0" smtClean="0"/>
              <a:t>Activités des 3 dernières années</a:t>
            </a:r>
          </a:p>
          <a:p>
            <a:r>
              <a:rPr lang="fr-FR" sz="3600" dirty="0"/>
              <a:t>Points forts et opportunités de développement</a:t>
            </a:r>
          </a:p>
          <a:p>
            <a:r>
              <a:rPr lang="fr-FR" sz="3600" dirty="0" smtClean="0"/>
              <a:t>Projets pour 2016-2017</a:t>
            </a:r>
          </a:p>
        </p:txBody>
      </p:sp>
    </p:spTree>
    <p:extLst>
      <p:ext uri="{BB962C8B-B14F-4D97-AF65-F5344CB8AC3E}">
        <p14:creationId xmlns:p14="http://schemas.microsoft.com/office/powerpoint/2010/main" val="12114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Groupe Rhône-Alpes a été créé dans les années 80 avec comme responsables successifs Maurice SENECLAUZE, Marianne GARDEL-PACCARD, Eric PAYEN, Jean-Luc SPOHN-VILLEROY</a:t>
            </a:r>
          </a:p>
          <a:p>
            <a:r>
              <a:rPr lang="fr-FR" dirty="0" smtClean="0"/>
              <a:t>Il est organisé en association depuis 2013</a:t>
            </a:r>
          </a:p>
          <a:p>
            <a:r>
              <a:rPr lang="fr-FR" dirty="0" smtClean="0"/>
              <a:t>Il concerne plus de 700 camarades entre les ingénieurs, MBA </a:t>
            </a:r>
            <a:r>
              <a:rPr lang="fr-FR" smtClean="0"/>
              <a:t>et affiliés…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333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</a:t>
            </a:r>
            <a:r>
              <a:rPr lang="fr-FR" dirty="0" smtClean="0"/>
              <a:t>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Animation</a:t>
            </a:r>
          </a:p>
          <a:p>
            <a:pPr marL="457200" lvl="1" indent="0">
              <a:buNone/>
            </a:pPr>
            <a:r>
              <a:rPr lang="fr-FR" dirty="0" smtClean="0"/>
              <a:t>Le groupe est organisé en association locale dénommée IPRhA dont l’objectif est: </a:t>
            </a:r>
          </a:p>
          <a:p>
            <a:pPr lvl="1"/>
            <a:r>
              <a:rPr lang="fr-FR" dirty="0"/>
              <a:t>d’harmoniser, de développer et de promouvoir en région </a:t>
            </a:r>
            <a:r>
              <a:rPr lang="fr-FR" dirty="0" smtClean="0"/>
              <a:t>Rhône-Alpes les </a:t>
            </a:r>
            <a:r>
              <a:rPr lang="fr-FR" dirty="0"/>
              <a:t>relations entre  les </a:t>
            </a:r>
            <a:r>
              <a:rPr lang="fr-FR" dirty="0" smtClean="0"/>
              <a:t>ingénieurs et affiliés </a:t>
            </a:r>
          </a:p>
          <a:p>
            <a:pPr lvl="1"/>
            <a:r>
              <a:rPr lang="fr-FR" dirty="0" smtClean="0"/>
              <a:t>de </a:t>
            </a:r>
            <a:r>
              <a:rPr lang="fr-FR" dirty="0"/>
              <a:t>promouvoir au niveau régional les actions menées par Ponts Alliance et de renforcer les liens entre tous  les membres de Ponts Alliance ;</a:t>
            </a:r>
          </a:p>
          <a:p>
            <a:pPr lvl="1"/>
            <a:r>
              <a:rPr lang="fr-FR" dirty="0"/>
              <a:t>de favoriser par tous moyens l’accueil et l’intégration de nouveaux membres au sein de la région Rhône-Alpes ; </a:t>
            </a:r>
          </a:p>
          <a:p>
            <a:pPr lvl="1"/>
            <a:r>
              <a:rPr lang="fr-FR" dirty="0"/>
              <a:t>de développer par tous moyens (notamment actions communes pour l’aide à l’emploi et au redéploiement de carrière…) des liens durables entre </a:t>
            </a:r>
            <a:r>
              <a:rPr lang="fr-FR" b="1" dirty="0"/>
              <a:t>IPRhA</a:t>
            </a:r>
            <a:r>
              <a:rPr lang="fr-FR" dirty="0"/>
              <a:t>/Ponts Alliance et les groupements régionaux d’autres associations d’anciens élèves de grandes écoles, notamment des grandes écoles d’ingénieurs ;</a:t>
            </a:r>
          </a:p>
          <a:p>
            <a:pPr lvl="1"/>
            <a:r>
              <a:rPr lang="fr-FR" dirty="0"/>
              <a:t>d’entreprendre plus généralement des actions d’intérêt général, en coordination avec Ponts Alliance.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5578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Responsables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b"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dirty="0" smtClean="0"/>
              <a:t>	</a:t>
            </a:r>
            <a:r>
              <a:rPr lang="fr-FR" sz="3000" dirty="0" smtClean="0"/>
              <a:t>Présidente d’IPRhA: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fr-FR" sz="3000" dirty="0" smtClean="0"/>
              <a:t>		</a:t>
            </a:r>
            <a:r>
              <a:rPr lang="fr-FR" sz="2600" i="1" dirty="0" smtClean="0"/>
              <a:t>Marianne GARDEL-PACCARD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fr-FR" sz="3000" dirty="0" smtClean="0"/>
              <a:t>Secrétaire: 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fr-FR" sz="3000" dirty="0" smtClean="0"/>
              <a:t>		</a:t>
            </a:r>
            <a:r>
              <a:rPr lang="fr-FR" sz="2600" i="1" dirty="0" smtClean="0"/>
              <a:t>Hélène GREMBER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fr-FR" sz="3000" dirty="0" smtClean="0"/>
              <a:t>Trésorière:</a:t>
            </a:r>
          </a:p>
          <a:p>
            <a:pPr marL="857250" lvl="2" indent="0">
              <a:lnSpc>
                <a:spcPct val="110000"/>
              </a:lnSpc>
              <a:buNone/>
            </a:pPr>
            <a:r>
              <a:rPr lang="fr-FR" sz="2600" i="1" dirty="0" smtClean="0"/>
              <a:t>		Isabelle TERRIER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fr-FR" sz="3000" dirty="0" smtClean="0"/>
              <a:t>En charge des nouveaux membres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fr-FR" sz="3000" dirty="0"/>
              <a:t>	</a:t>
            </a:r>
            <a:r>
              <a:rPr lang="fr-FR" sz="3000" dirty="0" smtClean="0"/>
              <a:t>	</a:t>
            </a:r>
            <a:r>
              <a:rPr lang="fr-FR" sz="2600" i="1" dirty="0" smtClean="0"/>
              <a:t>Jean-Claude FLORENCE</a:t>
            </a:r>
            <a:endParaRPr lang="fr-FR" sz="2600" i="1" dirty="0"/>
          </a:p>
          <a:p>
            <a:pPr marL="457200" lvl="1" indent="0">
              <a:buNone/>
            </a:pPr>
            <a:r>
              <a:rPr lang="fr-FR" sz="3000" dirty="0" smtClean="0"/>
              <a:t>Responsable communication</a:t>
            </a:r>
          </a:p>
          <a:p>
            <a:pPr marL="457200" lvl="1" indent="0">
              <a:buNone/>
            </a:pPr>
            <a:r>
              <a:rPr lang="fr-FR" sz="3000" dirty="0"/>
              <a:t>	</a:t>
            </a:r>
            <a:r>
              <a:rPr lang="fr-FR" sz="3000" dirty="0" smtClean="0"/>
              <a:t>	</a:t>
            </a:r>
            <a:r>
              <a:rPr lang="fr-FR" i="1" dirty="0" smtClean="0"/>
              <a:t>Hamid ENNAJI</a:t>
            </a:r>
          </a:p>
          <a:p>
            <a:pPr marL="457200" lvl="1" indent="0">
              <a:buNone/>
            </a:pPr>
            <a:endParaRPr lang="fr-FR" sz="3000" dirty="0" smtClean="0"/>
          </a:p>
        </p:txBody>
      </p:sp>
    </p:spTree>
    <p:extLst>
      <p:ext uri="{BB962C8B-B14F-4D97-AF65-F5344CB8AC3E}">
        <p14:creationId xmlns:p14="http://schemas.microsoft.com/office/powerpoint/2010/main" val="138694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Activités passées ou récentes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714910"/>
              </p:ext>
            </p:extLst>
          </p:nvPr>
        </p:nvGraphicFramePr>
        <p:xfrm>
          <a:off x="457200" y="1600200"/>
          <a:ext cx="8229600" cy="513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761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Activités passées ou récentes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098618"/>
              </p:ext>
            </p:extLst>
          </p:nvPr>
        </p:nvGraphicFramePr>
        <p:xfrm>
          <a:off x="457200" y="1600200"/>
          <a:ext cx="8229600" cy="513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00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56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Activités passées ou récentes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209878"/>
              </p:ext>
            </p:extLst>
          </p:nvPr>
        </p:nvGraphicFramePr>
        <p:xfrm>
          <a:off x="457200" y="850007"/>
          <a:ext cx="8229600" cy="5886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53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Points forts et opportunités de développement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Points forts</a:t>
            </a:r>
          </a:p>
          <a:p>
            <a:pPr lvl="1"/>
            <a:r>
              <a:rPr lang="fr-FR" dirty="0" smtClean="0"/>
              <a:t>Rapprochement avec les associations des anciens des mines (IMRA) et des X (GLAX)</a:t>
            </a:r>
          </a:p>
          <a:p>
            <a:pPr lvl="1"/>
            <a:r>
              <a:rPr lang="fr-FR" dirty="0" smtClean="0"/>
              <a:t>Rapprochement avec l’association des anciens d’HEC</a:t>
            </a:r>
          </a:p>
          <a:p>
            <a:r>
              <a:rPr lang="fr-FR" dirty="0" smtClean="0"/>
              <a:t>Perspectives</a:t>
            </a:r>
          </a:p>
          <a:p>
            <a:pPr lvl="1"/>
            <a:r>
              <a:rPr lang="fr-FR" dirty="0" smtClean="0"/>
              <a:t>Rapprochement avec les anciens de Centrale Lyon avec l’opportunité de partager des locaux </a:t>
            </a:r>
          </a:p>
          <a:p>
            <a:pPr lvl="1"/>
            <a:r>
              <a:rPr lang="fr-FR" dirty="0" smtClean="0"/>
              <a:t>Développement </a:t>
            </a:r>
            <a:r>
              <a:rPr lang="fr-FR" dirty="0" smtClean="0"/>
              <a:t>du parrainage (camarades en recherche d’emploi, nouveaux arrivants)</a:t>
            </a:r>
            <a:endParaRPr lang="fr-FR" dirty="0" smtClean="0"/>
          </a:p>
          <a:p>
            <a:pPr lvl="1"/>
            <a:r>
              <a:rPr lang="fr-FR" dirty="0" smtClean="0"/>
              <a:t>Contribution au développement de moyens d’accès de la formation tout au long de la </a:t>
            </a:r>
            <a:r>
              <a:rPr lang="fr-FR" dirty="0" smtClean="0"/>
              <a:t>vie</a:t>
            </a:r>
          </a:p>
          <a:p>
            <a:pPr lvl="1"/>
            <a:r>
              <a:rPr lang="fr-FR" dirty="0" smtClean="0"/>
              <a:t>Rajeunissement des membres actifs </a:t>
            </a:r>
            <a:r>
              <a:rPr lang="fr-FR" smtClean="0"/>
              <a:t>de l’association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108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477</Words>
  <Application>Microsoft Office PowerPoint</Application>
  <PresentationFormat>Affichage à l'écran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Bilan et projets de groupe géographique / Ponts Alliance</vt:lpstr>
      <vt:lpstr>Sommaire</vt:lpstr>
      <vt:lpstr>Historique</vt:lpstr>
      <vt:lpstr>Organisation</vt:lpstr>
      <vt:lpstr>Responsables</vt:lpstr>
      <vt:lpstr>Activités passées ou récentes</vt:lpstr>
      <vt:lpstr>Activités passées ou récentes</vt:lpstr>
      <vt:lpstr>Activités passées ou récentes</vt:lpstr>
      <vt:lpstr>Points forts et opportunités de développement</vt:lpstr>
      <vt:lpstr>Projets pour 2017</vt:lpstr>
    </vt:vector>
  </TitlesOfParts>
  <Company>Movendi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et projets de Ponts Alliance</dc:title>
  <dc:creator>Dominique de Robillard</dc:creator>
  <cp:lastModifiedBy>marianne gardel-paccard</cp:lastModifiedBy>
  <cp:revision>34</cp:revision>
  <dcterms:created xsi:type="dcterms:W3CDTF">2016-07-27T10:02:10Z</dcterms:created>
  <dcterms:modified xsi:type="dcterms:W3CDTF">2017-01-21T10:55:33Z</dcterms:modified>
</cp:coreProperties>
</file>