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981" autoAdjust="0"/>
  </p:normalViewPr>
  <p:slideViewPr>
    <p:cSldViewPr snapToGrid="0" snapToObjects="1">
      <p:cViewPr>
        <p:scale>
          <a:sx n="93" d="100"/>
          <a:sy n="93" d="100"/>
        </p:scale>
        <p:origin x="-653" y="2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54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27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4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2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9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51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2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8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45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7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6796F-B07F-1F4D-9197-12161F76F302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50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Bilan et projets de groupe géographique / Ponts Alliance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Région : </a:t>
            </a:r>
            <a:r>
              <a:rPr lang="fr-FR" dirty="0" smtClean="0"/>
              <a:t>Auvergne</a:t>
            </a:r>
            <a:endParaRPr lang="fr-FR" dirty="0" smtClean="0"/>
          </a:p>
          <a:p>
            <a:r>
              <a:rPr lang="fr-FR" dirty="0" smtClean="0"/>
              <a:t>Pays : France</a:t>
            </a:r>
          </a:p>
        </p:txBody>
      </p:sp>
    </p:spTree>
    <p:extLst>
      <p:ext uri="{BB962C8B-B14F-4D97-AF65-F5344CB8AC3E}">
        <p14:creationId xmlns:p14="http://schemas.microsoft.com/office/powerpoint/2010/main" val="2540531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418813" cy="4872059"/>
          </a:xfrm>
        </p:spPr>
        <p:txBody>
          <a:bodyPr>
            <a:normAutofit/>
          </a:bodyPr>
          <a:lstStyle/>
          <a:p>
            <a:r>
              <a:rPr lang="fr-FR" sz="3600" dirty="0" smtClean="0"/>
              <a:t>Historique</a:t>
            </a:r>
          </a:p>
          <a:p>
            <a:r>
              <a:rPr lang="fr-FR" sz="3600" dirty="0"/>
              <a:t>O</a:t>
            </a:r>
            <a:r>
              <a:rPr lang="fr-FR" sz="3600" dirty="0" smtClean="0"/>
              <a:t>rganisation</a:t>
            </a:r>
          </a:p>
          <a:p>
            <a:r>
              <a:rPr lang="fr-FR" sz="3600" dirty="0" smtClean="0"/>
              <a:t>Activités des 3 dernières années</a:t>
            </a:r>
          </a:p>
          <a:p>
            <a:r>
              <a:rPr lang="fr-FR" sz="3600" dirty="0"/>
              <a:t>Points forts et opportunités de développement</a:t>
            </a:r>
          </a:p>
          <a:p>
            <a:r>
              <a:rPr lang="fr-FR" sz="3600" dirty="0" smtClean="0"/>
              <a:t>Projets pour 2016-2017</a:t>
            </a:r>
          </a:p>
        </p:txBody>
      </p:sp>
    </p:spTree>
    <p:extLst>
      <p:ext uri="{BB962C8B-B14F-4D97-AF65-F5344CB8AC3E}">
        <p14:creationId xmlns:p14="http://schemas.microsoft.com/office/powerpoint/2010/main" val="121146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Groupe créé </a:t>
            </a:r>
            <a:r>
              <a:rPr lang="fr-FR" dirty="0" smtClean="0"/>
              <a:t>en mai 2013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333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Responsables, organisation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Animation</a:t>
            </a:r>
          </a:p>
          <a:p>
            <a:pPr lvl="1"/>
            <a:r>
              <a:rPr lang="fr-FR" dirty="0" smtClean="0"/>
              <a:t>JF Deldon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6946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Activités passées ou récentes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616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Plusieurs repas conviviaux pour </a:t>
            </a:r>
            <a:r>
              <a:rPr lang="fr-FR" dirty="0" smtClean="0"/>
              <a:t>faire connaissance </a:t>
            </a:r>
            <a:r>
              <a:rPr lang="fr-FR" dirty="0"/>
              <a:t>au lancement du </a:t>
            </a:r>
            <a:r>
              <a:rPr lang="fr-FR" dirty="0" smtClean="0"/>
              <a:t>groupe (environ </a:t>
            </a:r>
            <a:r>
              <a:rPr lang="fr-FR" dirty="0"/>
              <a:t>15 personnes à chaque fois)</a:t>
            </a:r>
          </a:p>
          <a:p>
            <a:endParaRPr lang="fr-FR" dirty="0"/>
          </a:p>
          <a:p>
            <a:r>
              <a:rPr lang="fr-FR" dirty="0"/>
              <a:t>Un évènement autour du e-cluster </a:t>
            </a:r>
            <a:r>
              <a:rPr lang="fr-FR" dirty="0" smtClean="0"/>
              <a:t>Auvergne avec </a:t>
            </a:r>
            <a:r>
              <a:rPr lang="fr-FR" dirty="0"/>
              <a:t>une présentation suivie d’un buffet</a:t>
            </a:r>
          </a:p>
          <a:p>
            <a:endParaRPr lang="fr-FR" dirty="0"/>
          </a:p>
          <a:p>
            <a:r>
              <a:rPr lang="fr-FR" dirty="0"/>
              <a:t>Une présentation des changements </a:t>
            </a:r>
            <a:r>
              <a:rPr lang="fr-FR" dirty="0" smtClean="0"/>
              <a:t>induits par </a:t>
            </a:r>
            <a:r>
              <a:rPr lang="fr-FR" dirty="0"/>
              <a:t>la nouvelle carte des régions </a:t>
            </a:r>
            <a:r>
              <a:rPr lang="fr-FR" dirty="0" smtClean="0"/>
              <a:t>en Auvergne-</a:t>
            </a:r>
            <a:r>
              <a:rPr lang="fr-FR" dirty="0" err="1" smtClean="0"/>
              <a:t>Rhônes</a:t>
            </a:r>
            <a:r>
              <a:rPr lang="fr-FR" dirty="0" smtClean="0"/>
              <a:t> </a:t>
            </a:r>
            <a:r>
              <a:rPr lang="fr-FR" dirty="0"/>
              <a:t>Alpes suivie d’un </a:t>
            </a:r>
            <a:r>
              <a:rPr lang="fr-FR" dirty="0" smtClean="0"/>
              <a:t>buffet avec </a:t>
            </a:r>
            <a:r>
              <a:rPr lang="fr-FR" dirty="0"/>
              <a:t>la présence d’une personne de </a:t>
            </a:r>
            <a:r>
              <a:rPr lang="fr-FR" dirty="0" smtClean="0"/>
              <a:t>la Fondation </a:t>
            </a:r>
            <a:r>
              <a:rPr lang="fr-FR" dirty="0"/>
              <a:t>des Ponts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67617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Points forts et opportunités de développement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Points </a:t>
            </a:r>
            <a:r>
              <a:rPr lang="fr-FR" dirty="0" smtClean="0"/>
              <a:t>forts</a:t>
            </a:r>
            <a:endParaRPr lang="fr-FR" dirty="0"/>
          </a:p>
          <a:p>
            <a:pPr lvl="1"/>
            <a:r>
              <a:rPr lang="fr-FR" dirty="0"/>
              <a:t>Une bonne participation aux </a:t>
            </a:r>
            <a:r>
              <a:rPr lang="fr-FR" dirty="0" smtClean="0"/>
              <a:t>différents événements</a:t>
            </a:r>
          </a:p>
          <a:p>
            <a:pPr lvl="1"/>
            <a:r>
              <a:rPr lang="fr-FR" dirty="0" smtClean="0"/>
              <a:t>Quelques </a:t>
            </a:r>
            <a:r>
              <a:rPr lang="fr-FR" dirty="0"/>
              <a:t>jeunes Ponts sont arrivés en </a:t>
            </a:r>
            <a:r>
              <a:rPr lang="fr-FR" dirty="0" smtClean="0"/>
              <a:t>Auvergne depuis </a:t>
            </a:r>
            <a:r>
              <a:rPr lang="fr-FR" dirty="0"/>
              <a:t>quelques années</a:t>
            </a:r>
          </a:p>
          <a:p>
            <a:endParaRPr lang="fr-FR" dirty="0"/>
          </a:p>
          <a:p>
            <a:r>
              <a:rPr lang="fr-FR" dirty="0" smtClean="0"/>
              <a:t>Perspectives</a:t>
            </a:r>
          </a:p>
          <a:p>
            <a:pPr lvl="1"/>
            <a:r>
              <a:rPr lang="fr-FR" dirty="0" smtClean="0"/>
              <a:t>Evènements </a:t>
            </a:r>
            <a:r>
              <a:rPr lang="fr-FR" dirty="0"/>
              <a:t>avec d’autres écoles : possibilité </a:t>
            </a:r>
            <a:r>
              <a:rPr lang="fr-FR" dirty="0" smtClean="0"/>
              <a:t>d’un événement </a:t>
            </a:r>
            <a:r>
              <a:rPr lang="fr-FR" dirty="0"/>
              <a:t>sur le thème « les </a:t>
            </a:r>
            <a:r>
              <a:rPr lang="fr-FR" dirty="0" smtClean="0"/>
              <a:t>entreprises auvergnates »</a:t>
            </a:r>
          </a:p>
          <a:p>
            <a:pPr lvl="1"/>
            <a:r>
              <a:rPr lang="fr-FR" dirty="0" smtClean="0"/>
              <a:t>Possibilité d’événements communs avec Rhône-Alpes</a:t>
            </a:r>
          </a:p>
          <a:p>
            <a:pPr lvl="1"/>
            <a:r>
              <a:rPr lang="fr-FR" dirty="0" smtClean="0"/>
              <a:t>Prise de contact avec IESF Auvergne avec des échanges intéressants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10893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Projets pour 2017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Créer un lien avec les autres </a:t>
            </a:r>
            <a:r>
              <a:rPr lang="fr-FR" dirty="0" smtClean="0"/>
              <a:t>associations d’anciens </a:t>
            </a:r>
            <a:r>
              <a:rPr lang="fr-FR" dirty="0"/>
              <a:t>en Auvergne avec un projet </a:t>
            </a:r>
            <a:r>
              <a:rPr lang="fr-FR" dirty="0" smtClean="0"/>
              <a:t>d’ événement commun</a:t>
            </a:r>
          </a:p>
          <a:p>
            <a:r>
              <a:rPr lang="fr-FR" dirty="0" smtClean="0"/>
              <a:t>Repas convivial à </a:t>
            </a:r>
            <a:r>
              <a:rPr lang="fr-FR" dirty="0" err="1" smtClean="0"/>
              <a:t>mi-année</a:t>
            </a:r>
            <a:endParaRPr lang="fr-FR" dirty="0" smtClean="0"/>
          </a:p>
          <a:p>
            <a:r>
              <a:rPr lang="fr-FR" dirty="0" smtClean="0"/>
              <a:t>Réalisation d’un événement en commun avec IESF Auvergne</a:t>
            </a:r>
            <a:endParaRPr lang="fr-FR" dirty="0"/>
          </a:p>
          <a:p>
            <a:r>
              <a:rPr lang="fr-FR" dirty="0"/>
              <a:t>Trouver quelqu’un pour m’aider </a:t>
            </a:r>
            <a:r>
              <a:rPr lang="fr-FR" dirty="0" smtClean="0"/>
              <a:t>dans l’organisation d’événement</a:t>
            </a:r>
            <a:endParaRPr lang="fr-FR" dirty="0"/>
          </a:p>
          <a:p>
            <a:r>
              <a:rPr lang="fr-FR" dirty="0"/>
              <a:t>Renforcer les liens avec </a:t>
            </a:r>
            <a:r>
              <a:rPr lang="fr-FR" dirty="0" err="1"/>
              <a:t>Rhônes-Alpes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77279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205</Words>
  <Application>Microsoft Office PowerPoint</Application>
  <PresentationFormat>Affichage à l'écran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Bilan et projets de groupe géographique / Ponts Alliance</vt:lpstr>
      <vt:lpstr>Sommaire</vt:lpstr>
      <vt:lpstr>Historique</vt:lpstr>
      <vt:lpstr>Responsables, organisation</vt:lpstr>
      <vt:lpstr>Activités passées ou récentes</vt:lpstr>
      <vt:lpstr>Points forts et opportunités de développement</vt:lpstr>
      <vt:lpstr>Projets pour 2017</vt:lpstr>
    </vt:vector>
  </TitlesOfParts>
  <Company>Movendi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et projets de Ponts Alliance</dc:title>
  <dc:creator>Dominique de Robillard</dc:creator>
  <cp:lastModifiedBy>Jean-Francois Deldon</cp:lastModifiedBy>
  <cp:revision>15</cp:revision>
  <dcterms:created xsi:type="dcterms:W3CDTF">2016-07-27T10:02:10Z</dcterms:created>
  <dcterms:modified xsi:type="dcterms:W3CDTF">2017-01-20T08:01:43Z</dcterms:modified>
</cp:coreProperties>
</file>