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1" autoAdjust="0"/>
  </p:normalViewPr>
  <p:slideViewPr>
    <p:cSldViewPr snapToGrid="0" snapToObjects="1">
      <p:cViewPr varScale="1">
        <p:scale>
          <a:sx n="87" d="100"/>
          <a:sy n="87" d="100"/>
        </p:scale>
        <p:origin x="12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54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27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5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45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796F-B07F-1F4D-9197-12161F76F302}" type="datetimeFigureOut">
              <a:rPr lang="fr-FR" smtClean="0"/>
              <a:t>21/01/2017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50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Bilan et projets de groupe pro / Ponts Alliance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Nom du Groupe Pro :  Construction</a:t>
            </a:r>
          </a:p>
        </p:txBody>
      </p:sp>
    </p:spTree>
    <p:extLst>
      <p:ext uri="{BB962C8B-B14F-4D97-AF65-F5344CB8AC3E}">
        <p14:creationId xmlns:p14="http://schemas.microsoft.com/office/powerpoint/2010/main" val="254053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813" cy="4872059"/>
          </a:xfrm>
        </p:spPr>
        <p:txBody>
          <a:bodyPr>
            <a:normAutofit/>
          </a:bodyPr>
          <a:lstStyle/>
          <a:p>
            <a:r>
              <a:rPr lang="fr-FR" sz="3600" dirty="0" smtClean="0"/>
              <a:t>Historique</a:t>
            </a:r>
          </a:p>
          <a:p>
            <a:r>
              <a:rPr lang="fr-FR" sz="3600" dirty="0"/>
              <a:t>O</a:t>
            </a:r>
            <a:r>
              <a:rPr lang="fr-FR" sz="3600" dirty="0" smtClean="0"/>
              <a:t>rganisation</a:t>
            </a:r>
          </a:p>
          <a:p>
            <a:r>
              <a:rPr lang="fr-FR" sz="3600" dirty="0" smtClean="0"/>
              <a:t>Activités des 3 dernières années</a:t>
            </a:r>
          </a:p>
          <a:p>
            <a:r>
              <a:rPr lang="fr-FR" sz="3600" dirty="0"/>
              <a:t>Points forts et opportunités de développement</a:t>
            </a:r>
          </a:p>
          <a:p>
            <a:r>
              <a:rPr lang="fr-FR" sz="3600" dirty="0" smtClean="0"/>
              <a:t>Projets pour 2016-2017</a:t>
            </a:r>
          </a:p>
        </p:txBody>
      </p:sp>
    </p:spTree>
    <p:extLst>
      <p:ext uri="{BB962C8B-B14F-4D97-AF65-F5344CB8AC3E}">
        <p14:creationId xmlns:p14="http://schemas.microsoft.com/office/powerpoint/2010/main" val="12114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Responsables, 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</a:p>
          <a:p>
            <a:pPr lvl="1"/>
            <a:r>
              <a:rPr lang="fr-FR" dirty="0" smtClean="0"/>
              <a:t>A. Bego </a:t>
            </a:r>
            <a:r>
              <a:rPr lang="fr-FR" dirty="0" err="1" smtClean="0"/>
              <a:t>Ghina</a:t>
            </a:r>
            <a:r>
              <a:rPr lang="fr-FR" dirty="0" smtClean="0"/>
              <a:t>, …</a:t>
            </a:r>
            <a:endParaRPr lang="fr-FR" dirty="0" smtClean="0"/>
          </a:p>
          <a:p>
            <a:r>
              <a:rPr lang="fr-FR" dirty="0" smtClean="0"/>
              <a:t>Animation</a:t>
            </a:r>
          </a:p>
          <a:p>
            <a:pPr lvl="1"/>
            <a:r>
              <a:rPr lang="fr-FR" dirty="0" smtClean="0"/>
              <a:t>Organisation</a:t>
            </a:r>
          </a:p>
          <a:p>
            <a:pPr lvl="1"/>
            <a:r>
              <a:rPr lang="fr-FR" dirty="0" smtClean="0"/>
              <a:t>Responsables/fonctions</a:t>
            </a:r>
          </a:p>
          <a:p>
            <a:pPr marL="457200" lvl="1" indent="0">
              <a:buNone/>
            </a:pPr>
            <a:r>
              <a:rPr lang="fr-FR" dirty="0" smtClean="0"/>
              <a:t>     C. PERSOZ, membre du Comité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694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 passées ou récentes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6160"/>
          </a:xfrm>
        </p:spPr>
        <p:txBody>
          <a:bodyPr>
            <a:normAutofit/>
          </a:bodyPr>
          <a:lstStyle/>
          <a:p>
            <a:r>
              <a:rPr lang="fr-FR" dirty="0" smtClean="0"/>
              <a:t>2014 : visite LGV Tours-Bordeaux</a:t>
            </a:r>
          </a:p>
          <a:p>
            <a:r>
              <a:rPr lang="fr-FR" dirty="0" smtClean="0"/>
              <a:t>2015 visite chantier gare SNCF Rosa Parks (PARIS</a:t>
            </a:r>
            <a:r>
              <a:rPr lang="fr-FR" dirty="0" smtClean="0"/>
              <a:t>) – ou alors c’était le Groupe Transports ?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761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Points forts et opportunités de développement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Points forts : c’est le creuset des métiers de l’école</a:t>
            </a:r>
          </a:p>
          <a:p>
            <a:r>
              <a:rPr lang="fr-FR" dirty="0" smtClean="0"/>
              <a:t>Perspectives : reprise de l’activité </a:t>
            </a:r>
          </a:p>
          <a:p>
            <a:pPr lvl="1"/>
            <a:r>
              <a:rPr lang="fr-FR" dirty="0" smtClean="0"/>
              <a:t>Grand Paris, </a:t>
            </a:r>
          </a:p>
          <a:p>
            <a:pPr lvl="1"/>
            <a:r>
              <a:rPr lang="fr-FR" dirty="0" smtClean="0"/>
              <a:t>plan de relance autoroutier, </a:t>
            </a:r>
          </a:p>
          <a:p>
            <a:pPr lvl="1"/>
            <a:r>
              <a:rPr lang="fr-FR" dirty="0" smtClean="0"/>
              <a:t>international, </a:t>
            </a:r>
          </a:p>
          <a:p>
            <a:pPr lvl="1"/>
            <a:r>
              <a:rPr lang="fr-FR" dirty="0" smtClean="0"/>
              <a:t>besoins « développement durable »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1089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pour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Evénements </a:t>
            </a:r>
            <a:r>
              <a:rPr lang="fr-FR" dirty="0"/>
              <a:t>p</a:t>
            </a:r>
            <a:r>
              <a:rPr lang="fr-FR" dirty="0" smtClean="0"/>
              <a:t>lanifiés</a:t>
            </a:r>
          </a:p>
          <a:p>
            <a:r>
              <a:rPr lang="fr-FR" dirty="0" smtClean="0"/>
              <a:t>Evénements en préparation</a:t>
            </a:r>
            <a:r>
              <a:rPr lang="fr-FR" dirty="0"/>
              <a:t> </a:t>
            </a:r>
            <a:r>
              <a:rPr lang="fr-FR" dirty="0" smtClean="0"/>
              <a:t> : intervention </a:t>
            </a:r>
            <a:r>
              <a:rPr lang="fr-FR" dirty="0" smtClean="0"/>
              <a:t>Grand Paris : le lancement du chantier</a:t>
            </a:r>
          </a:p>
        </p:txBody>
      </p:sp>
    </p:spTree>
    <p:extLst>
      <p:ext uri="{BB962C8B-B14F-4D97-AF65-F5344CB8AC3E}">
        <p14:creationId xmlns:p14="http://schemas.microsoft.com/office/powerpoint/2010/main" val="14777279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130</Words>
  <Application>Microsoft Office PowerPoint</Application>
  <PresentationFormat>Affichage à l'écran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Bilan et projets de groupe pro / Ponts Alliance</vt:lpstr>
      <vt:lpstr>Sommaire</vt:lpstr>
      <vt:lpstr>Responsables, organisation</vt:lpstr>
      <vt:lpstr>Activités passées ou récentes</vt:lpstr>
      <vt:lpstr>Points forts et opportunités de développement</vt:lpstr>
      <vt:lpstr>Projets pour 2017</vt:lpstr>
    </vt:vector>
  </TitlesOfParts>
  <Company>Movendi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et projets de Ponts Alliance</dc:title>
  <dc:creator>Dominique de Robillard</dc:creator>
  <cp:lastModifiedBy>PERSOZ Christophe</cp:lastModifiedBy>
  <cp:revision>17</cp:revision>
  <dcterms:created xsi:type="dcterms:W3CDTF">2016-07-27T10:02:10Z</dcterms:created>
  <dcterms:modified xsi:type="dcterms:W3CDTF">2017-01-21T07:00:41Z</dcterms:modified>
</cp:coreProperties>
</file>