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66" r:id="rId16"/>
    <p:sldId id="268" r:id="rId17"/>
    <p:sldId id="269" r:id="rId18"/>
    <p:sldId id="276" r:id="rId19"/>
    <p:sldId id="262" r:id="rId20"/>
    <p:sldId id="261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1278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4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27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41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42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2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83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745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796F-B07F-1F4D-9197-12161F76F302}" type="datetimeFigureOut">
              <a:rPr lang="fr-FR" smtClean="0"/>
              <a:t>19/01/2017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70841-43B8-BA4A-91CC-9D7CFEEB85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05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Bilan et projets de groupe géographique / Ponts Alliance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Région : Languedoc Roussillo</a:t>
            </a:r>
            <a:r>
              <a:rPr lang="fr-FR" dirty="0"/>
              <a:t>n</a:t>
            </a:r>
            <a:endParaRPr lang="fr-FR" dirty="0" smtClean="0"/>
          </a:p>
          <a:p>
            <a:r>
              <a:rPr lang="fr-FR" dirty="0" smtClean="0"/>
              <a:t>Pays : France</a:t>
            </a:r>
          </a:p>
        </p:txBody>
      </p:sp>
    </p:spTree>
    <p:extLst>
      <p:ext uri="{BB962C8B-B14F-4D97-AF65-F5344CB8AC3E}">
        <p14:creationId xmlns:p14="http://schemas.microsoft.com/office/powerpoint/2010/main" val="25405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7262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6578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196307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5637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25740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AUTRES EVENEMENTS EN 2016</a:t>
            </a:r>
            <a:endParaRPr lang="fr-FR" sz="2800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50240" y="178308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Soirée le 6 octobre, Bistrot d’</a:t>
            </a:r>
            <a:r>
              <a:rPr lang="fr-FR" dirty="0" err="1" smtClean="0"/>
              <a:t>Alco</a:t>
            </a:r>
            <a:r>
              <a:rPr lang="fr-FR" dirty="0" smtClean="0"/>
              <a:t>, Montpellier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2783840"/>
            <a:ext cx="4582160" cy="343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JOURNEE CONVIVIALE DU 27/11/2016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Journée conviviale le 27/11/2016:</a:t>
            </a:r>
          </a:p>
          <a:p>
            <a:pPr marL="0" indent="0">
              <a:buNone/>
            </a:pPr>
            <a:r>
              <a:rPr lang="fr-FR" dirty="0"/>
              <a:t>Balade familiale avec pique nique par une belle journée d'automne  sur les hauteurs d’un village </a:t>
            </a:r>
            <a:r>
              <a:rPr lang="fr-FR" dirty="0" smtClean="0"/>
              <a:t>viticole dans le nord </a:t>
            </a:r>
            <a:r>
              <a:rPr lang="fr-FR" dirty="0" err="1"/>
              <a:t>montpellierain</a:t>
            </a:r>
            <a:r>
              <a:rPr lang="fr-FR" dirty="0"/>
              <a:t>: </a:t>
            </a:r>
            <a:r>
              <a:rPr lang="fr-FR" dirty="0" err="1" smtClean="0"/>
              <a:t>L</a:t>
            </a:r>
            <a:r>
              <a:rPr lang="fr-FR" dirty="0" err="1" smtClean="0"/>
              <a:t>auret</a:t>
            </a:r>
            <a:r>
              <a:rPr lang="fr-FR" dirty="0" smtClean="0"/>
              <a:t>.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Vue panoramique de la mer aux Cévennes en passant par le Mont Ventoux pour le plaisir des petits comme des grands. Un rendez vous amical en toute simplicité. A réitérer! Avis aux amateurs (de bons vins) d’autres </a:t>
            </a:r>
            <a:r>
              <a:rPr lang="fr-FR" dirty="0" smtClean="0"/>
              <a:t>groupes géographiques ou professionnels. </a:t>
            </a:r>
            <a:r>
              <a:rPr lang="fr-FR" dirty="0"/>
              <a:t>Nous comptons bien reprogrammer un tel rendez vous au printemps...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07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51" y="477520"/>
            <a:ext cx="7192857" cy="5394643"/>
          </a:xfrm>
        </p:spPr>
      </p:pic>
    </p:spTree>
    <p:extLst>
      <p:ext uri="{BB962C8B-B14F-4D97-AF65-F5344CB8AC3E}">
        <p14:creationId xmlns:p14="http://schemas.microsoft.com/office/powerpoint/2010/main" val="8061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11" y="853440"/>
            <a:ext cx="7030297" cy="5272723"/>
          </a:xfrm>
        </p:spPr>
      </p:pic>
    </p:spTree>
    <p:extLst>
      <p:ext uri="{BB962C8B-B14F-4D97-AF65-F5344CB8AC3E}">
        <p14:creationId xmlns:p14="http://schemas.microsoft.com/office/powerpoint/2010/main" val="177494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Points forts et opportunités de développement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 smtClean="0"/>
              <a:t>Points forts</a:t>
            </a:r>
          </a:p>
          <a:p>
            <a:pPr marL="0" indent="0">
              <a:buNone/>
            </a:pPr>
            <a:r>
              <a:rPr lang="fr-FR" dirty="0" smtClean="0"/>
              <a:t>Un réseau AITF partenaire </a:t>
            </a:r>
            <a:r>
              <a:rPr lang="fr-FR" dirty="0" smtClean="0"/>
              <a:t>dynamique (INSET)</a:t>
            </a:r>
          </a:p>
          <a:p>
            <a:pPr marL="0" indent="0">
              <a:buNone/>
            </a:pPr>
            <a:r>
              <a:rPr lang="fr-FR" dirty="0" smtClean="0"/>
              <a:t>Un possible réseau ADGCF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Des contacts à la fois publics et privés liés aux profils des animatrices</a:t>
            </a:r>
          </a:p>
          <a:p>
            <a:pPr marL="0" indent="0">
              <a:buNone/>
            </a:pPr>
            <a:r>
              <a:rPr lang="fr-FR" dirty="0" smtClean="0"/>
              <a:t>Un environnement propice aux activités </a:t>
            </a:r>
            <a:r>
              <a:rPr lang="fr-FR" dirty="0" smtClean="0"/>
              <a:t>extraprofessionnelles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Perspectives</a:t>
            </a:r>
          </a:p>
          <a:p>
            <a:pPr marL="0" indent="0">
              <a:buNone/>
            </a:pPr>
            <a:r>
              <a:rPr lang="fr-FR" dirty="0" smtClean="0"/>
              <a:t>Coopération avec le groupe géographique de Toulouse ou PACA</a:t>
            </a:r>
          </a:p>
          <a:p>
            <a:pPr marL="0" indent="0">
              <a:buNone/>
            </a:pPr>
            <a:r>
              <a:rPr lang="fr-FR" dirty="0" smtClean="0"/>
              <a:t>Evènements « nationaux » délocalisés </a:t>
            </a:r>
          </a:p>
          <a:p>
            <a:pPr marL="0" indent="0">
              <a:buNone/>
            </a:pPr>
            <a:r>
              <a:rPr lang="fr-FR" dirty="0" smtClean="0"/>
              <a:t>RNIT 2018 à Montpellier: partenariat avec Ponts Alliance ou Ecole des Ponts?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108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418813" cy="4872059"/>
          </a:xfrm>
        </p:spPr>
        <p:txBody>
          <a:bodyPr>
            <a:normAutofit/>
          </a:bodyPr>
          <a:lstStyle/>
          <a:p>
            <a:r>
              <a:rPr lang="fr-FR" sz="3600" dirty="0" smtClean="0"/>
              <a:t>Historique</a:t>
            </a:r>
          </a:p>
          <a:p>
            <a:r>
              <a:rPr lang="fr-FR" sz="3600" dirty="0"/>
              <a:t>O</a:t>
            </a:r>
            <a:r>
              <a:rPr lang="fr-FR" sz="3600" dirty="0" smtClean="0"/>
              <a:t>rganisation</a:t>
            </a:r>
          </a:p>
          <a:p>
            <a:r>
              <a:rPr lang="fr-FR" sz="3600" dirty="0" smtClean="0"/>
              <a:t>Activités 2 dernières années</a:t>
            </a:r>
          </a:p>
          <a:p>
            <a:r>
              <a:rPr lang="fr-FR" sz="3600" dirty="0"/>
              <a:t>Points forts et opportunités de développement</a:t>
            </a:r>
          </a:p>
          <a:p>
            <a:r>
              <a:rPr lang="fr-FR" sz="3600" dirty="0" smtClean="0"/>
              <a:t>Projets pour 2016-2017</a:t>
            </a:r>
          </a:p>
        </p:txBody>
      </p:sp>
    </p:spTree>
    <p:extLst>
      <p:ext uri="{BB962C8B-B14F-4D97-AF65-F5344CB8AC3E}">
        <p14:creationId xmlns:p14="http://schemas.microsoft.com/office/powerpoint/2010/main" val="12114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Projets pour 2016-2017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Evénements planifiés:</a:t>
            </a:r>
          </a:p>
          <a:p>
            <a:pPr marL="0" indent="0">
              <a:buNone/>
            </a:pPr>
            <a:r>
              <a:rPr lang="fr-FR" dirty="0" smtClean="0"/>
              <a:t>½ journée technique à Arles ( chantier sur un pont ferroviaire: Nathalie </a:t>
            </a:r>
            <a:r>
              <a:rPr lang="fr-FR" dirty="0" err="1" smtClean="0"/>
              <a:t>Montero</a:t>
            </a:r>
            <a:r>
              <a:rPr lang="fr-FR" dirty="0" smtClean="0"/>
              <a:t> suite à annulation de la visite du chantier gare TGV la </a:t>
            </a:r>
            <a:r>
              <a:rPr lang="fr-FR" dirty="0" err="1" smtClean="0"/>
              <a:t>mogère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Journée conviviale au printemps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Evénements en préparation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-Souhait </a:t>
            </a:r>
            <a:r>
              <a:rPr lang="fr-FR" dirty="0"/>
              <a:t>d’exporter une session </a:t>
            </a:r>
            <a:r>
              <a:rPr lang="fr-FR" dirty="0" smtClean="0"/>
              <a:t>d’un groupe professionnel ( transport?)</a:t>
            </a:r>
          </a:p>
          <a:p>
            <a:pPr marL="0" indent="0">
              <a:buNone/>
            </a:pPr>
            <a:r>
              <a:rPr lang="fr-FR" dirty="0" smtClean="0"/>
              <a:t>-1/2 journée technique: visite d’un centre aquatique réalisé en partenariat public privé</a:t>
            </a:r>
            <a:endParaRPr lang="fr-FR" dirty="0"/>
          </a:p>
          <a:p>
            <a:pPr marL="0" indent="0">
              <a:buNone/>
            </a:pPr>
            <a:r>
              <a:rPr lang="fr-FR" dirty="0" smtClean="0"/>
              <a:t>-Immobilier X ponts pierre- groupe PACA-Club des clubs de l’immobilier: projet </a:t>
            </a:r>
            <a:r>
              <a:rPr lang="fr-FR" dirty="0" err="1" smtClean="0"/>
              <a:t>Oxylane</a:t>
            </a:r>
            <a:r>
              <a:rPr lang="fr-FR" dirty="0" smtClean="0"/>
              <a:t> ou visite d’un </a:t>
            </a:r>
            <a:r>
              <a:rPr lang="fr-FR" dirty="0" err="1" smtClean="0"/>
              <a:t>Decathlon</a:t>
            </a:r>
            <a:r>
              <a:rPr lang="fr-FR" dirty="0" smtClean="0"/>
              <a:t> Village. Aix bouc bel air/ St </a:t>
            </a:r>
            <a:r>
              <a:rPr lang="fr-FR" dirty="0" err="1" smtClean="0"/>
              <a:t>Clement</a:t>
            </a:r>
            <a:r>
              <a:rPr lang="fr-FR" dirty="0" smtClean="0"/>
              <a:t> de </a:t>
            </a:r>
            <a:r>
              <a:rPr lang="fr-FR" dirty="0" err="1" smtClean="0"/>
              <a:t>riviere</a:t>
            </a:r>
            <a:r>
              <a:rPr lang="fr-FR" dirty="0" smtClean="0"/>
              <a:t> ( 2018)</a:t>
            </a:r>
          </a:p>
          <a:p>
            <a:pPr marL="0" indent="0">
              <a:buNone/>
            </a:pPr>
            <a:r>
              <a:rPr lang="fr-FR" dirty="0"/>
              <a:t>-Journées balades familiales secteur Pic Saint </a:t>
            </a:r>
            <a:r>
              <a:rPr lang="fr-FR" dirty="0" smtClean="0"/>
              <a:t>Loup avec dégustation et activités sportives ( club œnologie de Ponts Alliance?)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7772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Historique/responsables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Groupe créé en Avril 2016</a:t>
            </a:r>
          </a:p>
          <a:p>
            <a:r>
              <a:rPr lang="fr-FR" dirty="0" smtClean="0"/>
              <a:t>155 membres: civils, mastères, IPC...</a:t>
            </a:r>
          </a:p>
          <a:p>
            <a:r>
              <a:rPr lang="fr-FR" dirty="0"/>
              <a:t>Animation</a:t>
            </a:r>
          </a:p>
          <a:p>
            <a:pPr lvl="1"/>
            <a:r>
              <a:rPr lang="fr-FR" dirty="0" smtClean="0"/>
              <a:t>Nathalie </a:t>
            </a:r>
            <a:r>
              <a:rPr lang="fr-FR" dirty="0"/>
              <a:t>Mas-Raval, DGS communauté de communes Grand Pic Saint Loup (secteur public)</a:t>
            </a:r>
          </a:p>
          <a:p>
            <a:pPr lvl="1"/>
            <a:r>
              <a:rPr lang="fr-FR" dirty="0"/>
              <a:t>Nathalie </a:t>
            </a:r>
            <a:r>
              <a:rPr lang="fr-FR" dirty="0" err="1"/>
              <a:t>Montero</a:t>
            </a:r>
            <a:r>
              <a:rPr lang="fr-FR" dirty="0"/>
              <a:t>, Ingénieur d’affaires, </a:t>
            </a:r>
            <a:r>
              <a:rPr lang="fr-FR" dirty="0" err="1"/>
              <a:t>Sitétudes</a:t>
            </a:r>
            <a:r>
              <a:rPr lang="fr-FR" dirty="0"/>
              <a:t>, BTP aménagement (secteur privé)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33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du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Echanges professionnels </a:t>
            </a:r>
            <a:r>
              <a:rPr lang="fr-FR" dirty="0"/>
              <a:t>et conviviaux entre anciens élèves des Ponts et Chaussées.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Vie </a:t>
            </a:r>
            <a:r>
              <a:rPr lang="fr-FR" dirty="0"/>
              <a:t>du </a:t>
            </a:r>
            <a:r>
              <a:rPr lang="fr-FR" dirty="0" smtClean="0"/>
              <a:t>groupe</a:t>
            </a:r>
            <a:r>
              <a:rPr lang="fr-FR" dirty="0"/>
              <a:t> structurée autour :</a:t>
            </a:r>
          </a:p>
          <a:p>
            <a:pPr marL="0" indent="0">
              <a:buNone/>
            </a:pPr>
            <a:r>
              <a:rPr lang="fr-FR" dirty="0"/>
              <a:t>- de soirées et sorties conviviales ou sportives,</a:t>
            </a:r>
            <a:br>
              <a:rPr lang="fr-FR" dirty="0"/>
            </a:br>
            <a:r>
              <a:rPr lang="fr-FR" dirty="0"/>
              <a:t>- de visites techniques (1/2 </a:t>
            </a:r>
            <a:r>
              <a:rPr lang="fr-FR" dirty="0" smtClean="0"/>
              <a:t>journée ou journée) sur </a:t>
            </a:r>
            <a:r>
              <a:rPr lang="fr-FR" dirty="0"/>
              <a:t>des thématiques </a:t>
            </a:r>
            <a:r>
              <a:rPr lang="fr-FR" dirty="0" smtClean="0"/>
              <a:t>variées VRD/BTP/immobilier/urbanisme/environnement/finances,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- des soirées conviviales.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86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Activités depuis la création en Avril 2016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36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Journée technique au </a:t>
            </a:r>
            <a:r>
              <a:rPr lang="fr-FR" dirty="0" err="1" smtClean="0"/>
              <a:t>Somail</a:t>
            </a:r>
            <a:r>
              <a:rPr lang="fr-FR" dirty="0" smtClean="0"/>
              <a:t> le 24 Juin 2016, dans l’Aude, en partenariat avec l’AITF (Association des ingénieurs territoriaux de France, sections Languedoc Roussillon et Midi Pyrénées)</a:t>
            </a:r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761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880" y="-1072515"/>
            <a:ext cx="14315440" cy="805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13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8160" y="-1218565"/>
            <a:ext cx="14701520" cy="82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95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moment de convivialité au </a:t>
            </a:r>
            <a:r>
              <a:rPr lang="fr-FR" dirty="0" err="1" smtClean="0"/>
              <a:t>Somail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  <p:sp>
        <p:nvSpPr>
          <p:cNvPr id="4" name="AutoShape 2" descr="https://attachment.outlook.office.net/owa/masnathalie@hotmail.com/service.svc/s/GetAttachmentThumbnail?id=AQMkADAwATExADk3NwAtZTJmOS00Y2ZmAC0wMAItMDAKAEYAAANCc08VhEijS7sJAddc8eDZBwBgtGVUAWD2T4XQC4DBvtKvAAACAQwAAABgtGVUAWD2T4XQC4DBvtKvAAACBa0AAAABEgAQAO8PG%2FMZgjpKlnWzwtUSUfw%3D&amp;thumbnailType=2&amp;X-OWA-CANARY=f9UdeH1xMk6bswV4sDJeFeAaCNag3dMY3K4y0-xdSpiwERhtWnK6Ewlmw3bO_nEMeIHIYLebtII.&amp;token=5853424c-3977-4b5e-8d26-649fc78bdddd&amp;owa=outlook.live.com&amp;isc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1653381"/>
            <a:ext cx="7802880" cy="4419600"/>
          </a:xfrm>
        </p:spPr>
      </p:pic>
    </p:spTree>
    <p:extLst>
      <p:ext uri="{BB962C8B-B14F-4D97-AF65-F5344CB8AC3E}">
        <p14:creationId xmlns:p14="http://schemas.microsoft.com/office/powerpoint/2010/main" val="17044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336</Words>
  <Application>Microsoft Office PowerPoint</Application>
  <PresentationFormat>Affichage à l'écran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Bilan et projets de groupe géographique / Ponts Alliance</vt:lpstr>
      <vt:lpstr>Sommaire</vt:lpstr>
      <vt:lpstr>Historique/responsables</vt:lpstr>
      <vt:lpstr>Objectifs du groupe</vt:lpstr>
      <vt:lpstr>Activités depuis la création en Avril 2016</vt:lpstr>
      <vt:lpstr>Présentation PowerPoint</vt:lpstr>
      <vt:lpstr>Présentation PowerPoint</vt:lpstr>
      <vt:lpstr>Un moment de convivialité au Somail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AUTRES EVENEMENTS EN 2016</vt:lpstr>
      <vt:lpstr>JOURNEE CONVIVIALE DU 27/11/2016</vt:lpstr>
      <vt:lpstr>Présentation PowerPoint</vt:lpstr>
      <vt:lpstr>Présentation PowerPoint</vt:lpstr>
      <vt:lpstr>Points forts et opportunités de développement</vt:lpstr>
      <vt:lpstr>Projets pour 2016-2017</vt:lpstr>
    </vt:vector>
  </TitlesOfParts>
  <Company>Movendi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et projets de Ponts Alliance</dc:title>
  <dc:creator>Dominique de Robillard</dc:creator>
  <cp:lastModifiedBy>Nathalie Mas-Raval</cp:lastModifiedBy>
  <cp:revision>24</cp:revision>
  <dcterms:created xsi:type="dcterms:W3CDTF">2016-07-27T10:02:10Z</dcterms:created>
  <dcterms:modified xsi:type="dcterms:W3CDTF">2017-01-19T21:08:53Z</dcterms:modified>
</cp:coreProperties>
</file>