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81" autoAdjust="0"/>
  </p:normalViewPr>
  <p:slideViewPr>
    <p:cSldViewPr snapToGrid="0" snapToObjects="1">
      <p:cViewPr varScale="1">
        <p:scale>
          <a:sx n="113" d="100"/>
          <a:sy n="113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54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27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2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9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5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8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45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796F-B07F-1F4D-9197-12161F76F30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0841-43B8-BA4A-91CC-9D7CFEEB859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50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Bilan et projets de groupe pro / Ponts Alliance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Nom du Groupe Pro : </a:t>
            </a:r>
            <a:r>
              <a:rPr lang="fr-FR" dirty="0" smtClean="0"/>
              <a:t>Recherche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40531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813" cy="4872059"/>
          </a:xfrm>
        </p:spPr>
        <p:txBody>
          <a:bodyPr>
            <a:normAutofit/>
          </a:bodyPr>
          <a:lstStyle/>
          <a:p>
            <a:r>
              <a:rPr lang="fr-FR" sz="3600" dirty="0" smtClean="0"/>
              <a:t>Historique</a:t>
            </a:r>
          </a:p>
          <a:p>
            <a:r>
              <a:rPr lang="fr-FR" sz="3600" dirty="0"/>
              <a:t>O</a:t>
            </a:r>
            <a:r>
              <a:rPr lang="fr-FR" sz="3600" dirty="0" smtClean="0"/>
              <a:t>rganisation</a:t>
            </a:r>
          </a:p>
          <a:p>
            <a:r>
              <a:rPr lang="fr-FR" sz="3600" dirty="0" smtClean="0"/>
              <a:t>Activités des 3 dernières années</a:t>
            </a:r>
          </a:p>
          <a:p>
            <a:r>
              <a:rPr lang="fr-FR" sz="3600" dirty="0"/>
              <a:t>Points forts et opportunités de développement</a:t>
            </a:r>
          </a:p>
          <a:p>
            <a:r>
              <a:rPr lang="fr-FR" sz="3600" dirty="0" smtClean="0"/>
              <a:t>Projets pour 2016-2017</a:t>
            </a:r>
          </a:p>
        </p:txBody>
      </p:sp>
    </p:spTree>
    <p:extLst>
      <p:ext uri="{BB962C8B-B14F-4D97-AF65-F5344CB8AC3E}">
        <p14:creationId xmlns:p14="http://schemas.microsoft.com/office/powerpoint/2010/main" val="12114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Responsables, 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Création janvier 2016</a:t>
            </a:r>
          </a:p>
          <a:p>
            <a:pPr lvl="1"/>
            <a:r>
              <a:rPr lang="fr-FR" dirty="0" smtClean="0"/>
              <a:t>Information des élèves (hausse du nombre de </a:t>
            </a:r>
            <a:r>
              <a:rPr lang="fr-FR" dirty="0" err="1" smtClean="0"/>
              <a:t>dr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Contacts recherche/industrie</a:t>
            </a:r>
          </a:p>
          <a:p>
            <a:pPr lvl="1"/>
            <a:r>
              <a:rPr lang="fr-FR" dirty="0" smtClean="0"/>
              <a:t>Thématiques propres à la recherche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3 animateurs/créateurs</a:t>
            </a:r>
            <a:endParaRPr lang="fr-FR" dirty="0" smtClean="0"/>
          </a:p>
          <a:p>
            <a:pPr lvl="1"/>
            <a:r>
              <a:rPr lang="fr-FR" dirty="0" smtClean="0"/>
              <a:t>Grégoire Ferré, </a:t>
            </a:r>
            <a:r>
              <a:rPr lang="fr-FR" dirty="0" err="1" smtClean="0"/>
              <a:t>Fredéric</a:t>
            </a:r>
            <a:r>
              <a:rPr lang="fr-FR" dirty="0" smtClean="0"/>
              <a:t> </a:t>
            </a:r>
            <a:r>
              <a:rPr lang="fr-FR" dirty="0" err="1" smtClean="0"/>
              <a:t>Marazzato</a:t>
            </a:r>
            <a:r>
              <a:rPr lang="fr-FR" dirty="0" smtClean="0"/>
              <a:t>, Romain Mesnil (Promos 2016 &amp; 2013)</a:t>
            </a:r>
          </a:p>
          <a:p>
            <a:pPr lvl="1"/>
            <a:r>
              <a:rPr lang="fr-FR" dirty="0" smtClean="0"/>
              <a:t>1 parrain: Jean </a:t>
            </a:r>
            <a:r>
              <a:rPr lang="fr-FR" dirty="0" err="1" smtClean="0"/>
              <a:t>Salençon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86946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Activités passées ou récentes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36160"/>
          </a:xfrm>
        </p:spPr>
        <p:txBody>
          <a:bodyPr>
            <a:normAutofit/>
          </a:bodyPr>
          <a:lstStyle/>
          <a:p>
            <a:r>
              <a:rPr lang="fr-FR" dirty="0" smtClean="0"/>
              <a:t>4 conférences à la maison des Ponts en 2016</a:t>
            </a:r>
            <a:endParaRPr lang="fr-FR" dirty="0"/>
          </a:p>
          <a:p>
            <a:pPr lvl="1"/>
            <a:r>
              <a:rPr lang="fr-FR" dirty="0" smtClean="0"/>
              <a:t>Format: 1 chercheur académique + 1 industriel</a:t>
            </a:r>
          </a:p>
          <a:p>
            <a:pPr lvl="2"/>
            <a:r>
              <a:rPr lang="fr-FR" dirty="0" smtClean="0"/>
              <a:t>Exemple: « Impression 3D béton et construction »</a:t>
            </a:r>
          </a:p>
          <a:p>
            <a:pPr lvl="1"/>
            <a:r>
              <a:rPr lang="fr-FR" dirty="0" smtClean="0"/>
              <a:t>Témoignage: 1 grand invité</a:t>
            </a:r>
          </a:p>
          <a:p>
            <a:pPr lvl="2"/>
            <a:r>
              <a:rPr lang="fr-FR" dirty="0" smtClean="0"/>
              <a:t>Exemple: S. </a:t>
            </a:r>
            <a:r>
              <a:rPr lang="fr-FR" dirty="0" err="1" smtClean="0"/>
              <a:t>Candel</a:t>
            </a:r>
            <a:r>
              <a:rPr lang="fr-FR" dirty="0" smtClean="0"/>
              <a:t> « Défis de la propulsion aéronautique »</a:t>
            </a:r>
          </a:p>
          <a:p>
            <a:r>
              <a:rPr lang="fr-FR" dirty="0" smtClean="0"/>
              <a:t>Travail de fond avec la Direction de l’Ecole pour le recensement des docteurs pour PA</a:t>
            </a:r>
            <a:endParaRPr lang="fr-FR" dirty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67617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Points forts et opportunités de développement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Transversalité</a:t>
            </a:r>
          </a:p>
          <a:p>
            <a:pPr lvl="1"/>
            <a:r>
              <a:rPr lang="fr-FR" sz="2400" dirty="0" smtClean="0"/>
              <a:t>1 événement organisé avec un autre groupe pro</a:t>
            </a:r>
          </a:p>
          <a:p>
            <a:pPr lvl="1"/>
            <a:r>
              <a:rPr lang="fr-FR" sz="2400" dirty="0" smtClean="0"/>
              <a:t>Bonne mixité de générations</a:t>
            </a:r>
            <a:endParaRPr lang="fr-FR" sz="2400" dirty="0" smtClean="0"/>
          </a:p>
          <a:p>
            <a:endParaRPr lang="fr-FR" sz="2800" dirty="0" smtClean="0"/>
          </a:p>
          <a:p>
            <a:r>
              <a:rPr lang="fr-FR" sz="2800" dirty="0" smtClean="0"/>
              <a:t>Carnets </a:t>
            </a:r>
            <a:r>
              <a:rPr lang="fr-FR" sz="2800" dirty="0"/>
              <a:t>d’adresses</a:t>
            </a:r>
          </a:p>
          <a:p>
            <a:endParaRPr lang="fr-FR" sz="2800" dirty="0" smtClean="0"/>
          </a:p>
          <a:p>
            <a:r>
              <a:rPr lang="fr-FR" sz="2800" dirty="0" smtClean="0"/>
              <a:t>Les docteurs: un gros vivier inexploité de P.A.</a:t>
            </a:r>
          </a:p>
          <a:p>
            <a:pPr lvl="1"/>
            <a:r>
              <a:rPr lang="fr-FR" sz="2400" dirty="0" smtClean="0"/>
              <a:t>200 nouveaux docteurs ENPC/an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010893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pour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 conférence le 24 janvier: « En recherche de politique »</a:t>
            </a:r>
          </a:p>
          <a:p>
            <a:pPr lvl="1"/>
            <a:r>
              <a:rPr lang="fr-FR" dirty="0" smtClean="0"/>
              <a:t>Cœur de métier</a:t>
            </a:r>
            <a:endParaRPr lang="fr-FR" dirty="0" smtClean="0"/>
          </a:p>
          <a:p>
            <a:r>
              <a:rPr lang="fr-FR" dirty="0" smtClean="0"/>
              <a:t>Autres conférences en vue</a:t>
            </a:r>
          </a:p>
          <a:p>
            <a:pPr lvl="1"/>
            <a:r>
              <a:rPr lang="fr-FR" dirty="0" smtClean="0"/>
              <a:t> Economie de la révolution numérique</a:t>
            </a:r>
          </a:p>
          <a:p>
            <a:pPr lvl="1"/>
            <a:r>
              <a:rPr lang="fr-FR" dirty="0" smtClean="0"/>
              <a:t>Un an après la COP 21</a:t>
            </a:r>
          </a:p>
          <a:p>
            <a:r>
              <a:rPr lang="fr-FR" dirty="0" smtClean="0"/>
              <a:t>Poursuite du travail avec l’Ecole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727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153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Bilan et projets de groupe pro / Ponts Alliance</vt:lpstr>
      <vt:lpstr>Sommaire</vt:lpstr>
      <vt:lpstr>Responsables, organisation</vt:lpstr>
      <vt:lpstr>Activités passées ou récentes</vt:lpstr>
      <vt:lpstr>Points forts et opportunités de développement</vt:lpstr>
      <vt:lpstr>Projets pour 2017</vt:lpstr>
    </vt:vector>
  </TitlesOfParts>
  <Company>Movendi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et projets de Ponts Alliance</dc:title>
  <dc:creator>Dominique de Robillard</dc:creator>
  <cp:lastModifiedBy>Romain Mesnil</cp:lastModifiedBy>
  <cp:revision>21</cp:revision>
  <dcterms:created xsi:type="dcterms:W3CDTF">2016-07-27T10:02:10Z</dcterms:created>
  <dcterms:modified xsi:type="dcterms:W3CDTF">2017-01-17T17:19:57Z</dcterms:modified>
</cp:coreProperties>
</file>