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3" r:id="rId6"/>
    <p:sldId id="264" r:id="rId7"/>
    <p:sldId id="265" r:id="rId8"/>
    <p:sldId id="262" r:id="rId9"/>
    <p:sldId id="261" r:id="rId10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4" d="100"/>
          <a:sy n="94" d="100"/>
        </p:scale>
        <p:origin x="-1284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796F-B07F-1F4D-9197-12161F76F302}" type="datetimeFigureOut">
              <a:rPr lang="fr-FR" smtClean="0"/>
              <a:t>15/09/2016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70841-43B8-BA4A-91CC-9D7CFEEB85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6543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796F-B07F-1F4D-9197-12161F76F302}" type="datetimeFigureOut">
              <a:rPr lang="fr-FR" smtClean="0"/>
              <a:t>15/09/2016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70841-43B8-BA4A-91CC-9D7CFEEB85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6272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796F-B07F-1F4D-9197-12161F76F302}" type="datetimeFigureOut">
              <a:rPr lang="fr-FR" smtClean="0"/>
              <a:t>15/09/2016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70841-43B8-BA4A-91CC-9D7CFEEB85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141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796F-B07F-1F4D-9197-12161F76F302}" type="datetimeFigureOut">
              <a:rPr lang="fr-FR" smtClean="0"/>
              <a:t>15/09/2016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70841-43B8-BA4A-91CC-9D7CFEEB85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6424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796F-B07F-1F4D-9197-12161F76F302}" type="datetimeFigureOut">
              <a:rPr lang="fr-FR" smtClean="0"/>
              <a:t>15/09/2016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70841-43B8-BA4A-91CC-9D7CFEEB85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899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796F-B07F-1F4D-9197-12161F76F302}" type="datetimeFigureOut">
              <a:rPr lang="fr-FR" smtClean="0"/>
              <a:t>15/09/2016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70841-43B8-BA4A-91CC-9D7CFEEB85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9516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796F-B07F-1F4D-9197-12161F76F302}" type="datetimeFigureOut">
              <a:rPr lang="fr-FR" smtClean="0"/>
              <a:t>15/09/2016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70841-43B8-BA4A-91CC-9D7CFEEB85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52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796F-B07F-1F4D-9197-12161F76F302}" type="datetimeFigureOut">
              <a:rPr lang="fr-FR" smtClean="0"/>
              <a:t>15/09/2016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70841-43B8-BA4A-91CC-9D7CFEEB85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526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796F-B07F-1F4D-9197-12161F76F302}" type="datetimeFigureOut">
              <a:rPr lang="fr-FR" smtClean="0"/>
              <a:t>15/09/2016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70841-43B8-BA4A-91CC-9D7CFEEB85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783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796F-B07F-1F4D-9197-12161F76F302}" type="datetimeFigureOut">
              <a:rPr lang="fr-FR" smtClean="0"/>
              <a:t>15/09/2016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70841-43B8-BA4A-91CC-9D7CFEEB85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7452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796F-B07F-1F4D-9197-12161F76F302}" type="datetimeFigureOut">
              <a:rPr lang="fr-FR" smtClean="0"/>
              <a:t>15/09/2016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70841-43B8-BA4A-91CC-9D7CFEEB85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170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6796F-B07F-1F4D-9197-12161F76F302}" type="datetimeFigureOut">
              <a:rPr lang="fr-FR" smtClean="0"/>
              <a:t>15/09/2016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70841-43B8-BA4A-91CC-9D7CFEEB85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0504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Bilan et projets de groupe géographique / Ponts Alliance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Région : </a:t>
            </a:r>
            <a:r>
              <a:rPr lang="fr-FR" dirty="0" smtClean="0"/>
              <a:t>Languedoc Roussillo</a:t>
            </a:r>
            <a:r>
              <a:rPr lang="fr-FR" dirty="0"/>
              <a:t>n</a:t>
            </a:r>
            <a:endParaRPr lang="fr-FR" dirty="0" smtClean="0"/>
          </a:p>
          <a:p>
            <a:r>
              <a:rPr lang="fr-FR" dirty="0" smtClean="0"/>
              <a:t>Pays : </a:t>
            </a:r>
            <a:r>
              <a:rPr lang="fr-FR" dirty="0" smtClean="0"/>
              <a:t>France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54053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600200"/>
            <a:ext cx="8418813" cy="4872059"/>
          </a:xfrm>
        </p:spPr>
        <p:txBody>
          <a:bodyPr>
            <a:normAutofit/>
          </a:bodyPr>
          <a:lstStyle/>
          <a:p>
            <a:r>
              <a:rPr lang="fr-FR" sz="3600" dirty="0" smtClean="0"/>
              <a:t>Historique</a:t>
            </a:r>
          </a:p>
          <a:p>
            <a:r>
              <a:rPr lang="fr-FR" sz="3600" dirty="0"/>
              <a:t>O</a:t>
            </a:r>
            <a:r>
              <a:rPr lang="fr-FR" sz="3600" dirty="0" smtClean="0"/>
              <a:t>rganisation</a:t>
            </a:r>
          </a:p>
          <a:p>
            <a:r>
              <a:rPr lang="fr-FR" sz="3600" dirty="0" smtClean="0"/>
              <a:t>Activités </a:t>
            </a:r>
            <a:r>
              <a:rPr lang="fr-FR" sz="3600" dirty="0" smtClean="0"/>
              <a:t>dernière année</a:t>
            </a:r>
            <a:endParaRPr lang="fr-FR" sz="3600" dirty="0" smtClean="0"/>
          </a:p>
          <a:p>
            <a:r>
              <a:rPr lang="fr-FR" sz="3600" dirty="0"/>
              <a:t>Points forts et opportunités de développement</a:t>
            </a:r>
          </a:p>
          <a:p>
            <a:r>
              <a:rPr lang="fr-FR" sz="3600" dirty="0" smtClean="0"/>
              <a:t>Projets pour 2016-2017</a:t>
            </a:r>
          </a:p>
        </p:txBody>
      </p:sp>
    </p:spTree>
    <p:extLst>
      <p:ext uri="{BB962C8B-B14F-4D97-AF65-F5344CB8AC3E}">
        <p14:creationId xmlns:p14="http://schemas.microsoft.com/office/powerpoint/2010/main" val="12114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Historique/responsables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Groupe créé </a:t>
            </a:r>
            <a:r>
              <a:rPr lang="fr-FR" dirty="0" smtClean="0"/>
              <a:t>en Avril 2016</a:t>
            </a:r>
          </a:p>
          <a:p>
            <a:r>
              <a:rPr lang="fr-FR" dirty="0" smtClean="0"/>
              <a:t>155 membres: civils, mastères, IPC...</a:t>
            </a:r>
          </a:p>
          <a:p>
            <a:r>
              <a:rPr lang="fr-FR" dirty="0"/>
              <a:t>Animation</a:t>
            </a:r>
          </a:p>
          <a:p>
            <a:pPr lvl="1"/>
            <a:r>
              <a:rPr lang="fr-FR" dirty="0" smtClean="0"/>
              <a:t>Nathalie </a:t>
            </a:r>
            <a:r>
              <a:rPr lang="fr-FR" dirty="0"/>
              <a:t>Mas-Raval, DGS communauté de communes Grand Pic Saint Loup (secteur public)</a:t>
            </a:r>
          </a:p>
          <a:p>
            <a:pPr lvl="1"/>
            <a:r>
              <a:rPr lang="fr-FR" dirty="0"/>
              <a:t>Nathalie </a:t>
            </a:r>
            <a:r>
              <a:rPr lang="fr-FR" dirty="0" err="1"/>
              <a:t>Montero</a:t>
            </a:r>
            <a:r>
              <a:rPr lang="fr-FR" dirty="0"/>
              <a:t>, Ingénieur d’affaires, </a:t>
            </a:r>
            <a:r>
              <a:rPr lang="fr-FR" dirty="0" err="1"/>
              <a:t>Sitétudes</a:t>
            </a:r>
            <a:r>
              <a:rPr lang="fr-FR" dirty="0"/>
              <a:t>, BTP aménagement (secteur privé)</a:t>
            </a:r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333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Activités depuis la création en Avril 2016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361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Journée technique au </a:t>
            </a:r>
            <a:r>
              <a:rPr lang="fr-FR" dirty="0" err="1" smtClean="0"/>
              <a:t>Somail</a:t>
            </a:r>
            <a:r>
              <a:rPr lang="fr-FR" dirty="0" smtClean="0"/>
              <a:t> le 24 Juin 2016, dans l’Aude, en partenariat avec l’AITF (Association des ingénieurs territoriaux de France, sections Languedoc Roussillon et Midi Pyrénées)</a:t>
            </a:r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16761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8880" y="-1072515"/>
            <a:ext cx="14315440" cy="805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213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58160" y="-1218565"/>
            <a:ext cx="14701520" cy="8269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695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moment de convivialité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" y="1653381"/>
            <a:ext cx="7802880" cy="4419600"/>
          </a:xfrm>
        </p:spPr>
      </p:pic>
      <p:sp>
        <p:nvSpPr>
          <p:cNvPr id="4" name="AutoShape 2" descr="https://attachment.outlook.office.net/owa/masnathalie@hotmail.com/service.svc/s/GetAttachmentThumbnail?id=AQMkADAwATExADk3NwAtZTJmOS00Y2ZmAC0wMAItMDAKAEYAAANCc08VhEijS7sJAddc8eDZBwBgtGVUAWD2T4XQC4DBvtKvAAACAQwAAABgtGVUAWD2T4XQC4DBvtKvAAACBa0AAAABEgAQAO8PG%2FMZgjpKlnWzwtUSUfw%3D&amp;thumbnailType=2&amp;X-OWA-CANARY=f9UdeH1xMk6bswV4sDJeFeAaCNag3dMY3K4y0-xdSpiwERhtWnK6Ewlmw3bO_nEMeIHIYLebtII.&amp;token=5853424c-3977-4b5e-8d26-649fc78bdddd&amp;owa=outlook.live.com&amp;isc=1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606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Points forts et opportunités de développement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Points </a:t>
            </a:r>
            <a:r>
              <a:rPr lang="fr-FR" dirty="0" smtClean="0"/>
              <a:t>forts</a:t>
            </a:r>
          </a:p>
          <a:p>
            <a:pPr marL="0" indent="0">
              <a:buNone/>
            </a:pPr>
            <a:r>
              <a:rPr lang="fr-FR" dirty="0" smtClean="0"/>
              <a:t>Un réseau AITF partenaire dynamique</a:t>
            </a:r>
          </a:p>
          <a:p>
            <a:pPr marL="0" indent="0">
              <a:buNone/>
            </a:pPr>
            <a:r>
              <a:rPr lang="fr-FR" dirty="0" smtClean="0"/>
              <a:t>Des contacts à la fois publics et privés liés aux profils des animatrices</a:t>
            </a:r>
          </a:p>
          <a:p>
            <a:pPr marL="0" indent="0">
              <a:buNone/>
            </a:pPr>
            <a:r>
              <a:rPr lang="fr-FR" dirty="0" smtClean="0"/>
              <a:t>Un environnement propice aux activités extraprofessionnelles</a:t>
            </a:r>
            <a:endParaRPr lang="fr-FR" dirty="0" smtClean="0"/>
          </a:p>
          <a:p>
            <a:r>
              <a:rPr lang="fr-FR" dirty="0" smtClean="0"/>
              <a:t>Perspectives</a:t>
            </a:r>
          </a:p>
          <a:p>
            <a:pPr marL="0" indent="0">
              <a:buNone/>
            </a:pPr>
            <a:r>
              <a:rPr lang="fr-FR" dirty="0" smtClean="0"/>
              <a:t>Structuration avec un groupe d’animateur étoffé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01089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Projets pour 2016-2017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Evénements </a:t>
            </a:r>
            <a:r>
              <a:rPr lang="fr-FR" dirty="0" smtClean="0"/>
              <a:t>planifiés:</a:t>
            </a:r>
          </a:p>
          <a:p>
            <a:pPr marL="0" indent="0">
              <a:buNone/>
            </a:pPr>
            <a:r>
              <a:rPr lang="fr-FR" dirty="0"/>
              <a:t>réunion du groupe animateur </a:t>
            </a:r>
            <a:r>
              <a:rPr lang="fr-FR" dirty="0" smtClean="0"/>
              <a:t>« étoffé » </a:t>
            </a:r>
            <a:r>
              <a:rPr lang="fr-FR" dirty="0"/>
              <a:t>le 6 octobre 2016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Evénements en </a:t>
            </a:r>
            <a:r>
              <a:rPr lang="fr-FR" dirty="0" smtClean="0"/>
              <a:t>préparation</a:t>
            </a:r>
            <a:endParaRPr lang="fr-FR" dirty="0"/>
          </a:p>
          <a:p>
            <a:pPr marL="0" indent="0">
              <a:buNone/>
            </a:pPr>
            <a:r>
              <a:rPr lang="fr-FR" dirty="0" smtClean="0"/>
              <a:t>-Souhait </a:t>
            </a:r>
            <a:r>
              <a:rPr lang="fr-FR" dirty="0"/>
              <a:t>d’exporter une session de Sciences Paris Tech au Féminin</a:t>
            </a:r>
          </a:p>
          <a:p>
            <a:pPr marL="0" indent="0">
              <a:buNone/>
            </a:pPr>
            <a:r>
              <a:rPr lang="fr-FR" dirty="0" smtClean="0"/>
              <a:t>-Journées balades familiales secteur Pic Saint Loup</a:t>
            </a:r>
          </a:p>
          <a:p>
            <a:pPr marL="0" indent="0">
              <a:buNone/>
            </a:pPr>
            <a:r>
              <a:rPr lang="fr-FR" dirty="0" smtClean="0"/>
              <a:t>-1/2 journée technique en lien avec AITF</a:t>
            </a:r>
          </a:p>
          <a:p>
            <a:pPr marL="0" indent="0">
              <a:buNone/>
            </a:pPr>
            <a:r>
              <a:rPr lang="fr-FR" dirty="0" smtClean="0"/>
              <a:t>-1/2 journée technique projet BTP</a:t>
            </a:r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47772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168</Words>
  <Application>Microsoft Office PowerPoint</Application>
  <PresentationFormat>Affichage à l'écran (4:3)</PresentationFormat>
  <Paragraphs>35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Bilan et projets de groupe géographique / Ponts Alliance</vt:lpstr>
      <vt:lpstr>Sommaire</vt:lpstr>
      <vt:lpstr>Historique/responsables</vt:lpstr>
      <vt:lpstr>Activités depuis la création en Avril 2016</vt:lpstr>
      <vt:lpstr>Présentation PowerPoint</vt:lpstr>
      <vt:lpstr>Présentation PowerPoint</vt:lpstr>
      <vt:lpstr>Un moment de convivialité</vt:lpstr>
      <vt:lpstr>Points forts et opportunités de développement</vt:lpstr>
      <vt:lpstr>Projets pour 2016-2017</vt:lpstr>
    </vt:vector>
  </TitlesOfParts>
  <Company>Movendi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Bilan et projets de Ponts Alliance</dc:title>
  <dc:creator>Dominique de Robillard</dc:creator>
  <cp:lastModifiedBy>Nathalie Mas-Raval</cp:lastModifiedBy>
  <cp:revision>17</cp:revision>
  <dcterms:created xsi:type="dcterms:W3CDTF">2016-07-27T10:02:10Z</dcterms:created>
  <dcterms:modified xsi:type="dcterms:W3CDTF">2016-09-15T20:02:06Z</dcterms:modified>
</cp:coreProperties>
</file>